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latin typeface="+mj-lt"/>
                <a:ea typeface="+mj-ea"/>
                <a:cs typeface="+mj-cs"/>
                <a:sym typeface="Helvetica Neue Light"/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>
                <a:latin typeface="+mj-lt"/>
                <a:ea typeface="+mj-ea"/>
                <a:cs typeface="+mj-cs"/>
                <a:sym typeface="Helvetica Neue Light"/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>
                <a:latin typeface="+mj-lt"/>
                <a:ea typeface="+mj-ea"/>
                <a:cs typeface="+mj-cs"/>
                <a:sym typeface="Helvetica Neue Light"/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>
                <a:latin typeface="+mj-lt"/>
                <a:ea typeface="+mj-ea"/>
                <a:cs typeface="+mj-cs"/>
                <a:sym typeface="Helvetica Neue Light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latin typeface="+mj-lt"/>
                <a:ea typeface="+mj-ea"/>
                <a:cs typeface="+mj-cs"/>
                <a:sym typeface="Helvetica Neue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Shape 98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/>
            <a:r>
              <a:t>Title Text</a:t>
            </a:r>
          </a:p>
        </p:txBody>
      </p:sp>
      <p:sp>
        <p:nvSpPr>
          <p:cNvPr id="99" name="Shape 99"/>
          <p:cNvSpPr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pic" sz="quarter" idx="13"/>
          </p:nvPr>
        </p:nvSpPr>
        <p:spPr>
          <a:xfrm>
            <a:off x="7175500" y="2882900"/>
            <a:ext cx="4102100" cy="54737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Shape 10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9" name="Shape 109"/>
          <p:cNvSpPr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8" name="Shape 118"/>
          <p:cNvSpPr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7" name="Shape 127"/>
          <p:cNvSpPr/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  <a:buSzPct val="85000"/>
              <a:defRPr>
                <a:latin typeface="+mj-lt"/>
                <a:ea typeface="+mj-ea"/>
                <a:cs typeface="+mj-cs"/>
                <a:sym typeface="Helvetica Neue Light"/>
              </a:defRPr>
            </a:lvl1pPr>
            <a:lvl2pPr>
              <a:spcBef>
                <a:spcPts val="2400"/>
              </a:spcBef>
              <a:buSzPct val="85000"/>
              <a:defRPr>
                <a:latin typeface="+mj-lt"/>
                <a:ea typeface="+mj-ea"/>
                <a:cs typeface="+mj-cs"/>
                <a:sym typeface="Helvetica Neue Light"/>
              </a:defRPr>
            </a:lvl2pPr>
            <a:lvl3pPr>
              <a:spcBef>
                <a:spcPts val="2400"/>
              </a:spcBef>
              <a:buSzPct val="85000"/>
              <a:defRPr>
                <a:latin typeface="+mj-lt"/>
                <a:ea typeface="+mj-ea"/>
                <a:cs typeface="+mj-cs"/>
                <a:sym typeface="Helvetica Neue Light"/>
              </a:defRPr>
            </a:lvl3pPr>
            <a:lvl4pPr>
              <a:spcBef>
                <a:spcPts val="2400"/>
              </a:spcBef>
              <a:buSzPct val="85000"/>
              <a:defRPr>
                <a:latin typeface="+mj-lt"/>
                <a:ea typeface="+mj-ea"/>
                <a:cs typeface="+mj-cs"/>
                <a:sym typeface="Helvetica Neue Light"/>
              </a:defRPr>
            </a:lvl4pPr>
            <a:lvl5pPr>
              <a:spcBef>
                <a:spcPts val="2400"/>
              </a:spcBef>
              <a:buSzPct val="85000"/>
              <a:defRPr>
                <a:latin typeface="+mj-lt"/>
                <a:ea typeface="+mj-ea"/>
                <a:cs typeface="+mj-cs"/>
                <a:sym typeface="Helvetica Neue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buSzPct val="85000"/>
              <a:defRPr sz="3200">
                <a:latin typeface="+mj-lt"/>
                <a:ea typeface="+mj-ea"/>
                <a:cs typeface="+mj-cs"/>
                <a:sym typeface="Helvetica Neue Light"/>
              </a:defRPr>
            </a:lvl1pPr>
            <a:lvl2pPr marL="1256620" indent="-494620">
              <a:spcBef>
                <a:spcPts val="3800"/>
              </a:spcBef>
              <a:buSzPct val="85000"/>
              <a:defRPr sz="3200">
                <a:latin typeface="+mj-lt"/>
                <a:ea typeface="+mj-ea"/>
                <a:cs typeface="+mj-cs"/>
                <a:sym typeface="Helvetica Neue Light"/>
              </a:defRPr>
            </a:lvl2pPr>
            <a:lvl3pPr marL="1701120" indent="-494620">
              <a:spcBef>
                <a:spcPts val="3800"/>
              </a:spcBef>
              <a:buSzPct val="85000"/>
              <a:defRPr sz="3200">
                <a:latin typeface="+mj-lt"/>
                <a:ea typeface="+mj-ea"/>
                <a:cs typeface="+mj-cs"/>
                <a:sym typeface="Helvetica Neue Light"/>
              </a:defRPr>
            </a:lvl3pPr>
            <a:lvl4pPr marL="2145620" indent="-494620">
              <a:spcBef>
                <a:spcPts val="3800"/>
              </a:spcBef>
              <a:buSzPct val="85000"/>
              <a:defRPr sz="3200">
                <a:latin typeface="+mj-lt"/>
                <a:ea typeface="+mj-ea"/>
                <a:cs typeface="+mj-cs"/>
                <a:sym typeface="Helvetica Neue Light"/>
              </a:defRPr>
            </a:lvl4pPr>
            <a:lvl5pPr marL="2590120" indent="-494620">
              <a:spcBef>
                <a:spcPts val="3800"/>
              </a:spcBef>
              <a:buSzPct val="85000"/>
              <a:defRPr sz="3200">
                <a:latin typeface="+mj-lt"/>
                <a:ea typeface="+mj-ea"/>
                <a:cs typeface="+mj-cs"/>
                <a:sym typeface="Helvetica Neue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Shape 70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Shape 7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Shape 79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mailto:konrad.jende@cern.ch" TargetMode="Externa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oseproject.no/network/countries/norway/end/nor-Sjoberg-Schreiner-overview-2010.pdf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3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2225"/>
            <a:ext cx="13055600" cy="9791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droppedImage.png"/>
          <p:cNvPicPr>
            <a:picLocks noChangeAspect="1"/>
          </p:cNvPicPr>
          <p:nvPr/>
        </p:nvPicPr>
        <p:blipFill>
          <a:blip r:embed="rId3">
            <a:extLst/>
          </a:blip>
          <a:srcRect l="2800" t="2244" r="1650" b="1892"/>
          <a:stretch>
            <a:fillRect/>
          </a:stretch>
        </p:blipFill>
        <p:spPr>
          <a:xfrm>
            <a:off x="5098653" y="646746"/>
            <a:ext cx="2803129" cy="276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4" fill="norm" stroke="1" extrusionOk="0">
                <a:moveTo>
                  <a:pt x="12587" y="2"/>
                </a:moveTo>
                <a:cubicBezTo>
                  <a:pt x="8184" y="-6"/>
                  <a:pt x="6981" y="5"/>
                  <a:pt x="6645" y="55"/>
                </a:cubicBezTo>
                <a:cubicBezTo>
                  <a:pt x="4970" y="307"/>
                  <a:pt x="3612" y="970"/>
                  <a:pt x="2425" y="2119"/>
                </a:cubicBezTo>
                <a:cubicBezTo>
                  <a:pt x="961" y="3535"/>
                  <a:pt x="68" y="5552"/>
                  <a:pt x="0" y="7517"/>
                </a:cubicBezTo>
                <a:cubicBezTo>
                  <a:pt x="1" y="7639"/>
                  <a:pt x="-1" y="7707"/>
                  <a:pt x="3" y="7864"/>
                </a:cubicBezTo>
                <a:cubicBezTo>
                  <a:pt x="6" y="7982"/>
                  <a:pt x="3" y="8004"/>
                  <a:pt x="6" y="8118"/>
                </a:cubicBezTo>
                <a:cubicBezTo>
                  <a:pt x="10" y="8197"/>
                  <a:pt x="14" y="8278"/>
                  <a:pt x="21" y="8356"/>
                </a:cubicBezTo>
                <a:cubicBezTo>
                  <a:pt x="125" y="9525"/>
                  <a:pt x="325" y="10361"/>
                  <a:pt x="1419" y="14219"/>
                </a:cubicBezTo>
                <a:lnTo>
                  <a:pt x="2159" y="16828"/>
                </a:lnTo>
                <a:lnTo>
                  <a:pt x="2336" y="16844"/>
                </a:lnTo>
                <a:cubicBezTo>
                  <a:pt x="2468" y="16855"/>
                  <a:pt x="2509" y="16840"/>
                  <a:pt x="2492" y="16794"/>
                </a:cubicBezTo>
                <a:cubicBezTo>
                  <a:pt x="2479" y="16760"/>
                  <a:pt x="2147" y="15637"/>
                  <a:pt x="1755" y="14297"/>
                </a:cubicBezTo>
                <a:cubicBezTo>
                  <a:pt x="1322" y="12815"/>
                  <a:pt x="1062" y="11844"/>
                  <a:pt x="1088" y="11818"/>
                </a:cubicBezTo>
                <a:cubicBezTo>
                  <a:pt x="1115" y="11791"/>
                  <a:pt x="1201" y="11895"/>
                  <a:pt x="1312" y="12087"/>
                </a:cubicBezTo>
                <a:cubicBezTo>
                  <a:pt x="2008" y="13294"/>
                  <a:pt x="3439" y="14469"/>
                  <a:pt x="4914" y="15046"/>
                </a:cubicBezTo>
                <a:cubicBezTo>
                  <a:pt x="7012" y="15868"/>
                  <a:pt x="9564" y="15700"/>
                  <a:pt x="11361" y="14619"/>
                </a:cubicBezTo>
                <a:cubicBezTo>
                  <a:pt x="11535" y="14514"/>
                  <a:pt x="11696" y="14442"/>
                  <a:pt x="11721" y="14458"/>
                </a:cubicBezTo>
                <a:cubicBezTo>
                  <a:pt x="11762" y="14483"/>
                  <a:pt x="10954" y="15371"/>
                  <a:pt x="8122" y="18415"/>
                </a:cubicBezTo>
                <a:cubicBezTo>
                  <a:pt x="7697" y="18871"/>
                  <a:pt x="7221" y="19386"/>
                  <a:pt x="7064" y="19555"/>
                </a:cubicBezTo>
                <a:cubicBezTo>
                  <a:pt x="6906" y="19725"/>
                  <a:pt x="6440" y="20222"/>
                  <a:pt x="6030" y="20661"/>
                </a:cubicBezTo>
                <a:cubicBezTo>
                  <a:pt x="5621" y="21101"/>
                  <a:pt x="5271" y="21489"/>
                  <a:pt x="5250" y="21526"/>
                </a:cubicBezTo>
                <a:cubicBezTo>
                  <a:pt x="5221" y="21578"/>
                  <a:pt x="5257" y="21594"/>
                  <a:pt x="5422" y="21594"/>
                </a:cubicBezTo>
                <a:lnTo>
                  <a:pt x="5627" y="21594"/>
                </a:lnTo>
                <a:lnTo>
                  <a:pt x="6718" y="20420"/>
                </a:lnTo>
                <a:cubicBezTo>
                  <a:pt x="7319" y="19774"/>
                  <a:pt x="7951" y="19096"/>
                  <a:pt x="8122" y="18914"/>
                </a:cubicBezTo>
                <a:cubicBezTo>
                  <a:pt x="8293" y="18731"/>
                  <a:pt x="8956" y="18015"/>
                  <a:pt x="9596" y="17324"/>
                </a:cubicBezTo>
                <a:cubicBezTo>
                  <a:pt x="10236" y="16633"/>
                  <a:pt x="11117" y="15683"/>
                  <a:pt x="11553" y="15214"/>
                </a:cubicBezTo>
                <a:cubicBezTo>
                  <a:pt x="13348" y="13283"/>
                  <a:pt x="14031" y="12398"/>
                  <a:pt x="14578" y="11297"/>
                </a:cubicBezTo>
                <a:cubicBezTo>
                  <a:pt x="15000" y="10446"/>
                  <a:pt x="15327" y="9275"/>
                  <a:pt x="15327" y="8604"/>
                </a:cubicBezTo>
                <a:cubicBezTo>
                  <a:pt x="15327" y="8326"/>
                  <a:pt x="15431" y="8068"/>
                  <a:pt x="15483" y="8220"/>
                </a:cubicBezTo>
                <a:cubicBezTo>
                  <a:pt x="15496" y="8259"/>
                  <a:pt x="15678" y="9072"/>
                  <a:pt x="15883" y="10024"/>
                </a:cubicBezTo>
                <a:cubicBezTo>
                  <a:pt x="16439" y="12599"/>
                  <a:pt x="17036" y="15358"/>
                  <a:pt x="17712" y="18464"/>
                </a:cubicBezTo>
                <a:cubicBezTo>
                  <a:pt x="18044" y="19990"/>
                  <a:pt x="18328" y="21316"/>
                  <a:pt x="18345" y="21414"/>
                </a:cubicBezTo>
                <a:cubicBezTo>
                  <a:pt x="18376" y="21584"/>
                  <a:pt x="18388" y="21594"/>
                  <a:pt x="18565" y="21594"/>
                </a:cubicBezTo>
                <a:cubicBezTo>
                  <a:pt x="18720" y="21594"/>
                  <a:pt x="18745" y="21580"/>
                  <a:pt x="18724" y="21510"/>
                </a:cubicBezTo>
                <a:cubicBezTo>
                  <a:pt x="18711" y="21465"/>
                  <a:pt x="18613" y="21032"/>
                  <a:pt x="18507" y="20550"/>
                </a:cubicBezTo>
                <a:cubicBezTo>
                  <a:pt x="18401" y="20067"/>
                  <a:pt x="18074" y="18583"/>
                  <a:pt x="17779" y="17253"/>
                </a:cubicBezTo>
                <a:cubicBezTo>
                  <a:pt x="17129" y="14315"/>
                  <a:pt x="16166" y="9927"/>
                  <a:pt x="15841" y="8409"/>
                </a:cubicBezTo>
                <a:cubicBezTo>
                  <a:pt x="15367" y="6199"/>
                  <a:pt x="14954" y="4931"/>
                  <a:pt x="14403" y="3994"/>
                </a:cubicBezTo>
                <a:cubicBezTo>
                  <a:pt x="14204" y="3653"/>
                  <a:pt x="14167" y="3616"/>
                  <a:pt x="13911" y="3504"/>
                </a:cubicBezTo>
                <a:cubicBezTo>
                  <a:pt x="13759" y="3437"/>
                  <a:pt x="13626" y="3383"/>
                  <a:pt x="13614" y="3383"/>
                </a:cubicBezTo>
                <a:cubicBezTo>
                  <a:pt x="13602" y="3383"/>
                  <a:pt x="13699" y="3546"/>
                  <a:pt x="13831" y="3746"/>
                </a:cubicBezTo>
                <a:cubicBezTo>
                  <a:pt x="14135" y="4201"/>
                  <a:pt x="14530" y="5032"/>
                  <a:pt x="14709" y="5589"/>
                </a:cubicBezTo>
                <a:cubicBezTo>
                  <a:pt x="14921" y="6249"/>
                  <a:pt x="14991" y="6592"/>
                  <a:pt x="15012" y="7235"/>
                </a:cubicBezTo>
                <a:cubicBezTo>
                  <a:pt x="15043" y="7532"/>
                  <a:pt x="15036" y="7892"/>
                  <a:pt x="15012" y="8260"/>
                </a:cubicBezTo>
                <a:cubicBezTo>
                  <a:pt x="14991" y="9043"/>
                  <a:pt x="14911" y="9496"/>
                  <a:pt x="14663" y="10206"/>
                </a:cubicBezTo>
                <a:cubicBezTo>
                  <a:pt x="13791" y="12709"/>
                  <a:pt x="11568" y="14648"/>
                  <a:pt x="9030" y="15121"/>
                </a:cubicBezTo>
                <a:cubicBezTo>
                  <a:pt x="8049" y="15304"/>
                  <a:pt x="6764" y="15254"/>
                  <a:pt x="5825" y="14997"/>
                </a:cubicBezTo>
                <a:cubicBezTo>
                  <a:pt x="3450" y="14347"/>
                  <a:pt x="1487" y="12467"/>
                  <a:pt x="706" y="10098"/>
                </a:cubicBezTo>
                <a:cubicBezTo>
                  <a:pt x="292" y="8842"/>
                  <a:pt x="239" y="7303"/>
                  <a:pt x="562" y="5986"/>
                </a:cubicBezTo>
                <a:cubicBezTo>
                  <a:pt x="1052" y="3991"/>
                  <a:pt x="2403" y="2228"/>
                  <a:pt x="4211" y="1226"/>
                </a:cubicBezTo>
                <a:cubicBezTo>
                  <a:pt x="6294" y="72"/>
                  <a:pt x="8831" y="24"/>
                  <a:pt x="10951" y="1096"/>
                </a:cubicBezTo>
                <a:cubicBezTo>
                  <a:pt x="11316" y="1281"/>
                  <a:pt x="11973" y="1702"/>
                  <a:pt x="12260" y="1936"/>
                </a:cubicBezTo>
                <a:cubicBezTo>
                  <a:pt x="12366" y="2023"/>
                  <a:pt x="12529" y="2102"/>
                  <a:pt x="12636" y="2119"/>
                </a:cubicBezTo>
                <a:cubicBezTo>
                  <a:pt x="12739" y="2135"/>
                  <a:pt x="12874" y="2163"/>
                  <a:pt x="12938" y="2178"/>
                </a:cubicBezTo>
                <a:cubicBezTo>
                  <a:pt x="13034" y="2200"/>
                  <a:pt x="13008" y="2157"/>
                  <a:pt x="12798" y="1958"/>
                </a:cubicBezTo>
                <a:cubicBezTo>
                  <a:pt x="12240" y="1429"/>
                  <a:pt x="11230" y="830"/>
                  <a:pt x="10364" y="517"/>
                </a:cubicBezTo>
                <a:cubicBezTo>
                  <a:pt x="10141" y="436"/>
                  <a:pt x="9949" y="354"/>
                  <a:pt x="9938" y="331"/>
                </a:cubicBezTo>
                <a:cubicBezTo>
                  <a:pt x="9917" y="284"/>
                  <a:pt x="13609" y="284"/>
                  <a:pt x="18428" y="331"/>
                </a:cubicBezTo>
                <a:lnTo>
                  <a:pt x="21599" y="362"/>
                </a:lnTo>
                <a:lnTo>
                  <a:pt x="21599" y="219"/>
                </a:lnTo>
                <a:lnTo>
                  <a:pt x="21599" y="74"/>
                </a:lnTo>
                <a:lnTo>
                  <a:pt x="19853" y="43"/>
                </a:lnTo>
                <a:cubicBezTo>
                  <a:pt x="18894" y="26"/>
                  <a:pt x="15624" y="8"/>
                  <a:pt x="12587" y="2"/>
                </a:cubicBezTo>
                <a:close/>
                <a:moveTo>
                  <a:pt x="19468" y="1914"/>
                </a:moveTo>
                <a:lnTo>
                  <a:pt x="19339" y="3278"/>
                </a:lnTo>
                <a:cubicBezTo>
                  <a:pt x="18816" y="8881"/>
                  <a:pt x="18786" y="9149"/>
                  <a:pt x="18718" y="9134"/>
                </a:cubicBezTo>
                <a:cubicBezTo>
                  <a:pt x="18693" y="9129"/>
                  <a:pt x="18650" y="8968"/>
                  <a:pt x="18620" y="8778"/>
                </a:cubicBezTo>
                <a:cubicBezTo>
                  <a:pt x="18427" y="7532"/>
                  <a:pt x="17780" y="6043"/>
                  <a:pt x="17039" y="5137"/>
                </a:cubicBezTo>
                <a:cubicBezTo>
                  <a:pt x="15820" y="3646"/>
                  <a:pt x="14132" y="2664"/>
                  <a:pt x="12260" y="2357"/>
                </a:cubicBezTo>
                <a:cubicBezTo>
                  <a:pt x="11650" y="2258"/>
                  <a:pt x="10522" y="2248"/>
                  <a:pt x="9966" y="2336"/>
                </a:cubicBezTo>
                <a:cubicBezTo>
                  <a:pt x="8308" y="2596"/>
                  <a:pt x="6870" y="3312"/>
                  <a:pt x="5685" y="4471"/>
                </a:cubicBezTo>
                <a:lnTo>
                  <a:pt x="5290" y="4855"/>
                </a:lnTo>
                <a:lnTo>
                  <a:pt x="5419" y="4982"/>
                </a:lnTo>
                <a:lnTo>
                  <a:pt x="5544" y="5112"/>
                </a:lnTo>
                <a:lnTo>
                  <a:pt x="5838" y="4824"/>
                </a:lnTo>
                <a:cubicBezTo>
                  <a:pt x="6997" y="3680"/>
                  <a:pt x="8154" y="3047"/>
                  <a:pt x="9660" y="2735"/>
                </a:cubicBezTo>
                <a:cubicBezTo>
                  <a:pt x="10684" y="2524"/>
                  <a:pt x="11966" y="2577"/>
                  <a:pt x="13021" y="2869"/>
                </a:cubicBezTo>
                <a:cubicBezTo>
                  <a:pt x="15034" y="3426"/>
                  <a:pt x="16736" y="4876"/>
                  <a:pt x="17642" y="6810"/>
                </a:cubicBezTo>
                <a:cubicBezTo>
                  <a:pt x="18192" y="7985"/>
                  <a:pt x="18429" y="9050"/>
                  <a:pt x="18431" y="10355"/>
                </a:cubicBezTo>
                <a:cubicBezTo>
                  <a:pt x="18433" y="11530"/>
                  <a:pt x="18210" y="12472"/>
                  <a:pt x="17663" y="13603"/>
                </a:cubicBezTo>
                <a:cubicBezTo>
                  <a:pt x="17398" y="14152"/>
                  <a:pt x="17391" y="14180"/>
                  <a:pt x="17440" y="14374"/>
                </a:cubicBezTo>
                <a:cubicBezTo>
                  <a:pt x="17468" y="14485"/>
                  <a:pt x="17496" y="14575"/>
                  <a:pt x="17504" y="14575"/>
                </a:cubicBezTo>
                <a:cubicBezTo>
                  <a:pt x="17536" y="14575"/>
                  <a:pt x="17988" y="13725"/>
                  <a:pt x="18122" y="13413"/>
                </a:cubicBezTo>
                <a:cubicBezTo>
                  <a:pt x="18592" y="12316"/>
                  <a:pt x="18882" y="10929"/>
                  <a:pt x="19140" y="8505"/>
                </a:cubicBezTo>
                <a:cubicBezTo>
                  <a:pt x="19325" y="6771"/>
                  <a:pt x="19773" y="2197"/>
                  <a:pt x="19773" y="2048"/>
                </a:cubicBezTo>
                <a:cubicBezTo>
                  <a:pt x="19773" y="1928"/>
                  <a:pt x="19754" y="1914"/>
                  <a:pt x="19617" y="1914"/>
                </a:cubicBezTo>
                <a:lnTo>
                  <a:pt x="19468" y="1914"/>
                </a:lnTo>
                <a:close/>
                <a:moveTo>
                  <a:pt x="3538" y="6011"/>
                </a:moveTo>
                <a:cubicBezTo>
                  <a:pt x="3417" y="6009"/>
                  <a:pt x="3310" y="6013"/>
                  <a:pt x="3198" y="6017"/>
                </a:cubicBezTo>
                <a:cubicBezTo>
                  <a:pt x="2774" y="6068"/>
                  <a:pt x="2405" y="6236"/>
                  <a:pt x="2156" y="6516"/>
                </a:cubicBezTo>
                <a:cubicBezTo>
                  <a:pt x="1913" y="6788"/>
                  <a:pt x="1798" y="7073"/>
                  <a:pt x="1767" y="7480"/>
                </a:cubicBezTo>
                <a:cubicBezTo>
                  <a:pt x="1706" y="8302"/>
                  <a:pt x="2131" y="8936"/>
                  <a:pt x="2880" y="9140"/>
                </a:cubicBezTo>
                <a:cubicBezTo>
                  <a:pt x="3528" y="9317"/>
                  <a:pt x="4418" y="9129"/>
                  <a:pt x="4480" y="8803"/>
                </a:cubicBezTo>
                <a:cubicBezTo>
                  <a:pt x="4494" y="8730"/>
                  <a:pt x="4501" y="8666"/>
                  <a:pt x="4495" y="8660"/>
                </a:cubicBezTo>
                <a:cubicBezTo>
                  <a:pt x="4489" y="8654"/>
                  <a:pt x="4412" y="8702"/>
                  <a:pt x="4324" y="8769"/>
                </a:cubicBezTo>
                <a:cubicBezTo>
                  <a:pt x="4060" y="8968"/>
                  <a:pt x="3855" y="9037"/>
                  <a:pt x="3507" y="9041"/>
                </a:cubicBezTo>
                <a:cubicBezTo>
                  <a:pt x="3114" y="9046"/>
                  <a:pt x="2805" y="8904"/>
                  <a:pt x="2538" y="8604"/>
                </a:cubicBezTo>
                <a:cubicBezTo>
                  <a:pt x="2269" y="8302"/>
                  <a:pt x="2206" y="8147"/>
                  <a:pt x="2183" y="7693"/>
                </a:cubicBezTo>
                <a:cubicBezTo>
                  <a:pt x="2180" y="7625"/>
                  <a:pt x="2186" y="7568"/>
                  <a:pt x="2186" y="7507"/>
                </a:cubicBezTo>
                <a:cubicBezTo>
                  <a:pt x="2191" y="7104"/>
                  <a:pt x="2283" y="6845"/>
                  <a:pt x="2529" y="6569"/>
                </a:cubicBezTo>
                <a:cubicBezTo>
                  <a:pt x="2819" y="6241"/>
                  <a:pt x="3121" y="6116"/>
                  <a:pt x="3553" y="6144"/>
                </a:cubicBezTo>
                <a:cubicBezTo>
                  <a:pt x="3883" y="6166"/>
                  <a:pt x="4126" y="6254"/>
                  <a:pt x="4309" y="6423"/>
                </a:cubicBezTo>
                <a:cubicBezTo>
                  <a:pt x="4405" y="6512"/>
                  <a:pt x="4407" y="6512"/>
                  <a:pt x="4455" y="6352"/>
                </a:cubicBezTo>
                <a:lnTo>
                  <a:pt x="4501" y="6194"/>
                </a:lnTo>
                <a:cubicBezTo>
                  <a:pt x="4500" y="6192"/>
                  <a:pt x="4502" y="6189"/>
                  <a:pt x="4501" y="6187"/>
                </a:cubicBezTo>
                <a:lnTo>
                  <a:pt x="4217" y="6107"/>
                </a:lnTo>
                <a:cubicBezTo>
                  <a:pt x="4074" y="6066"/>
                  <a:pt x="3934" y="6041"/>
                  <a:pt x="3795" y="6023"/>
                </a:cubicBezTo>
                <a:cubicBezTo>
                  <a:pt x="3708" y="6019"/>
                  <a:pt x="3630" y="6012"/>
                  <a:pt x="3538" y="6011"/>
                </a:cubicBezTo>
                <a:close/>
                <a:moveTo>
                  <a:pt x="10556" y="6048"/>
                </a:moveTo>
                <a:cubicBezTo>
                  <a:pt x="10489" y="6036"/>
                  <a:pt x="10481" y="6194"/>
                  <a:pt x="10477" y="7603"/>
                </a:cubicBezTo>
                <a:lnTo>
                  <a:pt x="10474" y="9168"/>
                </a:lnTo>
                <a:lnTo>
                  <a:pt x="10617" y="9168"/>
                </a:lnTo>
                <a:cubicBezTo>
                  <a:pt x="10699" y="9156"/>
                  <a:pt x="10745" y="9142"/>
                  <a:pt x="10770" y="9122"/>
                </a:cubicBezTo>
                <a:cubicBezTo>
                  <a:pt x="10771" y="9112"/>
                  <a:pt x="10772" y="9099"/>
                  <a:pt x="10767" y="9085"/>
                </a:cubicBezTo>
                <a:cubicBezTo>
                  <a:pt x="10725" y="8947"/>
                  <a:pt x="10714" y="6921"/>
                  <a:pt x="10755" y="6857"/>
                </a:cubicBezTo>
                <a:cubicBezTo>
                  <a:pt x="10794" y="6796"/>
                  <a:pt x="11046" y="7050"/>
                  <a:pt x="12425" y="8539"/>
                </a:cubicBezTo>
                <a:cubicBezTo>
                  <a:pt x="12769" y="8911"/>
                  <a:pt x="13067" y="9215"/>
                  <a:pt x="13088" y="9215"/>
                </a:cubicBezTo>
                <a:cubicBezTo>
                  <a:pt x="13109" y="9215"/>
                  <a:pt x="13125" y="8549"/>
                  <a:pt x="13125" y="7734"/>
                </a:cubicBezTo>
                <a:cubicBezTo>
                  <a:pt x="13125" y="6990"/>
                  <a:pt x="13140" y="6443"/>
                  <a:pt x="13153" y="6293"/>
                </a:cubicBezTo>
                <a:lnTo>
                  <a:pt x="13156" y="6085"/>
                </a:lnTo>
                <a:cubicBezTo>
                  <a:pt x="13142" y="6063"/>
                  <a:pt x="13104" y="6058"/>
                  <a:pt x="13018" y="6060"/>
                </a:cubicBezTo>
                <a:lnTo>
                  <a:pt x="12856" y="6063"/>
                </a:lnTo>
                <a:lnTo>
                  <a:pt x="12880" y="7182"/>
                </a:lnTo>
                <a:cubicBezTo>
                  <a:pt x="12897" y="7917"/>
                  <a:pt x="12890" y="8309"/>
                  <a:pt x="12859" y="8329"/>
                </a:cubicBezTo>
                <a:cubicBezTo>
                  <a:pt x="12852" y="8333"/>
                  <a:pt x="12742" y="8225"/>
                  <a:pt x="12679" y="8167"/>
                </a:cubicBezTo>
                <a:cubicBezTo>
                  <a:pt x="12677" y="8166"/>
                  <a:pt x="12674" y="8166"/>
                  <a:pt x="12672" y="8164"/>
                </a:cubicBezTo>
                <a:cubicBezTo>
                  <a:pt x="12671" y="8163"/>
                  <a:pt x="12671" y="8163"/>
                  <a:pt x="12669" y="8161"/>
                </a:cubicBezTo>
                <a:cubicBezTo>
                  <a:pt x="12481" y="7990"/>
                  <a:pt x="12161" y="7673"/>
                  <a:pt x="11721" y="7210"/>
                </a:cubicBezTo>
                <a:cubicBezTo>
                  <a:pt x="11122" y="6578"/>
                  <a:pt x="10597" y="6055"/>
                  <a:pt x="10556" y="6048"/>
                </a:cubicBezTo>
                <a:close/>
                <a:moveTo>
                  <a:pt x="5122" y="6063"/>
                </a:moveTo>
                <a:lnTo>
                  <a:pt x="5122" y="7607"/>
                </a:lnTo>
                <a:lnTo>
                  <a:pt x="5122" y="9153"/>
                </a:lnTo>
                <a:lnTo>
                  <a:pt x="6061" y="9150"/>
                </a:lnTo>
                <a:lnTo>
                  <a:pt x="6997" y="9150"/>
                </a:lnTo>
                <a:lnTo>
                  <a:pt x="6997" y="9029"/>
                </a:lnTo>
                <a:lnTo>
                  <a:pt x="6997" y="8908"/>
                </a:lnTo>
                <a:lnTo>
                  <a:pt x="6260" y="8908"/>
                </a:lnTo>
                <a:lnTo>
                  <a:pt x="5523" y="8908"/>
                </a:lnTo>
                <a:lnTo>
                  <a:pt x="5523" y="8741"/>
                </a:lnTo>
                <a:cubicBezTo>
                  <a:pt x="5509" y="8646"/>
                  <a:pt x="5498" y="8513"/>
                  <a:pt x="5498" y="8291"/>
                </a:cubicBezTo>
                <a:cubicBezTo>
                  <a:pt x="5498" y="8060"/>
                  <a:pt x="5507" y="7910"/>
                  <a:pt x="5523" y="7817"/>
                </a:cubicBezTo>
                <a:lnTo>
                  <a:pt x="5523" y="7675"/>
                </a:lnTo>
                <a:lnTo>
                  <a:pt x="5703" y="7675"/>
                </a:lnTo>
                <a:cubicBezTo>
                  <a:pt x="5876" y="7654"/>
                  <a:pt x="6146" y="7655"/>
                  <a:pt x="6342" y="7675"/>
                </a:cubicBezTo>
                <a:lnTo>
                  <a:pt x="6645" y="7675"/>
                </a:lnTo>
                <a:lnTo>
                  <a:pt x="6645" y="7554"/>
                </a:lnTo>
                <a:lnTo>
                  <a:pt x="6645" y="7433"/>
                </a:lnTo>
                <a:lnTo>
                  <a:pt x="6094" y="7436"/>
                </a:lnTo>
                <a:lnTo>
                  <a:pt x="6082" y="7436"/>
                </a:lnTo>
                <a:cubicBezTo>
                  <a:pt x="5876" y="7446"/>
                  <a:pt x="5749" y="7445"/>
                  <a:pt x="5669" y="7436"/>
                </a:cubicBezTo>
                <a:lnTo>
                  <a:pt x="5523" y="7436"/>
                </a:lnTo>
                <a:lnTo>
                  <a:pt x="5523" y="7207"/>
                </a:lnTo>
                <a:cubicBezTo>
                  <a:pt x="5517" y="7088"/>
                  <a:pt x="5517" y="6937"/>
                  <a:pt x="5523" y="6782"/>
                </a:cubicBezTo>
                <a:lnTo>
                  <a:pt x="5523" y="6252"/>
                </a:lnTo>
                <a:lnTo>
                  <a:pt x="5795" y="6256"/>
                </a:lnTo>
                <a:cubicBezTo>
                  <a:pt x="5796" y="6256"/>
                  <a:pt x="5797" y="6256"/>
                  <a:pt x="5798" y="6256"/>
                </a:cubicBezTo>
                <a:lnTo>
                  <a:pt x="5810" y="6256"/>
                </a:lnTo>
                <a:lnTo>
                  <a:pt x="6235" y="6265"/>
                </a:lnTo>
                <a:cubicBezTo>
                  <a:pt x="6948" y="6277"/>
                  <a:pt x="6948" y="6276"/>
                  <a:pt x="6948" y="6169"/>
                </a:cubicBezTo>
                <a:lnTo>
                  <a:pt x="6948" y="6113"/>
                </a:lnTo>
                <a:cubicBezTo>
                  <a:pt x="6939" y="6092"/>
                  <a:pt x="6928" y="6076"/>
                  <a:pt x="6905" y="6063"/>
                </a:cubicBezTo>
                <a:lnTo>
                  <a:pt x="6036" y="6063"/>
                </a:lnTo>
                <a:lnTo>
                  <a:pt x="5122" y="6063"/>
                </a:lnTo>
                <a:close/>
                <a:moveTo>
                  <a:pt x="7651" y="6063"/>
                </a:moveTo>
                <a:lnTo>
                  <a:pt x="7651" y="7616"/>
                </a:lnTo>
                <a:lnTo>
                  <a:pt x="7651" y="9168"/>
                </a:lnTo>
                <a:lnTo>
                  <a:pt x="7676" y="9168"/>
                </a:lnTo>
                <a:lnTo>
                  <a:pt x="7838" y="9168"/>
                </a:lnTo>
                <a:lnTo>
                  <a:pt x="8021" y="9168"/>
                </a:lnTo>
                <a:lnTo>
                  <a:pt x="8036" y="8406"/>
                </a:lnTo>
                <a:cubicBezTo>
                  <a:pt x="8036" y="8402"/>
                  <a:pt x="8036" y="8401"/>
                  <a:pt x="8036" y="8397"/>
                </a:cubicBezTo>
                <a:cubicBezTo>
                  <a:pt x="8036" y="8373"/>
                  <a:pt x="8031" y="8368"/>
                  <a:pt x="8030" y="8344"/>
                </a:cubicBezTo>
                <a:cubicBezTo>
                  <a:pt x="8026" y="8095"/>
                  <a:pt x="8033" y="7969"/>
                  <a:pt x="8055" y="7889"/>
                </a:cubicBezTo>
                <a:cubicBezTo>
                  <a:pt x="8068" y="7701"/>
                  <a:pt x="8089" y="7622"/>
                  <a:pt x="8156" y="7613"/>
                </a:cubicBezTo>
                <a:cubicBezTo>
                  <a:pt x="8215" y="7604"/>
                  <a:pt x="8298" y="7625"/>
                  <a:pt x="8339" y="7659"/>
                </a:cubicBezTo>
                <a:cubicBezTo>
                  <a:pt x="8432" y="7738"/>
                  <a:pt x="9024" y="8531"/>
                  <a:pt x="9263" y="8896"/>
                </a:cubicBezTo>
                <a:cubicBezTo>
                  <a:pt x="9439" y="9165"/>
                  <a:pt x="9444" y="9168"/>
                  <a:pt x="9669" y="9168"/>
                </a:cubicBezTo>
                <a:cubicBezTo>
                  <a:pt x="9794" y="9168"/>
                  <a:pt x="9896" y="9159"/>
                  <a:pt x="9896" y="9147"/>
                </a:cubicBezTo>
                <a:cubicBezTo>
                  <a:pt x="9896" y="9134"/>
                  <a:pt x="9664" y="8839"/>
                  <a:pt x="9379" y="8493"/>
                </a:cubicBezTo>
                <a:cubicBezTo>
                  <a:pt x="8633" y="7588"/>
                  <a:pt x="8633" y="7597"/>
                  <a:pt x="8920" y="7538"/>
                </a:cubicBezTo>
                <a:cubicBezTo>
                  <a:pt x="9173" y="7487"/>
                  <a:pt x="9456" y="7290"/>
                  <a:pt x="9544" y="7101"/>
                </a:cubicBezTo>
                <a:cubicBezTo>
                  <a:pt x="9649" y="6877"/>
                  <a:pt x="9624" y="6464"/>
                  <a:pt x="9495" y="6318"/>
                </a:cubicBezTo>
                <a:cubicBezTo>
                  <a:pt x="9312" y="6109"/>
                  <a:pt x="9124" y="6069"/>
                  <a:pt x="8364" y="6067"/>
                </a:cubicBezTo>
                <a:lnTo>
                  <a:pt x="7651" y="6063"/>
                </a:lnTo>
                <a:close/>
                <a:moveTo>
                  <a:pt x="8364" y="6181"/>
                </a:moveTo>
                <a:cubicBezTo>
                  <a:pt x="8872" y="6181"/>
                  <a:pt x="9170" y="6369"/>
                  <a:pt x="9223" y="6727"/>
                </a:cubicBezTo>
                <a:cubicBezTo>
                  <a:pt x="9277" y="7095"/>
                  <a:pt x="9051" y="7357"/>
                  <a:pt x="8596" y="7455"/>
                </a:cubicBezTo>
                <a:cubicBezTo>
                  <a:pt x="8292" y="7520"/>
                  <a:pt x="8085" y="7524"/>
                  <a:pt x="8049" y="7464"/>
                </a:cubicBezTo>
                <a:cubicBezTo>
                  <a:pt x="8007" y="7395"/>
                  <a:pt x="8030" y="6413"/>
                  <a:pt x="8076" y="6290"/>
                </a:cubicBezTo>
                <a:cubicBezTo>
                  <a:pt x="8111" y="6196"/>
                  <a:pt x="8149" y="6181"/>
                  <a:pt x="8364" y="6181"/>
                </a:cubicBezTo>
                <a:close/>
                <a:moveTo>
                  <a:pt x="3333" y="10498"/>
                </a:moveTo>
                <a:lnTo>
                  <a:pt x="3367" y="10888"/>
                </a:lnTo>
                <a:cubicBezTo>
                  <a:pt x="3446" y="11826"/>
                  <a:pt x="3688" y="12733"/>
                  <a:pt x="4122" y="13711"/>
                </a:cubicBezTo>
                <a:cubicBezTo>
                  <a:pt x="4239" y="13975"/>
                  <a:pt x="4280" y="14021"/>
                  <a:pt x="4489" y="14123"/>
                </a:cubicBezTo>
                <a:cubicBezTo>
                  <a:pt x="4619" y="14187"/>
                  <a:pt x="4739" y="14240"/>
                  <a:pt x="4758" y="14241"/>
                </a:cubicBezTo>
                <a:cubicBezTo>
                  <a:pt x="4777" y="14242"/>
                  <a:pt x="4702" y="14066"/>
                  <a:pt x="4590" y="13850"/>
                </a:cubicBezTo>
                <a:cubicBezTo>
                  <a:pt x="4148" y="12999"/>
                  <a:pt x="3864" y="12099"/>
                  <a:pt x="3743" y="11170"/>
                </a:cubicBezTo>
                <a:cubicBezTo>
                  <a:pt x="3704" y="10875"/>
                  <a:pt x="3672" y="10604"/>
                  <a:pt x="3672" y="10566"/>
                </a:cubicBezTo>
                <a:cubicBezTo>
                  <a:pt x="3672" y="10518"/>
                  <a:pt x="3621" y="10498"/>
                  <a:pt x="3504" y="10498"/>
                </a:cubicBezTo>
                <a:lnTo>
                  <a:pt x="3333" y="10498"/>
                </a:lnTo>
                <a:close/>
                <a:moveTo>
                  <a:pt x="16700" y="15183"/>
                </a:moveTo>
                <a:cubicBezTo>
                  <a:pt x="16690" y="15166"/>
                  <a:pt x="16532" y="15313"/>
                  <a:pt x="16345" y="15508"/>
                </a:cubicBezTo>
                <a:cubicBezTo>
                  <a:pt x="15290" y="16611"/>
                  <a:pt x="13982" y="17348"/>
                  <a:pt x="12526" y="17659"/>
                </a:cubicBezTo>
                <a:cubicBezTo>
                  <a:pt x="11929" y="17786"/>
                  <a:pt x="10811" y="17833"/>
                  <a:pt x="10201" y="17755"/>
                </a:cubicBezTo>
                <a:cubicBezTo>
                  <a:pt x="9949" y="17722"/>
                  <a:pt x="9718" y="17686"/>
                  <a:pt x="9688" y="17674"/>
                </a:cubicBezTo>
                <a:cubicBezTo>
                  <a:pt x="9657" y="17662"/>
                  <a:pt x="9575" y="17726"/>
                  <a:pt x="9507" y="17817"/>
                </a:cubicBezTo>
                <a:lnTo>
                  <a:pt x="9385" y="17981"/>
                </a:lnTo>
                <a:lnTo>
                  <a:pt x="9724" y="18040"/>
                </a:lnTo>
                <a:cubicBezTo>
                  <a:pt x="9911" y="18072"/>
                  <a:pt x="10240" y="18116"/>
                  <a:pt x="10458" y="18136"/>
                </a:cubicBezTo>
                <a:cubicBezTo>
                  <a:pt x="11119" y="18196"/>
                  <a:pt x="12155" y="18116"/>
                  <a:pt x="12776" y="17959"/>
                </a:cubicBezTo>
                <a:cubicBezTo>
                  <a:pt x="14209" y="17599"/>
                  <a:pt x="15387" y="16950"/>
                  <a:pt x="16412" y="15958"/>
                </a:cubicBezTo>
                <a:cubicBezTo>
                  <a:pt x="16780" y="15602"/>
                  <a:pt x="16783" y="15601"/>
                  <a:pt x="16752" y="15409"/>
                </a:cubicBezTo>
                <a:cubicBezTo>
                  <a:pt x="16735" y="15303"/>
                  <a:pt x="16710" y="15200"/>
                  <a:pt x="16700" y="15183"/>
                </a:cubicBezTo>
                <a:close/>
                <a:moveTo>
                  <a:pt x="5299" y="15542"/>
                </a:moveTo>
                <a:cubicBezTo>
                  <a:pt x="5277" y="15585"/>
                  <a:pt x="5630" y="15927"/>
                  <a:pt x="6082" y="16295"/>
                </a:cubicBezTo>
                <a:cubicBezTo>
                  <a:pt x="6692" y="16791"/>
                  <a:pt x="7080" y="17042"/>
                  <a:pt x="7767" y="17380"/>
                </a:cubicBezTo>
                <a:cubicBezTo>
                  <a:pt x="8076" y="17532"/>
                  <a:pt x="8366" y="17659"/>
                  <a:pt x="8409" y="17659"/>
                </a:cubicBezTo>
                <a:cubicBezTo>
                  <a:pt x="8453" y="17659"/>
                  <a:pt x="8529" y="17598"/>
                  <a:pt x="8584" y="17529"/>
                </a:cubicBezTo>
                <a:lnTo>
                  <a:pt x="8685" y="17401"/>
                </a:lnTo>
                <a:lnTo>
                  <a:pt x="8318" y="17253"/>
                </a:lnTo>
                <a:cubicBezTo>
                  <a:pt x="7567" y="16944"/>
                  <a:pt x="6871" y="16513"/>
                  <a:pt x="6223" y="15961"/>
                </a:cubicBezTo>
                <a:cubicBezTo>
                  <a:pt x="5978" y="15751"/>
                  <a:pt x="5835" y="15669"/>
                  <a:pt x="5660" y="15629"/>
                </a:cubicBezTo>
                <a:cubicBezTo>
                  <a:pt x="5532" y="15600"/>
                  <a:pt x="5384" y="15564"/>
                  <a:pt x="5333" y="15545"/>
                </a:cubicBezTo>
                <a:cubicBezTo>
                  <a:pt x="5314" y="15538"/>
                  <a:pt x="5303" y="15536"/>
                  <a:pt x="5299" y="1554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Konrad Jende, UK Teacher Programme 2015</a:t>
            </a:r>
          </a:p>
        </p:txBody>
      </p:sp>
      <p:sp>
        <p:nvSpPr>
          <p:cNvPr id="140" name="Shape 140"/>
          <p:cNvSpPr/>
          <p:nvPr/>
        </p:nvSpPr>
        <p:spPr>
          <a:xfrm>
            <a:off x="2395600" y="4882422"/>
            <a:ext cx="8219060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Programme Objectives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How students view science</a:t>
            </a:r>
          </a:p>
        </p:txBody>
      </p:sp>
      <p:sp>
        <p:nvSpPr>
          <p:cNvPr id="198" name="Shape 1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9" name="Screen Shot 2014-07-07 at 08.15.3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39900" y="2004372"/>
            <a:ext cx="9525000" cy="7241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title"/>
          </p:nvPr>
        </p:nvSpPr>
        <p:spPr>
          <a:xfrm>
            <a:off x="774700" y="254000"/>
            <a:ext cx="11442700" cy="2438400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Take students on a sight-seeing tour</a:t>
            </a:r>
          </a:p>
        </p:txBody>
      </p:sp>
      <p:sp>
        <p:nvSpPr>
          <p:cNvPr id="202" name="Shape 2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3" name="Screen Shot 2014-07-07 at 08.16.1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2015545"/>
            <a:ext cx="10414000" cy="7204655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>
            <p:ph type="body" sz="quarter" idx="1"/>
          </p:nvPr>
        </p:nvSpPr>
        <p:spPr>
          <a:xfrm>
            <a:off x="3251200" y="8839200"/>
            <a:ext cx="6502400" cy="1193800"/>
          </a:xfrm>
          <a:prstGeom prst="rect">
            <a:avLst/>
          </a:prstGeom>
        </p:spPr>
        <p:txBody>
          <a:bodyPr/>
          <a:lstStyle>
            <a:lvl1pPr marL="0" indent="0" algn="ctr" defTabSz="457200">
              <a:lnSpc>
                <a:spcPct val="150000"/>
              </a:lnSpc>
              <a:spcBef>
                <a:spcPts val="0"/>
              </a:spcBef>
              <a:buSzTx/>
              <a:buNone/>
              <a:defRPr sz="2500"/>
            </a:lvl1pPr>
          </a:lstStyle>
          <a:p>
            <a:pPr/>
            <a:r>
              <a:t>Link modern physics to school curriculum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CERN’s Teacher Programmes</a:t>
            </a:r>
          </a:p>
        </p:txBody>
      </p:sp>
      <p:sp>
        <p:nvSpPr>
          <p:cNvPr id="207" name="Shape 20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13" name="Group 213"/>
          <p:cNvGrpSpPr/>
          <p:nvPr/>
        </p:nvGrpSpPr>
        <p:grpSpPr>
          <a:xfrm>
            <a:off x="-121742" y="2223643"/>
            <a:ext cx="12765684" cy="6804914"/>
            <a:chOff x="0" y="0"/>
            <a:chExt cx="12765682" cy="6804913"/>
          </a:xfrm>
        </p:grpSpPr>
        <p:pic>
          <p:nvPicPr>
            <p:cNvPr id="208" name="Screen Shot 2014-07-07 at 08.18.39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985840" cy="68049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9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15127" r="3803" b="0"/>
            <a:stretch>
              <a:fillRect/>
            </a:stretch>
          </p:blipFill>
          <p:spPr>
            <a:xfrm>
              <a:off x="8852098" y="366282"/>
              <a:ext cx="3913517" cy="25896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0" name="Shape 210"/>
            <p:cNvSpPr/>
            <p:nvPr/>
          </p:nvSpPr>
          <p:spPr>
            <a:xfrm>
              <a:off x="9676815" y="433751"/>
              <a:ext cx="2083970" cy="523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/>
              <a:r>
                <a:t>Work groups</a:t>
              </a:r>
            </a:p>
          </p:txBody>
        </p:sp>
        <p:pic>
          <p:nvPicPr>
            <p:cNvPr id="211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852098" y="3449706"/>
              <a:ext cx="3913585" cy="29351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2" name="Shape 212"/>
            <p:cNvSpPr/>
            <p:nvPr/>
          </p:nvSpPr>
          <p:spPr>
            <a:xfrm>
              <a:off x="9740591" y="3773851"/>
              <a:ext cx="2136599" cy="523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/>
              <a:r>
                <a:t>Social events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CERN’s Teachers’ Programmes</a:t>
            </a:r>
          </a:p>
        </p:txBody>
      </p:sp>
      <p:sp>
        <p:nvSpPr>
          <p:cNvPr id="216" name="Shape 21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7" name="Shape 217"/>
          <p:cNvSpPr/>
          <p:nvPr/>
        </p:nvSpPr>
        <p:spPr>
          <a:xfrm>
            <a:off x="1460500" y="2882900"/>
            <a:ext cx="104648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952500" indent="-635000" algn="l" defTabSz="457200">
              <a:buSzPct val="100000"/>
              <a:buAutoNum type="arabicParenBoth" startAt="1"/>
              <a:defRPr sz="3000">
                <a:latin typeface="+mj-lt"/>
                <a:ea typeface="+mj-ea"/>
                <a:cs typeface="+mj-cs"/>
                <a:sym typeface="Helvetica Neue Light"/>
              </a:defRPr>
            </a:pPr>
            <a:r>
              <a:t>2 days to one week long national teachers’ programmes (NTP) in native language</a:t>
            </a:r>
          </a:p>
          <a:p>
            <a:pPr algn="l" defTabSz="457200">
              <a:defRPr sz="3000">
                <a:latin typeface="+mj-lt"/>
                <a:ea typeface="+mj-ea"/>
                <a:cs typeface="+mj-cs"/>
                <a:sym typeface="Helvetica Neue Light"/>
              </a:defRPr>
            </a:pPr>
          </a:p>
          <a:p>
            <a:pPr marL="952500" indent="-635000" algn="l" defTabSz="457200">
              <a:buSzPct val="100000"/>
              <a:buAutoNum type="arabicParenBoth" startAt="2"/>
              <a:defRPr sz="3000">
                <a:latin typeface="+mj-lt"/>
                <a:ea typeface="+mj-ea"/>
                <a:cs typeface="+mj-cs"/>
                <a:sym typeface="Helvetica Neue Light"/>
              </a:defRPr>
            </a:pPr>
            <a:r>
              <a:t>three week long High School Teachers Programme (HST) in English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100"/>
            </a:lvl1pPr>
          </a:lstStyle>
          <a:p>
            <a:pPr/>
            <a:r>
              <a:t>CERN’s Teachers’ Programmes - Stats 1</a:t>
            </a:r>
          </a:p>
        </p:txBody>
      </p:sp>
      <p:sp>
        <p:nvSpPr>
          <p:cNvPr id="220" name="Shape 22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1" name="TS-TeachersProgramme201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9529" y="2284572"/>
            <a:ext cx="9865742" cy="66830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4" name="Shape 2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100"/>
            </a:lvl1pPr>
          </a:lstStyle>
          <a:p>
            <a:pPr/>
            <a:r>
              <a:t>CERN’s Teachers’ Programmes - Stats 2</a:t>
            </a:r>
          </a:p>
        </p:txBody>
      </p:sp>
      <p:pic>
        <p:nvPicPr>
          <p:cNvPr id="225" name="TS-HST201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8655" y="1836895"/>
            <a:ext cx="11187490" cy="75784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8" name="Shape 2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100"/>
            </a:lvl1pPr>
          </a:lstStyle>
          <a:p>
            <a:pPr/>
            <a:r>
              <a:t>CERN’s Teachers’ Programmes - Stats 3</a:t>
            </a:r>
          </a:p>
        </p:txBody>
      </p:sp>
      <p:pic>
        <p:nvPicPr>
          <p:cNvPr id="229" name="Screen Shot 2015-12-08 at 18.01.5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4185" y="2072397"/>
            <a:ext cx="10276430" cy="71074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Outcome and To-Do-List</a:t>
            </a:r>
          </a:p>
        </p:txBody>
      </p:sp>
      <p:sp>
        <p:nvSpPr>
          <p:cNvPr id="232" name="Shape 2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3" name="Shape 233"/>
          <p:cNvSpPr/>
          <p:nvPr/>
        </p:nvSpPr>
        <p:spPr>
          <a:xfrm>
            <a:off x="2489200" y="2400300"/>
            <a:ext cx="80137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newly inspired, motivated and confident teachers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inspiring and motivating teachers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Share your experience with your students!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Share your experience with colleagues!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Share your experience with the general public!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Act as ambassador for science/engineering in general and particle physics in particular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Organize follow-up activities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Promote our programmes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Any questions?</a:t>
            </a:r>
          </a:p>
        </p:txBody>
      </p:sp>
      <p:pic>
        <p:nvPicPr>
          <p:cNvPr id="236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400" y="2425700"/>
            <a:ext cx="7366000" cy="4889500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hape 237"/>
          <p:cNvSpPr/>
          <p:nvPr/>
        </p:nvSpPr>
        <p:spPr>
          <a:xfrm>
            <a:off x="2082038" y="7569200"/>
            <a:ext cx="8840725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lnSpc>
                <a:spcPct val="150000"/>
              </a:lnSpc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Konrad Jende - </a:t>
            </a:r>
            <a:r>
              <a:rPr u="sng">
                <a:hlinkClick r:id="rId3" invalidUrl="" action="" tgtFrame="" tooltip="" history="1" highlightClick="0" endSnd="0"/>
              </a:rPr>
              <a:t>konrad.jende@cern.ch</a:t>
            </a:r>
          </a:p>
          <a:p>
            <a:pPr defTabSz="457200">
              <a:lnSpc>
                <a:spcPct val="150000"/>
              </a:lnSpc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33/R-010  +41 75 411 0246</a:t>
            </a:r>
          </a:p>
        </p:txBody>
      </p:sp>
      <p:sp>
        <p:nvSpPr>
          <p:cNvPr id="238" name="Shape 23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References</a:t>
            </a:r>
          </a:p>
        </p:txBody>
      </p:sp>
      <p:sp>
        <p:nvSpPr>
          <p:cNvPr id="241" name="Shape 24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2" name="Shape 242"/>
          <p:cNvSpPr/>
          <p:nvPr/>
        </p:nvSpPr>
        <p:spPr>
          <a:xfrm>
            <a:off x="299516" y="2749550"/>
            <a:ext cx="12405768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Christidou, V. (2006): Greek Students’ Science related interests and experiences: Gender differences and correlations. IJSE, 28 (10), 1181-1199.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Elster, D. (2007): Student interests - the German and Austrian ROSE survey. JBE, 42 (1), 5-11.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Finlayson, M. &amp; Roach, A. (2007): The ROSE Survey in Scotland - An Extensive Survey of Younger Pupils. Tech. rept. STEM-ED Scotland.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Osborne, J.; Simon, S. &amp; Collins, S. (2003): Attotudes towards science: a review of the literature and its implications. International Journal of Science Education, 25 (9), 1049-1079.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Osborne, J. &amp; Dillon, J. (2008): Science education in Europe: Critical reflections. A report to the Nuffield foundation.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Lavonen, J.; Juuti, K.; Uitto, A.; Meisalo, V. &amp; Byman, R. (2005): Attractiveness of Science Education in the Finnish Comprehensive School. In: Manning, A.; Miettinen, K. &amp; Kiviniemi, K. (eds): Research Findings on Young People’s Perceptions of Technology and Science Education. Technology Industries of Finland.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Matthews, P. (2007): The Relevance of Science Education in Ireland. Royal Irish Academy.</a:t>
            </a:r>
          </a:p>
          <a:p>
            <a:pPr lvl="1" indent="0" algn="just" defTabSz="457200">
              <a:lnSpc>
                <a:spcPct val="150000"/>
              </a:lnSpc>
              <a:defRPr sz="1500">
                <a:latin typeface="+mj-lt"/>
                <a:ea typeface="+mj-ea"/>
                <a:cs typeface="+mj-cs"/>
                <a:sym typeface="Helvetica Neue Light"/>
              </a:defRPr>
            </a:pPr>
            <a:r>
              <a:t>Sjøberg, S. &amp; Schreiner, C. (2010): The ROSE project. An overview and key findings. </a:t>
            </a:r>
            <a:r>
              <a:rPr u="sng">
                <a:hlinkClick r:id="rId2" invalidUrl="" action="" tgtFrame="" tooltip="" history="1" highlightClick="0" endSnd="0"/>
              </a:rPr>
              <a:t>http://roseproject.no/network/countries/norway/end/nor-Sjoberg-Schreiner-overview-2010.pdf</a:t>
            </a:r>
            <a:r>
              <a:t> (Retrieved: 26 January 2015)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droppedImage.png"/>
          <p:cNvPicPr>
            <a:picLocks noChangeAspect="1"/>
          </p:cNvPicPr>
          <p:nvPr/>
        </p:nvPicPr>
        <p:blipFill>
          <a:blip r:embed="rId2">
            <a:extLst/>
          </a:blip>
          <a:srcRect l="2800" t="2244" r="1650" b="1892"/>
          <a:stretch>
            <a:fillRect/>
          </a:stretch>
        </p:blipFill>
        <p:spPr>
          <a:xfrm>
            <a:off x="5098653" y="646746"/>
            <a:ext cx="2803129" cy="276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4" fill="norm" stroke="1" extrusionOk="0">
                <a:moveTo>
                  <a:pt x="12587" y="2"/>
                </a:moveTo>
                <a:cubicBezTo>
                  <a:pt x="8184" y="-6"/>
                  <a:pt x="6981" y="5"/>
                  <a:pt x="6645" y="55"/>
                </a:cubicBezTo>
                <a:cubicBezTo>
                  <a:pt x="4970" y="307"/>
                  <a:pt x="3612" y="970"/>
                  <a:pt x="2425" y="2119"/>
                </a:cubicBezTo>
                <a:cubicBezTo>
                  <a:pt x="961" y="3535"/>
                  <a:pt x="68" y="5552"/>
                  <a:pt x="0" y="7517"/>
                </a:cubicBezTo>
                <a:cubicBezTo>
                  <a:pt x="1" y="7639"/>
                  <a:pt x="-1" y="7707"/>
                  <a:pt x="3" y="7864"/>
                </a:cubicBezTo>
                <a:cubicBezTo>
                  <a:pt x="6" y="7982"/>
                  <a:pt x="3" y="8004"/>
                  <a:pt x="6" y="8118"/>
                </a:cubicBezTo>
                <a:cubicBezTo>
                  <a:pt x="10" y="8197"/>
                  <a:pt x="14" y="8278"/>
                  <a:pt x="21" y="8356"/>
                </a:cubicBezTo>
                <a:cubicBezTo>
                  <a:pt x="125" y="9525"/>
                  <a:pt x="325" y="10361"/>
                  <a:pt x="1419" y="14219"/>
                </a:cubicBezTo>
                <a:lnTo>
                  <a:pt x="2159" y="16828"/>
                </a:lnTo>
                <a:lnTo>
                  <a:pt x="2336" y="16844"/>
                </a:lnTo>
                <a:cubicBezTo>
                  <a:pt x="2468" y="16855"/>
                  <a:pt x="2509" y="16840"/>
                  <a:pt x="2492" y="16794"/>
                </a:cubicBezTo>
                <a:cubicBezTo>
                  <a:pt x="2479" y="16760"/>
                  <a:pt x="2147" y="15637"/>
                  <a:pt x="1755" y="14297"/>
                </a:cubicBezTo>
                <a:cubicBezTo>
                  <a:pt x="1322" y="12815"/>
                  <a:pt x="1062" y="11844"/>
                  <a:pt x="1088" y="11818"/>
                </a:cubicBezTo>
                <a:cubicBezTo>
                  <a:pt x="1115" y="11791"/>
                  <a:pt x="1201" y="11895"/>
                  <a:pt x="1312" y="12087"/>
                </a:cubicBezTo>
                <a:cubicBezTo>
                  <a:pt x="2008" y="13294"/>
                  <a:pt x="3439" y="14469"/>
                  <a:pt x="4914" y="15046"/>
                </a:cubicBezTo>
                <a:cubicBezTo>
                  <a:pt x="7012" y="15868"/>
                  <a:pt x="9564" y="15700"/>
                  <a:pt x="11361" y="14619"/>
                </a:cubicBezTo>
                <a:cubicBezTo>
                  <a:pt x="11535" y="14514"/>
                  <a:pt x="11696" y="14442"/>
                  <a:pt x="11721" y="14458"/>
                </a:cubicBezTo>
                <a:cubicBezTo>
                  <a:pt x="11762" y="14483"/>
                  <a:pt x="10954" y="15371"/>
                  <a:pt x="8122" y="18415"/>
                </a:cubicBezTo>
                <a:cubicBezTo>
                  <a:pt x="7697" y="18871"/>
                  <a:pt x="7221" y="19386"/>
                  <a:pt x="7064" y="19555"/>
                </a:cubicBezTo>
                <a:cubicBezTo>
                  <a:pt x="6906" y="19725"/>
                  <a:pt x="6440" y="20222"/>
                  <a:pt x="6030" y="20661"/>
                </a:cubicBezTo>
                <a:cubicBezTo>
                  <a:pt x="5621" y="21101"/>
                  <a:pt x="5271" y="21489"/>
                  <a:pt x="5250" y="21526"/>
                </a:cubicBezTo>
                <a:cubicBezTo>
                  <a:pt x="5221" y="21578"/>
                  <a:pt x="5257" y="21594"/>
                  <a:pt x="5422" y="21594"/>
                </a:cubicBezTo>
                <a:lnTo>
                  <a:pt x="5627" y="21594"/>
                </a:lnTo>
                <a:lnTo>
                  <a:pt x="6718" y="20420"/>
                </a:lnTo>
                <a:cubicBezTo>
                  <a:pt x="7319" y="19774"/>
                  <a:pt x="7951" y="19096"/>
                  <a:pt x="8122" y="18914"/>
                </a:cubicBezTo>
                <a:cubicBezTo>
                  <a:pt x="8293" y="18731"/>
                  <a:pt x="8956" y="18015"/>
                  <a:pt x="9596" y="17324"/>
                </a:cubicBezTo>
                <a:cubicBezTo>
                  <a:pt x="10236" y="16633"/>
                  <a:pt x="11117" y="15683"/>
                  <a:pt x="11553" y="15214"/>
                </a:cubicBezTo>
                <a:cubicBezTo>
                  <a:pt x="13348" y="13283"/>
                  <a:pt x="14031" y="12398"/>
                  <a:pt x="14578" y="11297"/>
                </a:cubicBezTo>
                <a:cubicBezTo>
                  <a:pt x="15000" y="10446"/>
                  <a:pt x="15327" y="9275"/>
                  <a:pt x="15327" y="8604"/>
                </a:cubicBezTo>
                <a:cubicBezTo>
                  <a:pt x="15327" y="8326"/>
                  <a:pt x="15431" y="8068"/>
                  <a:pt x="15483" y="8220"/>
                </a:cubicBezTo>
                <a:cubicBezTo>
                  <a:pt x="15496" y="8259"/>
                  <a:pt x="15678" y="9072"/>
                  <a:pt x="15883" y="10024"/>
                </a:cubicBezTo>
                <a:cubicBezTo>
                  <a:pt x="16439" y="12599"/>
                  <a:pt x="17036" y="15358"/>
                  <a:pt x="17712" y="18464"/>
                </a:cubicBezTo>
                <a:cubicBezTo>
                  <a:pt x="18044" y="19990"/>
                  <a:pt x="18328" y="21316"/>
                  <a:pt x="18345" y="21414"/>
                </a:cubicBezTo>
                <a:cubicBezTo>
                  <a:pt x="18376" y="21584"/>
                  <a:pt x="18388" y="21594"/>
                  <a:pt x="18565" y="21594"/>
                </a:cubicBezTo>
                <a:cubicBezTo>
                  <a:pt x="18720" y="21594"/>
                  <a:pt x="18745" y="21580"/>
                  <a:pt x="18724" y="21510"/>
                </a:cubicBezTo>
                <a:cubicBezTo>
                  <a:pt x="18711" y="21465"/>
                  <a:pt x="18613" y="21032"/>
                  <a:pt x="18507" y="20550"/>
                </a:cubicBezTo>
                <a:cubicBezTo>
                  <a:pt x="18401" y="20067"/>
                  <a:pt x="18074" y="18583"/>
                  <a:pt x="17779" y="17253"/>
                </a:cubicBezTo>
                <a:cubicBezTo>
                  <a:pt x="17129" y="14315"/>
                  <a:pt x="16166" y="9927"/>
                  <a:pt x="15841" y="8409"/>
                </a:cubicBezTo>
                <a:cubicBezTo>
                  <a:pt x="15367" y="6199"/>
                  <a:pt x="14954" y="4931"/>
                  <a:pt x="14403" y="3994"/>
                </a:cubicBezTo>
                <a:cubicBezTo>
                  <a:pt x="14204" y="3653"/>
                  <a:pt x="14167" y="3616"/>
                  <a:pt x="13911" y="3504"/>
                </a:cubicBezTo>
                <a:cubicBezTo>
                  <a:pt x="13759" y="3437"/>
                  <a:pt x="13626" y="3383"/>
                  <a:pt x="13614" y="3383"/>
                </a:cubicBezTo>
                <a:cubicBezTo>
                  <a:pt x="13602" y="3383"/>
                  <a:pt x="13699" y="3546"/>
                  <a:pt x="13831" y="3746"/>
                </a:cubicBezTo>
                <a:cubicBezTo>
                  <a:pt x="14135" y="4201"/>
                  <a:pt x="14530" y="5032"/>
                  <a:pt x="14709" y="5589"/>
                </a:cubicBezTo>
                <a:cubicBezTo>
                  <a:pt x="14921" y="6249"/>
                  <a:pt x="14991" y="6592"/>
                  <a:pt x="15012" y="7235"/>
                </a:cubicBezTo>
                <a:cubicBezTo>
                  <a:pt x="15043" y="7532"/>
                  <a:pt x="15036" y="7892"/>
                  <a:pt x="15012" y="8260"/>
                </a:cubicBezTo>
                <a:cubicBezTo>
                  <a:pt x="14991" y="9043"/>
                  <a:pt x="14911" y="9496"/>
                  <a:pt x="14663" y="10206"/>
                </a:cubicBezTo>
                <a:cubicBezTo>
                  <a:pt x="13791" y="12709"/>
                  <a:pt x="11568" y="14648"/>
                  <a:pt x="9030" y="15121"/>
                </a:cubicBezTo>
                <a:cubicBezTo>
                  <a:pt x="8049" y="15304"/>
                  <a:pt x="6764" y="15254"/>
                  <a:pt x="5825" y="14997"/>
                </a:cubicBezTo>
                <a:cubicBezTo>
                  <a:pt x="3450" y="14347"/>
                  <a:pt x="1487" y="12467"/>
                  <a:pt x="706" y="10098"/>
                </a:cubicBezTo>
                <a:cubicBezTo>
                  <a:pt x="292" y="8842"/>
                  <a:pt x="239" y="7303"/>
                  <a:pt x="562" y="5986"/>
                </a:cubicBezTo>
                <a:cubicBezTo>
                  <a:pt x="1052" y="3991"/>
                  <a:pt x="2403" y="2228"/>
                  <a:pt x="4211" y="1226"/>
                </a:cubicBezTo>
                <a:cubicBezTo>
                  <a:pt x="6294" y="72"/>
                  <a:pt x="8831" y="24"/>
                  <a:pt x="10951" y="1096"/>
                </a:cubicBezTo>
                <a:cubicBezTo>
                  <a:pt x="11316" y="1281"/>
                  <a:pt x="11973" y="1702"/>
                  <a:pt x="12260" y="1936"/>
                </a:cubicBezTo>
                <a:cubicBezTo>
                  <a:pt x="12366" y="2023"/>
                  <a:pt x="12529" y="2102"/>
                  <a:pt x="12636" y="2119"/>
                </a:cubicBezTo>
                <a:cubicBezTo>
                  <a:pt x="12739" y="2135"/>
                  <a:pt x="12874" y="2163"/>
                  <a:pt x="12938" y="2178"/>
                </a:cubicBezTo>
                <a:cubicBezTo>
                  <a:pt x="13034" y="2200"/>
                  <a:pt x="13008" y="2157"/>
                  <a:pt x="12798" y="1958"/>
                </a:cubicBezTo>
                <a:cubicBezTo>
                  <a:pt x="12240" y="1429"/>
                  <a:pt x="11230" y="830"/>
                  <a:pt x="10364" y="517"/>
                </a:cubicBezTo>
                <a:cubicBezTo>
                  <a:pt x="10141" y="436"/>
                  <a:pt x="9949" y="354"/>
                  <a:pt x="9938" y="331"/>
                </a:cubicBezTo>
                <a:cubicBezTo>
                  <a:pt x="9917" y="284"/>
                  <a:pt x="13609" y="284"/>
                  <a:pt x="18428" y="331"/>
                </a:cubicBezTo>
                <a:lnTo>
                  <a:pt x="21599" y="362"/>
                </a:lnTo>
                <a:lnTo>
                  <a:pt x="21599" y="219"/>
                </a:lnTo>
                <a:lnTo>
                  <a:pt x="21599" y="74"/>
                </a:lnTo>
                <a:lnTo>
                  <a:pt x="19853" y="43"/>
                </a:lnTo>
                <a:cubicBezTo>
                  <a:pt x="18894" y="26"/>
                  <a:pt x="15624" y="8"/>
                  <a:pt x="12587" y="2"/>
                </a:cubicBezTo>
                <a:close/>
                <a:moveTo>
                  <a:pt x="19468" y="1914"/>
                </a:moveTo>
                <a:lnTo>
                  <a:pt x="19339" y="3278"/>
                </a:lnTo>
                <a:cubicBezTo>
                  <a:pt x="18816" y="8881"/>
                  <a:pt x="18786" y="9149"/>
                  <a:pt x="18718" y="9134"/>
                </a:cubicBezTo>
                <a:cubicBezTo>
                  <a:pt x="18693" y="9129"/>
                  <a:pt x="18650" y="8968"/>
                  <a:pt x="18620" y="8778"/>
                </a:cubicBezTo>
                <a:cubicBezTo>
                  <a:pt x="18427" y="7532"/>
                  <a:pt x="17780" y="6043"/>
                  <a:pt x="17039" y="5137"/>
                </a:cubicBezTo>
                <a:cubicBezTo>
                  <a:pt x="15820" y="3646"/>
                  <a:pt x="14132" y="2664"/>
                  <a:pt x="12260" y="2357"/>
                </a:cubicBezTo>
                <a:cubicBezTo>
                  <a:pt x="11650" y="2258"/>
                  <a:pt x="10522" y="2248"/>
                  <a:pt x="9966" y="2336"/>
                </a:cubicBezTo>
                <a:cubicBezTo>
                  <a:pt x="8308" y="2596"/>
                  <a:pt x="6870" y="3312"/>
                  <a:pt x="5685" y="4471"/>
                </a:cubicBezTo>
                <a:lnTo>
                  <a:pt x="5290" y="4855"/>
                </a:lnTo>
                <a:lnTo>
                  <a:pt x="5419" y="4982"/>
                </a:lnTo>
                <a:lnTo>
                  <a:pt x="5544" y="5112"/>
                </a:lnTo>
                <a:lnTo>
                  <a:pt x="5838" y="4824"/>
                </a:lnTo>
                <a:cubicBezTo>
                  <a:pt x="6997" y="3680"/>
                  <a:pt x="8154" y="3047"/>
                  <a:pt x="9660" y="2735"/>
                </a:cubicBezTo>
                <a:cubicBezTo>
                  <a:pt x="10684" y="2524"/>
                  <a:pt x="11966" y="2577"/>
                  <a:pt x="13021" y="2869"/>
                </a:cubicBezTo>
                <a:cubicBezTo>
                  <a:pt x="15034" y="3426"/>
                  <a:pt x="16736" y="4876"/>
                  <a:pt x="17642" y="6810"/>
                </a:cubicBezTo>
                <a:cubicBezTo>
                  <a:pt x="18192" y="7985"/>
                  <a:pt x="18429" y="9050"/>
                  <a:pt x="18431" y="10355"/>
                </a:cubicBezTo>
                <a:cubicBezTo>
                  <a:pt x="18433" y="11530"/>
                  <a:pt x="18210" y="12472"/>
                  <a:pt x="17663" y="13603"/>
                </a:cubicBezTo>
                <a:cubicBezTo>
                  <a:pt x="17398" y="14152"/>
                  <a:pt x="17391" y="14180"/>
                  <a:pt x="17440" y="14374"/>
                </a:cubicBezTo>
                <a:cubicBezTo>
                  <a:pt x="17468" y="14485"/>
                  <a:pt x="17496" y="14575"/>
                  <a:pt x="17504" y="14575"/>
                </a:cubicBezTo>
                <a:cubicBezTo>
                  <a:pt x="17536" y="14575"/>
                  <a:pt x="17988" y="13725"/>
                  <a:pt x="18122" y="13413"/>
                </a:cubicBezTo>
                <a:cubicBezTo>
                  <a:pt x="18592" y="12316"/>
                  <a:pt x="18882" y="10929"/>
                  <a:pt x="19140" y="8505"/>
                </a:cubicBezTo>
                <a:cubicBezTo>
                  <a:pt x="19325" y="6771"/>
                  <a:pt x="19773" y="2197"/>
                  <a:pt x="19773" y="2048"/>
                </a:cubicBezTo>
                <a:cubicBezTo>
                  <a:pt x="19773" y="1928"/>
                  <a:pt x="19754" y="1914"/>
                  <a:pt x="19617" y="1914"/>
                </a:cubicBezTo>
                <a:lnTo>
                  <a:pt x="19468" y="1914"/>
                </a:lnTo>
                <a:close/>
                <a:moveTo>
                  <a:pt x="3538" y="6011"/>
                </a:moveTo>
                <a:cubicBezTo>
                  <a:pt x="3417" y="6009"/>
                  <a:pt x="3310" y="6013"/>
                  <a:pt x="3198" y="6017"/>
                </a:cubicBezTo>
                <a:cubicBezTo>
                  <a:pt x="2774" y="6068"/>
                  <a:pt x="2405" y="6236"/>
                  <a:pt x="2156" y="6516"/>
                </a:cubicBezTo>
                <a:cubicBezTo>
                  <a:pt x="1913" y="6788"/>
                  <a:pt x="1798" y="7073"/>
                  <a:pt x="1767" y="7480"/>
                </a:cubicBezTo>
                <a:cubicBezTo>
                  <a:pt x="1706" y="8302"/>
                  <a:pt x="2131" y="8936"/>
                  <a:pt x="2880" y="9140"/>
                </a:cubicBezTo>
                <a:cubicBezTo>
                  <a:pt x="3528" y="9317"/>
                  <a:pt x="4418" y="9129"/>
                  <a:pt x="4480" y="8803"/>
                </a:cubicBezTo>
                <a:cubicBezTo>
                  <a:pt x="4494" y="8730"/>
                  <a:pt x="4501" y="8666"/>
                  <a:pt x="4495" y="8660"/>
                </a:cubicBezTo>
                <a:cubicBezTo>
                  <a:pt x="4489" y="8654"/>
                  <a:pt x="4412" y="8702"/>
                  <a:pt x="4324" y="8769"/>
                </a:cubicBezTo>
                <a:cubicBezTo>
                  <a:pt x="4060" y="8968"/>
                  <a:pt x="3855" y="9037"/>
                  <a:pt x="3507" y="9041"/>
                </a:cubicBezTo>
                <a:cubicBezTo>
                  <a:pt x="3114" y="9046"/>
                  <a:pt x="2805" y="8904"/>
                  <a:pt x="2538" y="8604"/>
                </a:cubicBezTo>
                <a:cubicBezTo>
                  <a:pt x="2269" y="8302"/>
                  <a:pt x="2206" y="8147"/>
                  <a:pt x="2183" y="7693"/>
                </a:cubicBezTo>
                <a:cubicBezTo>
                  <a:pt x="2180" y="7625"/>
                  <a:pt x="2186" y="7568"/>
                  <a:pt x="2186" y="7507"/>
                </a:cubicBezTo>
                <a:cubicBezTo>
                  <a:pt x="2191" y="7104"/>
                  <a:pt x="2283" y="6845"/>
                  <a:pt x="2529" y="6569"/>
                </a:cubicBezTo>
                <a:cubicBezTo>
                  <a:pt x="2819" y="6241"/>
                  <a:pt x="3121" y="6116"/>
                  <a:pt x="3553" y="6144"/>
                </a:cubicBezTo>
                <a:cubicBezTo>
                  <a:pt x="3883" y="6166"/>
                  <a:pt x="4126" y="6254"/>
                  <a:pt x="4309" y="6423"/>
                </a:cubicBezTo>
                <a:cubicBezTo>
                  <a:pt x="4405" y="6512"/>
                  <a:pt x="4407" y="6512"/>
                  <a:pt x="4455" y="6352"/>
                </a:cubicBezTo>
                <a:lnTo>
                  <a:pt x="4501" y="6194"/>
                </a:lnTo>
                <a:cubicBezTo>
                  <a:pt x="4500" y="6192"/>
                  <a:pt x="4502" y="6189"/>
                  <a:pt x="4501" y="6187"/>
                </a:cubicBezTo>
                <a:lnTo>
                  <a:pt x="4217" y="6107"/>
                </a:lnTo>
                <a:cubicBezTo>
                  <a:pt x="4074" y="6066"/>
                  <a:pt x="3934" y="6041"/>
                  <a:pt x="3795" y="6023"/>
                </a:cubicBezTo>
                <a:cubicBezTo>
                  <a:pt x="3708" y="6019"/>
                  <a:pt x="3630" y="6012"/>
                  <a:pt x="3538" y="6011"/>
                </a:cubicBezTo>
                <a:close/>
                <a:moveTo>
                  <a:pt x="10556" y="6048"/>
                </a:moveTo>
                <a:cubicBezTo>
                  <a:pt x="10489" y="6036"/>
                  <a:pt x="10481" y="6194"/>
                  <a:pt x="10477" y="7603"/>
                </a:cubicBezTo>
                <a:lnTo>
                  <a:pt x="10474" y="9168"/>
                </a:lnTo>
                <a:lnTo>
                  <a:pt x="10617" y="9168"/>
                </a:lnTo>
                <a:cubicBezTo>
                  <a:pt x="10699" y="9156"/>
                  <a:pt x="10745" y="9142"/>
                  <a:pt x="10770" y="9122"/>
                </a:cubicBezTo>
                <a:cubicBezTo>
                  <a:pt x="10771" y="9112"/>
                  <a:pt x="10772" y="9099"/>
                  <a:pt x="10767" y="9085"/>
                </a:cubicBezTo>
                <a:cubicBezTo>
                  <a:pt x="10725" y="8947"/>
                  <a:pt x="10714" y="6921"/>
                  <a:pt x="10755" y="6857"/>
                </a:cubicBezTo>
                <a:cubicBezTo>
                  <a:pt x="10794" y="6796"/>
                  <a:pt x="11046" y="7050"/>
                  <a:pt x="12425" y="8539"/>
                </a:cubicBezTo>
                <a:cubicBezTo>
                  <a:pt x="12769" y="8911"/>
                  <a:pt x="13067" y="9215"/>
                  <a:pt x="13088" y="9215"/>
                </a:cubicBezTo>
                <a:cubicBezTo>
                  <a:pt x="13109" y="9215"/>
                  <a:pt x="13125" y="8549"/>
                  <a:pt x="13125" y="7734"/>
                </a:cubicBezTo>
                <a:cubicBezTo>
                  <a:pt x="13125" y="6990"/>
                  <a:pt x="13140" y="6443"/>
                  <a:pt x="13153" y="6293"/>
                </a:cubicBezTo>
                <a:lnTo>
                  <a:pt x="13156" y="6085"/>
                </a:lnTo>
                <a:cubicBezTo>
                  <a:pt x="13142" y="6063"/>
                  <a:pt x="13104" y="6058"/>
                  <a:pt x="13018" y="6060"/>
                </a:cubicBezTo>
                <a:lnTo>
                  <a:pt x="12856" y="6063"/>
                </a:lnTo>
                <a:lnTo>
                  <a:pt x="12880" y="7182"/>
                </a:lnTo>
                <a:cubicBezTo>
                  <a:pt x="12897" y="7917"/>
                  <a:pt x="12890" y="8309"/>
                  <a:pt x="12859" y="8329"/>
                </a:cubicBezTo>
                <a:cubicBezTo>
                  <a:pt x="12852" y="8333"/>
                  <a:pt x="12742" y="8225"/>
                  <a:pt x="12679" y="8167"/>
                </a:cubicBezTo>
                <a:cubicBezTo>
                  <a:pt x="12677" y="8166"/>
                  <a:pt x="12674" y="8166"/>
                  <a:pt x="12672" y="8164"/>
                </a:cubicBezTo>
                <a:cubicBezTo>
                  <a:pt x="12671" y="8163"/>
                  <a:pt x="12671" y="8163"/>
                  <a:pt x="12669" y="8161"/>
                </a:cubicBezTo>
                <a:cubicBezTo>
                  <a:pt x="12481" y="7990"/>
                  <a:pt x="12161" y="7673"/>
                  <a:pt x="11721" y="7210"/>
                </a:cubicBezTo>
                <a:cubicBezTo>
                  <a:pt x="11122" y="6578"/>
                  <a:pt x="10597" y="6055"/>
                  <a:pt x="10556" y="6048"/>
                </a:cubicBezTo>
                <a:close/>
                <a:moveTo>
                  <a:pt x="5122" y="6063"/>
                </a:moveTo>
                <a:lnTo>
                  <a:pt x="5122" y="7607"/>
                </a:lnTo>
                <a:lnTo>
                  <a:pt x="5122" y="9153"/>
                </a:lnTo>
                <a:lnTo>
                  <a:pt x="6061" y="9150"/>
                </a:lnTo>
                <a:lnTo>
                  <a:pt x="6997" y="9150"/>
                </a:lnTo>
                <a:lnTo>
                  <a:pt x="6997" y="9029"/>
                </a:lnTo>
                <a:lnTo>
                  <a:pt x="6997" y="8908"/>
                </a:lnTo>
                <a:lnTo>
                  <a:pt x="6260" y="8908"/>
                </a:lnTo>
                <a:lnTo>
                  <a:pt x="5523" y="8908"/>
                </a:lnTo>
                <a:lnTo>
                  <a:pt x="5523" y="8741"/>
                </a:lnTo>
                <a:cubicBezTo>
                  <a:pt x="5509" y="8646"/>
                  <a:pt x="5498" y="8513"/>
                  <a:pt x="5498" y="8291"/>
                </a:cubicBezTo>
                <a:cubicBezTo>
                  <a:pt x="5498" y="8060"/>
                  <a:pt x="5507" y="7910"/>
                  <a:pt x="5523" y="7817"/>
                </a:cubicBezTo>
                <a:lnTo>
                  <a:pt x="5523" y="7675"/>
                </a:lnTo>
                <a:lnTo>
                  <a:pt x="5703" y="7675"/>
                </a:lnTo>
                <a:cubicBezTo>
                  <a:pt x="5876" y="7654"/>
                  <a:pt x="6146" y="7655"/>
                  <a:pt x="6342" y="7675"/>
                </a:cubicBezTo>
                <a:lnTo>
                  <a:pt x="6645" y="7675"/>
                </a:lnTo>
                <a:lnTo>
                  <a:pt x="6645" y="7554"/>
                </a:lnTo>
                <a:lnTo>
                  <a:pt x="6645" y="7433"/>
                </a:lnTo>
                <a:lnTo>
                  <a:pt x="6094" y="7436"/>
                </a:lnTo>
                <a:lnTo>
                  <a:pt x="6082" y="7436"/>
                </a:lnTo>
                <a:cubicBezTo>
                  <a:pt x="5876" y="7446"/>
                  <a:pt x="5749" y="7445"/>
                  <a:pt x="5669" y="7436"/>
                </a:cubicBezTo>
                <a:lnTo>
                  <a:pt x="5523" y="7436"/>
                </a:lnTo>
                <a:lnTo>
                  <a:pt x="5523" y="7207"/>
                </a:lnTo>
                <a:cubicBezTo>
                  <a:pt x="5517" y="7088"/>
                  <a:pt x="5517" y="6937"/>
                  <a:pt x="5523" y="6782"/>
                </a:cubicBezTo>
                <a:lnTo>
                  <a:pt x="5523" y="6252"/>
                </a:lnTo>
                <a:lnTo>
                  <a:pt x="5795" y="6256"/>
                </a:lnTo>
                <a:cubicBezTo>
                  <a:pt x="5796" y="6256"/>
                  <a:pt x="5797" y="6256"/>
                  <a:pt x="5798" y="6256"/>
                </a:cubicBezTo>
                <a:lnTo>
                  <a:pt x="5810" y="6256"/>
                </a:lnTo>
                <a:lnTo>
                  <a:pt x="6235" y="6265"/>
                </a:lnTo>
                <a:cubicBezTo>
                  <a:pt x="6948" y="6277"/>
                  <a:pt x="6948" y="6276"/>
                  <a:pt x="6948" y="6169"/>
                </a:cubicBezTo>
                <a:lnTo>
                  <a:pt x="6948" y="6113"/>
                </a:lnTo>
                <a:cubicBezTo>
                  <a:pt x="6939" y="6092"/>
                  <a:pt x="6928" y="6076"/>
                  <a:pt x="6905" y="6063"/>
                </a:cubicBezTo>
                <a:lnTo>
                  <a:pt x="6036" y="6063"/>
                </a:lnTo>
                <a:lnTo>
                  <a:pt x="5122" y="6063"/>
                </a:lnTo>
                <a:close/>
                <a:moveTo>
                  <a:pt x="7651" y="6063"/>
                </a:moveTo>
                <a:lnTo>
                  <a:pt x="7651" y="7616"/>
                </a:lnTo>
                <a:lnTo>
                  <a:pt x="7651" y="9168"/>
                </a:lnTo>
                <a:lnTo>
                  <a:pt x="7676" y="9168"/>
                </a:lnTo>
                <a:lnTo>
                  <a:pt x="7838" y="9168"/>
                </a:lnTo>
                <a:lnTo>
                  <a:pt x="8021" y="9168"/>
                </a:lnTo>
                <a:lnTo>
                  <a:pt x="8036" y="8406"/>
                </a:lnTo>
                <a:cubicBezTo>
                  <a:pt x="8036" y="8402"/>
                  <a:pt x="8036" y="8401"/>
                  <a:pt x="8036" y="8397"/>
                </a:cubicBezTo>
                <a:cubicBezTo>
                  <a:pt x="8036" y="8373"/>
                  <a:pt x="8031" y="8368"/>
                  <a:pt x="8030" y="8344"/>
                </a:cubicBezTo>
                <a:cubicBezTo>
                  <a:pt x="8026" y="8095"/>
                  <a:pt x="8033" y="7969"/>
                  <a:pt x="8055" y="7889"/>
                </a:cubicBezTo>
                <a:cubicBezTo>
                  <a:pt x="8068" y="7701"/>
                  <a:pt x="8089" y="7622"/>
                  <a:pt x="8156" y="7613"/>
                </a:cubicBezTo>
                <a:cubicBezTo>
                  <a:pt x="8215" y="7604"/>
                  <a:pt x="8298" y="7625"/>
                  <a:pt x="8339" y="7659"/>
                </a:cubicBezTo>
                <a:cubicBezTo>
                  <a:pt x="8432" y="7738"/>
                  <a:pt x="9024" y="8531"/>
                  <a:pt x="9263" y="8896"/>
                </a:cubicBezTo>
                <a:cubicBezTo>
                  <a:pt x="9439" y="9165"/>
                  <a:pt x="9444" y="9168"/>
                  <a:pt x="9669" y="9168"/>
                </a:cubicBezTo>
                <a:cubicBezTo>
                  <a:pt x="9794" y="9168"/>
                  <a:pt x="9896" y="9159"/>
                  <a:pt x="9896" y="9147"/>
                </a:cubicBezTo>
                <a:cubicBezTo>
                  <a:pt x="9896" y="9134"/>
                  <a:pt x="9664" y="8839"/>
                  <a:pt x="9379" y="8493"/>
                </a:cubicBezTo>
                <a:cubicBezTo>
                  <a:pt x="8633" y="7588"/>
                  <a:pt x="8633" y="7597"/>
                  <a:pt x="8920" y="7538"/>
                </a:cubicBezTo>
                <a:cubicBezTo>
                  <a:pt x="9173" y="7487"/>
                  <a:pt x="9456" y="7290"/>
                  <a:pt x="9544" y="7101"/>
                </a:cubicBezTo>
                <a:cubicBezTo>
                  <a:pt x="9649" y="6877"/>
                  <a:pt x="9624" y="6464"/>
                  <a:pt x="9495" y="6318"/>
                </a:cubicBezTo>
                <a:cubicBezTo>
                  <a:pt x="9312" y="6109"/>
                  <a:pt x="9124" y="6069"/>
                  <a:pt x="8364" y="6067"/>
                </a:cubicBezTo>
                <a:lnTo>
                  <a:pt x="7651" y="6063"/>
                </a:lnTo>
                <a:close/>
                <a:moveTo>
                  <a:pt x="8364" y="6181"/>
                </a:moveTo>
                <a:cubicBezTo>
                  <a:pt x="8872" y="6181"/>
                  <a:pt x="9170" y="6369"/>
                  <a:pt x="9223" y="6727"/>
                </a:cubicBezTo>
                <a:cubicBezTo>
                  <a:pt x="9277" y="7095"/>
                  <a:pt x="9051" y="7357"/>
                  <a:pt x="8596" y="7455"/>
                </a:cubicBezTo>
                <a:cubicBezTo>
                  <a:pt x="8292" y="7520"/>
                  <a:pt x="8085" y="7524"/>
                  <a:pt x="8049" y="7464"/>
                </a:cubicBezTo>
                <a:cubicBezTo>
                  <a:pt x="8007" y="7395"/>
                  <a:pt x="8030" y="6413"/>
                  <a:pt x="8076" y="6290"/>
                </a:cubicBezTo>
                <a:cubicBezTo>
                  <a:pt x="8111" y="6196"/>
                  <a:pt x="8149" y="6181"/>
                  <a:pt x="8364" y="6181"/>
                </a:cubicBezTo>
                <a:close/>
                <a:moveTo>
                  <a:pt x="3333" y="10498"/>
                </a:moveTo>
                <a:lnTo>
                  <a:pt x="3367" y="10888"/>
                </a:lnTo>
                <a:cubicBezTo>
                  <a:pt x="3446" y="11826"/>
                  <a:pt x="3688" y="12733"/>
                  <a:pt x="4122" y="13711"/>
                </a:cubicBezTo>
                <a:cubicBezTo>
                  <a:pt x="4239" y="13975"/>
                  <a:pt x="4280" y="14021"/>
                  <a:pt x="4489" y="14123"/>
                </a:cubicBezTo>
                <a:cubicBezTo>
                  <a:pt x="4619" y="14187"/>
                  <a:pt x="4739" y="14240"/>
                  <a:pt x="4758" y="14241"/>
                </a:cubicBezTo>
                <a:cubicBezTo>
                  <a:pt x="4777" y="14242"/>
                  <a:pt x="4702" y="14066"/>
                  <a:pt x="4590" y="13850"/>
                </a:cubicBezTo>
                <a:cubicBezTo>
                  <a:pt x="4148" y="12999"/>
                  <a:pt x="3864" y="12099"/>
                  <a:pt x="3743" y="11170"/>
                </a:cubicBezTo>
                <a:cubicBezTo>
                  <a:pt x="3704" y="10875"/>
                  <a:pt x="3672" y="10604"/>
                  <a:pt x="3672" y="10566"/>
                </a:cubicBezTo>
                <a:cubicBezTo>
                  <a:pt x="3672" y="10518"/>
                  <a:pt x="3621" y="10498"/>
                  <a:pt x="3504" y="10498"/>
                </a:cubicBezTo>
                <a:lnTo>
                  <a:pt x="3333" y="10498"/>
                </a:lnTo>
                <a:close/>
                <a:moveTo>
                  <a:pt x="16700" y="15183"/>
                </a:moveTo>
                <a:cubicBezTo>
                  <a:pt x="16690" y="15166"/>
                  <a:pt x="16532" y="15313"/>
                  <a:pt x="16345" y="15508"/>
                </a:cubicBezTo>
                <a:cubicBezTo>
                  <a:pt x="15290" y="16611"/>
                  <a:pt x="13982" y="17348"/>
                  <a:pt x="12526" y="17659"/>
                </a:cubicBezTo>
                <a:cubicBezTo>
                  <a:pt x="11929" y="17786"/>
                  <a:pt x="10811" y="17833"/>
                  <a:pt x="10201" y="17755"/>
                </a:cubicBezTo>
                <a:cubicBezTo>
                  <a:pt x="9949" y="17722"/>
                  <a:pt x="9718" y="17686"/>
                  <a:pt x="9688" y="17674"/>
                </a:cubicBezTo>
                <a:cubicBezTo>
                  <a:pt x="9657" y="17662"/>
                  <a:pt x="9575" y="17726"/>
                  <a:pt x="9507" y="17817"/>
                </a:cubicBezTo>
                <a:lnTo>
                  <a:pt x="9385" y="17981"/>
                </a:lnTo>
                <a:lnTo>
                  <a:pt x="9724" y="18040"/>
                </a:lnTo>
                <a:cubicBezTo>
                  <a:pt x="9911" y="18072"/>
                  <a:pt x="10240" y="18116"/>
                  <a:pt x="10458" y="18136"/>
                </a:cubicBezTo>
                <a:cubicBezTo>
                  <a:pt x="11119" y="18196"/>
                  <a:pt x="12155" y="18116"/>
                  <a:pt x="12776" y="17959"/>
                </a:cubicBezTo>
                <a:cubicBezTo>
                  <a:pt x="14209" y="17599"/>
                  <a:pt x="15387" y="16950"/>
                  <a:pt x="16412" y="15958"/>
                </a:cubicBezTo>
                <a:cubicBezTo>
                  <a:pt x="16780" y="15602"/>
                  <a:pt x="16783" y="15601"/>
                  <a:pt x="16752" y="15409"/>
                </a:cubicBezTo>
                <a:cubicBezTo>
                  <a:pt x="16735" y="15303"/>
                  <a:pt x="16710" y="15200"/>
                  <a:pt x="16700" y="15183"/>
                </a:cubicBezTo>
                <a:close/>
                <a:moveTo>
                  <a:pt x="5299" y="15542"/>
                </a:moveTo>
                <a:cubicBezTo>
                  <a:pt x="5277" y="15585"/>
                  <a:pt x="5630" y="15927"/>
                  <a:pt x="6082" y="16295"/>
                </a:cubicBezTo>
                <a:cubicBezTo>
                  <a:pt x="6692" y="16791"/>
                  <a:pt x="7080" y="17042"/>
                  <a:pt x="7767" y="17380"/>
                </a:cubicBezTo>
                <a:cubicBezTo>
                  <a:pt x="8076" y="17532"/>
                  <a:pt x="8366" y="17659"/>
                  <a:pt x="8409" y="17659"/>
                </a:cubicBezTo>
                <a:cubicBezTo>
                  <a:pt x="8453" y="17659"/>
                  <a:pt x="8529" y="17598"/>
                  <a:pt x="8584" y="17529"/>
                </a:cubicBezTo>
                <a:lnTo>
                  <a:pt x="8685" y="17401"/>
                </a:lnTo>
                <a:lnTo>
                  <a:pt x="8318" y="17253"/>
                </a:lnTo>
                <a:cubicBezTo>
                  <a:pt x="7567" y="16944"/>
                  <a:pt x="6871" y="16513"/>
                  <a:pt x="6223" y="15961"/>
                </a:cubicBezTo>
                <a:cubicBezTo>
                  <a:pt x="5978" y="15751"/>
                  <a:pt x="5835" y="15669"/>
                  <a:pt x="5660" y="15629"/>
                </a:cubicBezTo>
                <a:cubicBezTo>
                  <a:pt x="5532" y="15600"/>
                  <a:pt x="5384" y="15564"/>
                  <a:pt x="5333" y="15545"/>
                </a:cubicBezTo>
                <a:cubicBezTo>
                  <a:pt x="5314" y="15538"/>
                  <a:pt x="5303" y="15536"/>
                  <a:pt x="5299" y="1554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2395600" y="4882422"/>
            <a:ext cx="8219060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Programme Objectives</a:t>
            </a:r>
          </a:p>
        </p:txBody>
      </p:sp>
      <p:sp>
        <p:nvSpPr>
          <p:cNvPr id="144" name="Shape 144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/>
            <a:r>
              <a:t>Konrad Jende, UK Teacher Programme 2015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Why do we do all this?</a:t>
            </a:r>
          </a:p>
        </p:txBody>
      </p:sp>
      <p:sp>
        <p:nvSpPr>
          <p:cNvPr id="147" name="Shape 147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8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400" y="2425700"/>
            <a:ext cx="7366000" cy="4889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title"/>
          </p:nvPr>
        </p:nvSpPr>
        <p:spPr>
          <a:xfrm>
            <a:off x="1089273" y="254000"/>
            <a:ext cx="10826255" cy="2438400"/>
          </a:xfrm>
          <a:prstGeom prst="rect">
            <a:avLst/>
          </a:prstGeom>
        </p:spPr>
        <p:txBody>
          <a:bodyPr/>
          <a:lstStyle/>
          <a:p>
            <a:pPr/>
            <a:r>
              <a:t>We do this because …</a:t>
            </a:r>
          </a:p>
        </p:txBody>
      </p:sp>
      <p:sp>
        <p:nvSpPr>
          <p:cNvPr id="151" name="Shape 151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2" name="Shape 152"/>
          <p:cNvSpPr/>
          <p:nvPr/>
        </p:nvSpPr>
        <p:spPr>
          <a:xfrm>
            <a:off x="328463" y="2406650"/>
            <a:ext cx="12347874" cy="7016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school students are interested in particle physics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the field faces many unresolved problems                                                                                            (</a:t>
            </a:r>
            <a:r>
              <a:rPr sz="1500"/>
              <a:t>Elster 2007, Matthews 2007, Finlayson &amp; Roach 2007, Christidou 2006, Lavonen et al. 2005</a:t>
            </a:r>
            <a:r>
              <a:t>)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the field produces inventions and discoveries that have the potential to change the world                      (</a:t>
            </a:r>
            <a:r>
              <a:rPr sz="1500"/>
              <a:t>Elster 2007, Matthews 2007, Finlayson &amp; Roach 2007. Christidou 2006</a:t>
            </a:r>
            <a:r>
              <a:t>)</a:t>
            </a:r>
          </a:p>
          <a:p>
            <a:pPr algn="l" defTabSz="457200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school students have positive attitudes towards Science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but (unfortunately) they do not have them towards school science                                                    (</a:t>
            </a:r>
            <a:r>
              <a:rPr sz="1500"/>
              <a:t>Osborne et al. 2003, Sjøberg &amp; Schreiner 2010</a:t>
            </a:r>
            <a:r>
              <a:t>)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000">
                <a:latin typeface="+mj-lt"/>
                <a:ea typeface="+mj-ea"/>
                <a:cs typeface="+mj-cs"/>
                <a:sym typeface="Helvetica Neue Light"/>
              </a:defRPr>
            </a:pPr>
            <a:r>
              <a:t>Europe and the world needs scientists and we need to educate students about ‘</a:t>
            </a:r>
            <a:r>
              <a:rPr i="1"/>
              <a:t>the major explanations of the material world that science offers and about the way science works</a:t>
            </a:r>
            <a:r>
              <a:t>’                                                                   (</a:t>
            </a:r>
            <a:r>
              <a:rPr sz="1500"/>
              <a:t>Osborne &amp; Dillon 2008, p. 15</a:t>
            </a:r>
            <a: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How to bring modern science into classroom?</a:t>
            </a:r>
          </a:p>
        </p:txBody>
      </p:sp>
      <p:sp>
        <p:nvSpPr>
          <p:cNvPr id="155" name="Shape 155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6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3800" y="4168424"/>
            <a:ext cx="4114800" cy="175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droppedImage.png"/>
          <p:cNvPicPr>
            <a:picLocks noChangeAspect="1"/>
          </p:cNvPicPr>
          <p:nvPr/>
        </p:nvPicPr>
        <p:blipFill>
          <a:blip r:embed="rId3">
            <a:extLst/>
          </a:blip>
          <a:srcRect l="32190" t="35714" r="0" b="0"/>
          <a:stretch>
            <a:fillRect/>
          </a:stretch>
        </p:blipFill>
        <p:spPr>
          <a:xfrm>
            <a:off x="6591300" y="4165600"/>
            <a:ext cx="2782303" cy="17584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6200" y="4165107"/>
            <a:ext cx="5372100" cy="1753094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 flipH="1" flipV="1">
            <a:off x="9338174" y="5041899"/>
            <a:ext cx="885327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0" name="Shape 160"/>
          <p:cNvSpPr/>
          <p:nvPr/>
        </p:nvSpPr>
        <p:spPr>
          <a:xfrm flipH="1" flipV="1">
            <a:off x="2015625" y="5044876"/>
            <a:ext cx="885327" cy="1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" name="Shape 161"/>
          <p:cNvSpPr/>
          <p:nvPr/>
        </p:nvSpPr>
        <p:spPr>
          <a:xfrm flipH="1" flipV="1">
            <a:off x="5676900" y="5040062"/>
            <a:ext cx="885327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4" name="Group 164"/>
          <p:cNvGrpSpPr/>
          <p:nvPr/>
        </p:nvGrpSpPr>
        <p:grpSpPr>
          <a:xfrm>
            <a:off x="148726" y="4116871"/>
            <a:ext cx="1854201" cy="1856011"/>
            <a:chOff x="0" y="0"/>
            <a:chExt cx="1854200" cy="1856010"/>
          </a:xfrm>
        </p:grpSpPr>
        <p:pic>
          <p:nvPicPr>
            <p:cNvPr id="162" name="dropped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854200" cy="18560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" name="droppedImage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2788" t="2240" r="1651" b="1898"/>
            <a:stretch>
              <a:fillRect/>
            </a:stretch>
          </p:blipFill>
          <p:spPr>
            <a:xfrm>
              <a:off x="430564" y="438162"/>
              <a:ext cx="992983" cy="979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fill="norm" stroke="1" extrusionOk="0">
                  <a:moveTo>
                    <a:pt x="12587" y="2"/>
                  </a:moveTo>
                  <a:cubicBezTo>
                    <a:pt x="8184" y="-6"/>
                    <a:pt x="6983" y="5"/>
                    <a:pt x="6647" y="55"/>
                  </a:cubicBezTo>
                  <a:cubicBezTo>
                    <a:pt x="4972" y="306"/>
                    <a:pt x="3613" y="971"/>
                    <a:pt x="2426" y="2120"/>
                  </a:cubicBezTo>
                  <a:cubicBezTo>
                    <a:pt x="962" y="3536"/>
                    <a:pt x="68" y="5552"/>
                    <a:pt x="0" y="7517"/>
                  </a:cubicBezTo>
                  <a:cubicBezTo>
                    <a:pt x="2" y="7640"/>
                    <a:pt x="5" y="7710"/>
                    <a:pt x="9" y="7867"/>
                  </a:cubicBezTo>
                  <a:cubicBezTo>
                    <a:pt x="11" y="7986"/>
                    <a:pt x="6" y="8008"/>
                    <a:pt x="9" y="8121"/>
                  </a:cubicBezTo>
                  <a:cubicBezTo>
                    <a:pt x="13" y="8200"/>
                    <a:pt x="19" y="8279"/>
                    <a:pt x="26" y="8357"/>
                  </a:cubicBezTo>
                  <a:cubicBezTo>
                    <a:pt x="130" y="9526"/>
                    <a:pt x="330" y="10361"/>
                    <a:pt x="1424" y="14219"/>
                  </a:cubicBezTo>
                  <a:lnTo>
                    <a:pt x="2158" y="16826"/>
                  </a:lnTo>
                  <a:lnTo>
                    <a:pt x="2340" y="16844"/>
                  </a:lnTo>
                  <a:cubicBezTo>
                    <a:pt x="2472" y="16855"/>
                    <a:pt x="2512" y="16846"/>
                    <a:pt x="2495" y="16800"/>
                  </a:cubicBezTo>
                  <a:cubicBezTo>
                    <a:pt x="2482" y="16765"/>
                    <a:pt x="2153" y="15638"/>
                    <a:pt x="1761" y="14298"/>
                  </a:cubicBezTo>
                  <a:cubicBezTo>
                    <a:pt x="1328" y="12816"/>
                    <a:pt x="1062" y="11848"/>
                    <a:pt x="1088" y="11822"/>
                  </a:cubicBezTo>
                  <a:cubicBezTo>
                    <a:pt x="1114" y="11795"/>
                    <a:pt x="1201" y="11901"/>
                    <a:pt x="1312" y="12093"/>
                  </a:cubicBezTo>
                  <a:cubicBezTo>
                    <a:pt x="2009" y="13300"/>
                    <a:pt x="3437" y="14472"/>
                    <a:pt x="4912" y="15050"/>
                  </a:cubicBezTo>
                  <a:cubicBezTo>
                    <a:pt x="7010" y="15872"/>
                    <a:pt x="9565" y="15702"/>
                    <a:pt x="11361" y="14621"/>
                  </a:cubicBezTo>
                  <a:cubicBezTo>
                    <a:pt x="11535" y="14517"/>
                    <a:pt x="11698" y="14439"/>
                    <a:pt x="11724" y="14455"/>
                  </a:cubicBezTo>
                  <a:cubicBezTo>
                    <a:pt x="11764" y="14481"/>
                    <a:pt x="10955" y="15374"/>
                    <a:pt x="8124" y="18418"/>
                  </a:cubicBezTo>
                  <a:cubicBezTo>
                    <a:pt x="7699" y="18875"/>
                    <a:pt x="7219" y="19386"/>
                    <a:pt x="7062" y="19556"/>
                  </a:cubicBezTo>
                  <a:cubicBezTo>
                    <a:pt x="6904" y="19725"/>
                    <a:pt x="6444" y="20227"/>
                    <a:pt x="6035" y="20667"/>
                  </a:cubicBezTo>
                  <a:cubicBezTo>
                    <a:pt x="5625" y="21106"/>
                    <a:pt x="5270" y="21488"/>
                    <a:pt x="5249" y="21524"/>
                  </a:cubicBezTo>
                  <a:cubicBezTo>
                    <a:pt x="5219" y="21576"/>
                    <a:pt x="5257" y="21594"/>
                    <a:pt x="5422" y="21594"/>
                  </a:cubicBezTo>
                  <a:lnTo>
                    <a:pt x="5629" y="21594"/>
                  </a:lnTo>
                  <a:lnTo>
                    <a:pt x="6725" y="20422"/>
                  </a:lnTo>
                  <a:cubicBezTo>
                    <a:pt x="7325" y="19776"/>
                    <a:pt x="7953" y="19100"/>
                    <a:pt x="8124" y="18917"/>
                  </a:cubicBezTo>
                  <a:cubicBezTo>
                    <a:pt x="8295" y="18734"/>
                    <a:pt x="8960" y="18016"/>
                    <a:pt x="9600" y="17325"/>
                  </a:cubicBezTo>
                  <a:cubicBezTo>
                    <a:pt x="10240" y="16633"/>
                    <a:pt x="11123" y="15686"/>
                    <a:pt x="11560" y="15216"/>
                  </a:cubicBezTo>
                  <a:cubicBezTo>
                    <a:pt x="13354" y="13285"/>
                    <a:pt x="14035" y="12398"/>
                    <a:pt x="14581" y="11297"/>
                  </a:cubicBezTo>
                  <a:cubicBezTo>
                    <a:pt x="15004" y="10446"/>
                    <a:pt x="15324" y="9273"/>
                    <a:pt x="15324" y="8602"/>
                  </a:cubicBezTo>
                  <a:cubicBezTo>
                    <a:pt x="15324" y="8324"/>
                    <a:pt x="15436" y="8065"/>
                    <a:pt x="15488" y="8217"/>
                  </a:cubicBezTo>
                  <a:cubicBezTo>
                    <a:pt x="15501" y="8256"/>
                    <a:pt x="15679" y="9068"/>
                    <a:pt x="15885" y="10020"/>
                  </a:cubicBezTo>
                  <a:cubicBezTo>
                    <a:pt x="16441" y="12595"/>
                    <a:pt x="17039" y="15355"/>
                    <a:pt x="17715" y="18462"/>
                  </a:cubicBezTo>
                  <a:cubicBezTo>
                    <a:pt x="18047" y="19988"/>
                    <a:pt x="18328" y="21321"/>
                    <a:pt x="18345" y="21419"/>
                  </a:cubicBezTo>
                  <a:cubicBezTo>
                    <a:pt x="18376" y="21589"/>
                    <a:pt x="18393" y="21594"/>
                    <a:pt x="18570" y="21594"/>
                  </a:cubicBezTo>
                  <a:cubicBezTo>
                    <a:pt x="18724" y="21594"/>
                    <a:pt x="18745" y="21584"/>
                    <a:pt x="18725" y="21515"/>
                  </a:cubicBezTo>
                  <a:cubicBezTo>
                    <a:pt x="18712" y="21470"/>
                    <a:pt x="18615" y="21035"/>
                    <a:pt x="18509" y="20553"/>
                  </a:cubicBezTo>
                  <a:cubicBezTo>
                    <a:pt x="18403" y="20070"/>
                    <a:pt x="18079" y="18585"/>
                    <a:pt x="17784" y="17255"/>
                  </a:cubicBezTo>
                  <a:cubicBezTo>
                    <a:pt x="17134" y="14317"/>
                    <a:pt x="16167" y="9927"/>
                    <a:pt x="15842" y="8410"/>
                  </a:cubicBezTo>
                  <a:cubicBezTo>
                    <a:pt x="15368" y="6199"/>
                    <a:pt x="14959" y="4930"/>
                    <a:pt x="14409" y="3992"/>
                  </a:cubicBezTo>
                  <a:cubicBezTo>
                    <a:pt x="14209" y="3652"/>
                    <a:pt x="14173" y="3614"/>
                    <a:pt x="13917" y="3502"/>
                  </a:cubicBezTo>
                  <a:cubicBezTo>
                    <a:pt x="13764" y="3435"/>
                    <a:pt x="13626" y="3388"/>
                    <a:pt x="13614" y="3388"/>
                  </a:cubicBezTo>
                  <a:cubicBezTo>
                    <a:pt x="13602" y="3388"/>
                    <a:pt x="13706" y="3547"/>
                    <a:pt x="13839" y="3747"/>
                  </a:cubicBezTo>
                  <a:cubicBezTo>
                    <a:pt x="14142" y="4202"/>
                    <a:pt x="14532" y="5035"/>
                    <a:pt x="14711" y="5593"/>
                  </a:cubicBezTo>
                  <a:cubicBezTo>
                    <a:pt x="14923" y="6253"/>
                    <a:pt x="14992" y="6595"/>
                    <a:pt x="15013" y="7238"/>
                  </a:cubicBezTo>
                  <a:cubicBezTo>
                    <a:pt x="15044" y="7535"/>
                    <a:pt x="15037" y="7892"/>
                    <a:pt x="15013" y="8261"/>
                  </a:cubicBezTo>
                  <a:cubicBezTo>
                    <a:pt x="14992" y="9044"/>
                    <a:pt x="14915" y="9493"/>
                    <a:pt x="14668" y="10203"/>
                  </a:cubicBezTo>
                  <a:cubicBezTo>
                    <a:pt x="13796" y="12706"/>
                    <a:pt x="11568" y="14647"/>
                    <a:pt x="9030" y="15120"/>
                  </a:cubicBezTo>
                  <a:cubicBezTo>
                    <a:pt x="8049" y="15303"/>
                    <a:pt x="6766" y="15254"/>
                    <a:pt x="5827" y="14998"/>
                  </a:cubicBezTo>
                  <a:cubicBezTo>
                    <a:pt x="3452" y="14348"/>
                    <a:pt x="1489" y="12468"/>
                    <a:pt x="708" y="10098"/>
                  </a:cubicBezTo>
                  <a:cubicBezTo>
                    <a:pt x="294" y="8842"/>
                    <a:pt x="238" y="7304"/>
                    <a:pt x="561" y="5986"/>
                  </a:cubicBezTo>
                  <a:cubicBezTo>
                    <a:pt x="1051" y="3991"/>
                    <a:pt x="2406" y="2229"/>
                    <a:pt x="4213" y="1227"/>
                  </a:cubicBezTo>
                  <a:cubicBezTo>
                    <a:pt x="6296" y="73"/>
                    <a:pt x="8836" y="23"/>
                    <a:pt x="10955" y="1096"/>
                  </a:cubicBezTo>
                  <a:cubicBezTo>
                    <a:pt x="11321" y="1281"/>
                    <a:pt x="11973" y="1702"/>
                    <a:pt x="12259" y="1936"/>
                  </a:cubicBezTo>
                  <a:cubicBezTo>
                    <a:pt x="12366" y="2023"/>
                    <a:pt x="12532" y="2102"/>
                    <a:pt x="12639" y="2120"/>
                  </a:cubicBezTo>
                  <a:cubicBezTo>
                    <a:pt x="12742" y="2136"/>
                    <a:pt x="12877" y="2166"/>
                    <a:pt x="12941" y="2181"/>
                  </a:cubicBezTo>
                  <a:cubicBezTo>
                    <a:pt x="13036" y="2203"/>
                    <a:pt x="13013" y="2161"/>
                    <a:pt x="12803" y="1962"/>
                  </a:cubicBezTo>
                  <a:cubicBezTo>
                    <a:pt x="12246" y="1433"/>
                    <a:pt x="11234" y="832"/>
                    <a:pt x="10368" y="519"/>
                  </a:cubicBezTo>
                  <a:cubicBezTo>
                    <a:pt x="10146" y="438"/>
                    <a:pt x="9956" y="358"/>
                    <a:pt x="9945" y="335"/>
                  </a:cubicBezTo>
                  <a:cubicBezTo>
                    <a:pt x="9924" y="288"/>
                    <a:pt x="13613" y="288"/>
                    <a:pt x="18432" y="335"/>
                  </a:cubicBezTo>
                  <a:lnTo>
                    <a:pt x="21600" y="361"/>
                  </a:lnTo>
                  <a:lnTo>
                    <a:pt x="21600" y="221"/>
                  </a:lnTo>
                  <a:lnTo>
                    <a:pt x="21600" y="72"/>
                  </a:lnTo>
                  <a:lnTo>
                    <a:pt x="19856" y="46"/>
                  </a:lnTo>
                  <a:cubicBezTo>
                    <a:pt x="18897" y="29"/>
                    <a:pt x="15624" y="8"/>
                    <a:pt x="12587" y="2"/>
                  </a:cubicBezTo>
                  <a:close/>
                  <a:moveTo>
                    <a:pt x="19468" y="1910"/>
                  </a:moveTo>
                  <a:lnTo>
                    <a:pt x="19338" y="3274"/>
                  </a:lnTo>
                  <a:cubicBezTo>
                    <a:pt x="18815" y="8878"/>
                    <a:pt x="18785" y="9151"/>
                    <a:pt x="18717" y="9136"/>
                  </a:cubicBezTo>
                  <a:cubicBezTo>
                    <a:pt x="18691" y="9130"/>
                    <a:pt x="18651" y="8967"/>
                    <a:pt x="18622" y="8777"/>
                  </a:cubicBezTo>
                  <a:cubicBezTo>
                    <a:pt x="18428" y="7532"/>
                    <a:pt x="17782" y="6044"/>
                    <a:pt x="17042" y="5138"/>
                  </a:cubicBezTo>
                  <a:cubicBezTo>
                    <a:pt x="15823" y="3647"/>
                    <a:pt x="14131" y="2662"/>
                    <a:pt x="12259" y="2356"/>
                  </a:cubicBezTo>
                  <a:cubicBezTo>
                    <a:pt x="11649" y="2256"/>
                    <a:pt x="10528" y="2251"/>
                    <a:pt x="9971" y="2338"/>
                  </a:cubicBezTo>
                  <a:cubicBezTo>
                    <a:pt x="8313" y="2598"/>
                    <a:pt x="6875" y="3314"/>
                    <a:pt x="5689" y="4473"/>
                  </a:cubicBezTo>
                  <a:lnTo>
                    <a:pt x="5292" y="4858"/>
                  </a:lnTo>
                  <a:lnTo>
                    <a:pt x="5422" y="4980"/>
                  </a:lnTo>
                  <a:lnTo>
                    <a:pt x="5551" y="5112"/>
                  </a:lnTo>
                  <a:lnTo>
                    <a:pt x="5836" y="4823"/>
                  </a:lnTo>
                  <a:cubicBezTo>
                    <a:pt x="6996" y="3679"/>
                    <a:pt x="8155" y="3052"/>
                    <a:pt x="9660" y="2741"/>
                  </a:cubicBezTo>
                  <a:cubicBezTo>
                    <a:pt x="10684" y="2529"/>
                    <a:pt x="11972" y="2580"/>
                    <a:pt x="13027" y="2872"/>
                  </a:cubicBezTo>
                  <a:cubicBezTo>
                    <a:pt x="15040" y="3429"/>
                    <a:pt x="16740" y="4875"/>
                    <a:pt x="17646" y="6809"/>
                  </a:cubicBezTo>
                  <a:cubicBezTo>
                    <a:pt x="18196" y="7984"/>
                    <a:pt x="18429" y="9047"/>
                    <a:pt x="18432" y="10352"/>
                  </a:cubicBezTo>
                  <a:cubicBezTo>
                    <a:pt x="18434" y="11526"/>
                    <a:pt x="18210" y="12476"/>
                    <a:pt x="17663" y="13607"/>
                  </a:cubicBezTo>
                  <a:cubicBezTo>
                    <a:pt x="17398" y="14156"/>
                    <a:pt x="17389" y="14182"/>
                    <a:pt x="17439" y="14376"/>
                  </a:cubicBezTo>
                  <a:cubicBezTo>
                    <a:pt x="17467" y="14487"/>
                    <a:pt x="17500" y="14578"/>
                    <a:pt x="17508" y="14578"/>
                  </a:cubicBezTo>
                  <a:cubicBezTo>
                    <a:pt x="17540" y="14578"/>
                    <a:pt x="17987" y="13726"/>
                    <a:pt x="18121" y="13414"/>
                  </a:cubicBezTo>
                  <a:cubicBezTo>
                    <a:pt x="18591" y="12317"/>
                    <a:pt x="18881" y="10929"/>
                    <a:pt x="19140" y="8506"/>
                  </a:cubicBezTo>
                  <a:cubicBezTo>
                    <a:pt x="19324" y="6772"/>
                    <a:pt x="19770" y="2199"/>
                    <a:pt x="19770" y="2050"/>
                  </a:cubicBezTo>
                  <a:cubicBezTo>
                    <a:pt x="19770" y="1930"/>
                    <a:pt x="19760" y="1910"/>
                    <a:pt x="19623" y="1910"/>
                  </a:cubicBezTo>
                  <a:lnTo>
                    <a:pt x="19468" y="1910"/>
                  </a:lnTo>
                  <a:close/>
                  <a:moveTo>
                    <a:pt x="3540" y="6013"/>
                  </a:moveTo>
                  <a:cubicBezTo>
                    <a:pt x="3418" y="6011"/>
                    <a:pt x="3314" y="6018"/>
                    <a:pt x="3203" y="6021"/>
                  </a:cubicBezTo>
                  <a:cubicBezTo>
                    <a:pt x="2779" y="6072"/>
                    <a:pt x="2407" y="6241"/>
                    <a:pt x="2158" y="6520"/>
                  </a:cubicBezTo>
                  <a:cubicBezTo>
                    <a:pt x="1916" y="6792"/>
                    <a:pt x="1800" y="7076"/>
                    <a:pt x="1770" y="7482"/>
                  </a:cubicBezTo>
                  <a:cubicBezTo>
                    <a:pt x="1708" y="8305"/>
                    <a:pt x="2134" y="8941"/>
                    <a:pt x="2883" y="9145"/>
                  </a:cubicBezTo>
                  <a:cubicBezTo>
                    <a:pt x="3531" y="9321"/>
                    <a:pt x="4419" y="9129"/>
                    <a:pt x="4481" y="8804"/>
                  </a:cubicBezTo>
                  <a:cubicBezTo>
                    <a:pt x="4494" y="8731"/>
                    <a:pt x="4504" y="8670"/>
                    <a:pt x="4498" y="8664"/>
                  </a:cubicBezTo>
                  <a:cubicBezTo>
                    <a:pt x="4492" y="8657"/>
                    <a:pt x="4413" y="8702"/>
                    <a:pt x="4325" y="8769"/>
                  </a:cubicBezTo>
                  <a:cubicBezTo>
                    <a:pt x="4061" y="8968"/>
                    <a:pt x="3861" y="9036"/>
                    <a:pt x="3514" y="9040"/>
                  </a:cubicBezTo>
                  <a:cubicBezTo>
                    <a:pt x="3120" y="9044"/>
                    <a:pt x="2806" y="8902"/>
                    <a:pt x="2538" y="8602"/>
                  </a:cubicBezTo>
                  <a:cubicBezTo>
                    <a:pt x="2269" y="8300"/>
                    <a:pt x="2207" y="8146"/>
                    <a:pt x="2184" y="7692"/>
                  </a:cubicBezTo>
                  <a:cubicBezTo>
                    <a:pt x="2181" y="7624"/>
                    <a:pt x="2192" y="7569"/>
                    <a:pt x="2193" y="7509"/>
                  </a:cubicBezTo>
                  <a:cubicBezTo>
                    <a:pt x="2197" y="7106"/>
                    <a:pt x="2284" y="6849"/>
                    <a:pt x="2529" y="6573"/>
                  </a:cubicBezTo>
                  <a:cubicBezTo>
                    <a:pt x="2820" y="6246"/>
                    <a:pt x="3125" y="6116"/>
                    <a:pt x="3557" y="6144"/>
                  </a:cubicBezTo>
                  <a:cubicBezTo>
                    <a:pt x="3887" y="6166"/>
                    <a:pt x="4125" y="6255"/>
                    <a:pt x="4308" y="6424"/>
                  </a:cubicBezTo>
                  <a:cubicBezTo>
                    <a:pt x="4404" y="6513"/>
                    <a:pt x="4406" y="6515"/>
                    <a:pt x="4455" y="6354"/>
                  </a:cubicBezTo>
                  <a:lnTo>
                    <a:pt x="4506" y="6196"/>
                  </a:lnTo>
                  <a:cubicBezTo>
                    <a:pt x="4506" y="6195"/>
                    <a:pt x="4507" y="6189"/>
                    <a:pt x="4506" y="6188"/>
                  </a:cubicBezTo>
                  <a:lnTo>
                    <a:pt x="4222" y="6109"/>
                  </a:lnTo>
                  <a:cubicBezTo>
                    <a:pt x="4079" y="6068"/>
                    <a:pt x="3938" y="6039"/>
                    <a:pt x="3799" y="6021"/>
                  </a:cubicBezTo>
                  <a:cubicBezTo>
                    <a:pt x="3712" y="6017"/>
                    <a:pt x="3632" y="6014"/>
                    <a:pt x="3540" y="6013"/>
                  </a:cubicBezTo>
                  <a:close/>
                  <a:moveTo>
                    <a:pt x="10558" y="6048"/>
                  </a:moveTo>
                  <a:cubicBezTo>
                    <a:pt x="10491" y="6036"/>
                    <a:pt x="10485" y="6195"/>
                    <a:pt x="10481" y="7605"/>
                  </a:cubicBezTo>
                  <a:lnTo>
                    <a:pt x="10472" y="9171"/>
                  </a:lnTo>
                  <a:lnTo>
                    <a:pt x="10619" y="9171"/>
                  </a:lnTo>
                  <a:cubicBezTo>
                    <a:pt x="10701" y="9159"/>
                    <a:pt x="10749" y="9139"/>
                    <a:pt x="10774" y="9118"/>
                  </a:cubicBezTo>
                  <a:cubicBezTo>
                    <a:pt x="10774" y="9108"/>
                    <a:pt x="10770" y="9098"/>
                    <a:pt x="10765" y="9083"/>
                  </a:cubicBezTo>
                  <a:cubicBezTo>
                    <a:pt x="10723" y="8946"/>
                    <a:pt x="10716" y="6925"/>
                    <a:pt x="10757" y="6861"/>
                  </a:cubicBezTo>
                  <a:cubicBezTo>
                    <a:pt x="10796" y="6801"/>
                    <a:pt x="11044" y="7052"/>
                    <a:pt x="12423" y="8541"/>
                  </a:cubicBezTo>
                  <a:cubicBezTo>
                    <a:pt x="12767" y="8913"/>
                    <a:pt x="13067" y="9215"/>
                    <a:pt x="13088" y="9215"/>
                  </a:cubicBezTo>
                  <a:cubicBezTo>
                    <a:pt x="13109" y="9215"/>
                    <a:pt x="13131" y="8551"/>
                    <a:pt x="13131" y="7736"/>
                  </a:cubicBezTo>
                  <a:cubicBezTo>
                    <a:pt x="13131" y="6992"/>
                    <a:pt x="13144" y="6443"/>
                    <a:pt x="13157" y="6293"/>
                  </a:cubicBezTo>
                  <a:lnTo>
                    <a:pt x="13157" y="6083"/>
                  </a:lnTo>
                  <a:cubicBezTo>
                    <a:pt x="13143" y="6061"/>
                    <a:pt x="13104" y="6055"/>
                    <a:pt x="13019" y="6056"/>
                  </a:cubicBezTo>
                  <a:lnTo>
                    <a:pt x="12855" y="6065"/>
                  </a:lnTo>
                  <a:lnTo>
                    <a:pt x="12881" y="7185"/>
                  </a:lnTo>
                  <a:cubicBezTo>
                    <a:pt x="12897" y="7920"/>
                    <a:pt x="12895" y="8312"/>
                    <a:pt x="12863" y="8331"/>
                  </a:cubicBezTo>
                  <a:cubicBezTo>
                    <a:pt x="12857" y="8335"/>
                    <a:pt x="12746" y="8222"/>
                    <a:pt x="12682" y="8165"/>
                  </a:cubicBezTo>
                  <a:cubicBezTo>
                    <a:pt x="12680" y="8163"/>
                    <a:pt x="12675" y="8167"/>
                    <a:pt x="12673" y="8165"/>
                  </a:cubicBezTo>
                  <a:cubicBezTo>
                    <a:pt x="12485" y="7994"/>
                    <a:pt x="12163" y="7674"/>
                    <a:pt x="11724" y="7211"/>
                  </a:cubicBezTo>
                  <a:cubicBezTo>
                    <a:pt x="11125" y="6579"/>
                    <a:pt x="10600" y="6055"/>
                    <a:pt x="10558" y="6048"/>
                  </a:cubicBezTo>
                  <a:close/>
                  <a:moveTo>
                    <a:pt x="5128" y="6065"/>
                  </a:moveTo>
                  <a:lnTo>
                    <a:pt x="5128" y="7605"/>
                  </a:lnTo>
                  <a:lnTo>
                    <a:pt x="5128" y="9153"/>
                  </a:lnTo>
                  <a:lnTo>
                    <a:pt x="6060" y="9153"/>
                  </a:lnTo>
                  <a:lnTo>
                    <a:pt x="7001" y="9153"/>
                  </a:lnTo>
                  <a:lnTo>
                    <a:pt x="7001" y="9031"/>
                  </a:lnTo>
                  <a:lnTo>
                    <a:pt x="7001" y="8909"/>
                  </a:lnTo>
                  <a:lnTo>
                    <a:pt x="6259" y="8909"/>
                  </a:lnTo>
                  <a:lnTo>
                    <a:pt x="5525" y="8909"/>
                  </a:lnTo>
                  <a:lnTo>
                    <a:pt x="5525" y="8742"/>
                  </a:lnTo>
                  <a:cubicBezTo>
                    <a:pt x="5511" y="8648"/>
                    <a:pt x="5499" y="8518"/>
                    <a:pt x="5499" y="8296"/>
                  </a:cubicBezTo>
                  <a:cubicBezTo>
                    <a:pt x="5499" y="8065"/>
                    <a:pt x="5510" y="7916"/>
                    <a:pt x="5525" y="7824"/>
                  </a:cubicBezTo>
                  <a:lnTo>
                    <a:pt x="5525" y="7675"/>
                  </a:lnTo>
                  <a:lnTo>
                    <a:pt x="5706" y="7675"/>
                  </a:lnTo>
                  <a:cubicBezTo>
                    <a:pt x="5879" y="7655"/>
                    <a:pt x="6149" y="7655"/>
                    <a:pt x="6345" y="7675"/>
                  </a:cubicBezTo>
                  <a:lnTo>
                    <a:pt x="6647" y="7675"/>
                  </a:lnTo>
                  <a:lnTo>
                    <a:pt x="6647" y="7552"/>
                  </a:lnTo>
                  <a:lnTo>
                    <a:pt x="6647" y="7430"/>
                  </a:lnTo>
                  <a:lnTo>
                    <a:pt x="6095" y="7439"/>
                  </a:lnTo>
                  <a:lnTo>
                    <a:pt x="6086" y="7439"/>
                  </a:lnTo>
                  <a:cubicBezTo>
                    <a:pt x="5880" y="7449"/>
                    <a:pt x="5752" y="7448"/>
                    <a:pt x="5672" y="7439"/>
                  </a:cubicBezTo>
                  <a:lnTo>
                    <a:pt x="5525" y="7439"/>
                  </a:lnTo>
                  <a:lnTo>
                    <a:pt x="5525" y="7211"/>
                  </a:lnTo>
                  <a:cubicBezTo>
                    <a:pt x="5519" y="7092"/>
                    <a:pt x="5519" y="6938"/>
                    <a:pt x="5525" y="6783"/>
                  </a:cubicBezTo>
                  <a:lnTo>
                    <a:pt x="5525" y="6249"/>
                  </a:lnTo>
                  <a:lnTo>
                    <a:pt x="5801" y="6258"/>
                  </a:lnTo>
                  <a:lnTo>
                    <a:pt x="5810" y="6258"/>
                  </a:lnTo>
                  <a:lnTo>
                    <a:pt x="6242" y="6266"/>
                  </a:lnTo>
                  <a:cubicBezTo>
                    <a:pt x="6955" y="6279"/>
                    <a:pt x="6950" y="6277"/>
                    <a:pt x="6950" y="6170"/>
                  </a:cubicBezTo>
                  <a:lnTo>
                    <a:pt x="6950" y="6118"/>
                  </a:lnTo>
                  <a:cubicBezTo>
                    <a:pt x="6941" y="6097"/>
                    <a:pt x="6930" y="6078"/>
                    <a:pt x="6906" y="6065"/>
                  </a:cubicBezTo>
                  <a:lnTo>
                    <a:pt x="6035" y="6065"/>
                  </a:lnTo>
                  <a:lnTo>
                    <a:pt x="5128" y="6065"/>
                  </a:lnTo>
                  <a:close/>
                  <a:moveTo>
                    <a:pt x="7649" y="6065"/>
                  </a:moveTo>
                  <a:lnTo>
                    <a:pt x="7649" y="7614"/>
                  </a:lnTo>
                  <a:lnTo>
                    <a:pt x="7649" y="9171"/>
                  </a:lnTo>
                  <a:lnTo>
                    <a:pt x="7675" y="9171"/>
                  </a:lnTo>
                  <a:lnTo>
                    <a:pt x="7839" y="9171"/>
                  </a:lnTo>
                  <a:lnTo>
                    <a:pt x="8029" y="9171"/>
                  </a:lnTo>
                  <a:lnTo>
                    <a:pt x="8037" y="8410"/>
                  </a:lnTo>
                  <a:cubicBezTo>
                    <a:pt x="8037" y="8406"/>
                    <a:pt x="8038" y="8405"/>
                    <a:pt x="8037" y="8401"/>
                  </a:cubicBezTo>
                  <a:cubicBezTo>
                    <a:pt x="8037" y="8377"/>
                    <a:pt x="8038" y="8364"/>
                    <a:pt x="8037" y="8340"/>
                  </a:cubicBezTo>
                  <a:cubicBezTo>
                    <a:pt x="8033" y="8091"/>
                    <a:pt x="8033" y="7966"/>
                    <a:pt x="8055" y="7885"/>
                  </a:cubicBezTo>
                  <a:cubicBezTo>
                    <a:pt x="8068" y="7698"/>
                    <a:pt x="8092" y="7623"/>
                    <a:pt x="8158" y="7614"/>
                  </a:cubicBezTo>
                  <a:cubicBezTo>
                    <a:pt x="8218" y="7605"/>
                    <a:pt x="8298" y="7623"/>
                    <a:pt x="8340" y="7657"/>
                  </a:cubicBezTo>
                  <a:cubicBezTo>
                    <a:pt x="8433" y="7736"/>
                    <a:pt x="9025" y="8535"/>
                    <a:pt x="9263" y="8900"/>
                  </a:cubicBezTo>
                  <a:cubicBezTo>
                    <a:pt x="9440" y="9170"/>
                    <a:pt x="9444" y="9171"/>
                    <a:pt x="9669" y="9171"/>
                  </a:cubicBezTo>
                  <a:cubicBezTo>
                    <a:pt x="9794" y="9171"/>
                    <a:pt x="9902" y="9157"/>
                    <a:pt x="9902" y="9145"/>
                  </a:cubicBezTo>
                  <a:cubicBezTo>
                    <a:pt x="9902" y="9132"/>
                    <a:pt x="9670" y="8844"/>
                    <a:pt x="9384" y="8497"/>
                  </a:cubicBezTo>
                  <a:cubicBezTo>
                    <a:pt x="8638" y="7593"/>
                    <a:pt x="8640" y="7602"/>
                    <a:pt x="8927" y="7544"/>
                  </a:cubicBezTo>
                  <a:cubicBezTo>
                    <a:pt x="9180" y="7492"/>
                    <a:pt x="9460" y="7294"/>
                    <a:pt x="9548" y="7106"/>
                  </a:cubicBezTo>
                  <a:cubicBezTo>
                    <a:pt x="9653" y="6882"/>
                    <a:pt x="9625" y="6465"/>
                    <a:pt x="9496" y="6319"/>
                  </a:cubicBezTo>
                  <a:cubicBezTo>
                    <a:pt x="9313" y="6111"/>
                    <a:pt x="9126" y="6068"/>
                    <a:pt x="8365" y="6065"/>
                  </a:cubicBezTo>
                  <a:lnTo>
                    <a:pt x="7649" y="6065"/>
                  </a:lnTo>
                  <a:close/>
                  <a:moveTo>
                    <a:pt x="8365" y="6179"/>
                  </a:moveTo>
                  <a:cubicBezTo>
                    <a:pt x="8874" y="6179"/>
                    <a:pt x="9167" y="6372"/>
                    <a:pt x="9220" y="6730"/>
                  </a:cubicBezTo>
                  <a:cubicBezTo>
                    <a:pt x="9275" y="7099"/>
                    <a:pt x="9054" y="7358"/>
                    <a:pt x="8599" y="7456"/>
                  </a:cubicBezTo>
                  <a:cubicBezTo>
                    <a:pt x="8295" y="7522"/>
                    <a:pt x="8091" y="7525"/>
                    <a:pt x="8055" y="7465"/>
                  </a:cubicBezTo>
                  <a:cubicBezTo>
                    <a:pt x="8013" y="7396"/>
                    <a:pt x="8034" y="6416"/>
                    <a:pt x="8081" y="6293"/>
                  </a:cubicBezTo>
                  <a:cubicBezTo>
                    <a:pt x="8116" y="6199"/>
                    <a:pt x="8151" y="6179"/>
                    <a:pt x="8365" y="6179"/>
                  </a:cubicBezTo>
                  <a:close/>
                  <a:moveTo>
                    <a:pt x="3332" y="10501"/>
                  </a:moveTo>
                  <a:lnTo>
                    <a:pt x="3367" y="10886"/>
                  </a:lnTo>
                  <a:cubicBezTo>
                    <a:pt x="3446" y="11824"/>
                    <a:pt x="3693" y="12734"/>
                    <a:pt x="4127" y="13711"/>
                  </a:cubicBezTo>
                  <a:cubicBezTo>
                    <a:pt x="4244" y="13975"/>
                    <a:pt x="4280" y="14020"/>
                    <a:pt x="4489" y="14123"/>
                  </a:cubicBezTo>
                  <a:cubicBezTo>
                    <a:pt x="4619" y="14186"/>
                    <a:pt x="4747" y="14244"/>
                    <a:pt x="4765" y="14245"/>
                  </a:cubicBezTo>
                  <a:cubicBezTo>
                    <a:pt x="4784" y="14246"/>
                    <a:pt x="4704" y="14067"/>
                    <a:pt x="4593" y="13851"/>
                  </a:cubicBezTo>
                  <a:cubicBezTo>
                    <a:pt x="4151" y="13000"/>
                    <a:pt x="3868" y="12103"/>
                    <a:pt x="3747" y="11174"/>
                  </a:cubicBezTo>
                  <a:cubicBezTo>
                    <a:pt x="3708" y="10880"/>
                    <a:pt x="3678" y="10600"/>
                    <a:pt x="3678" y="10562"/>
                  </a:cubicBezTo>
                  <a:cubicBezTo>
                    <a:pt x="3678" y="10515"/>
                    <a:pt x="3622" y="10501"/>
                    <a:pt x="3505" y="10501"/>
                  </a:cubicBezTo>
                  <a:lnTo>
                    <a:pt x="3332" y="10501"/>
                  </a:lnTo>
                  <a:close/>
                  <a:moveTo>
                    <a:pt x="16705" y="15181"/>
                  </a:moveTo>
                  <a:cubicBezTo>
                    <a:pt x="16695" y="15164"/>
                    <a:pt x="16529" y="15318"/>
                    <a:pt x="16342" y="15514"/>
                  </a:cubicBezTo>
                  <a:cubicBezTo>
                    <a:pt x="15288" y="16617"/>
                    <a:pt x="13983" y="17346"/>
                    <a:pt x="12527" y="17657"/>
                  </a:cubicBezTo>
                  <a:cubicBezTo>
                    <a:pt x="11930" y="17785"/>
                    <a:pt x="10814" y="17831"/>
                    <a:pt x="10204" y="17753"/>
                  </a:cubicBezTo>
                  <a:cubicBezTo>
                    <a:pt x="9951" y="17721"/>
                    <a:pt x="9717" y="17686"/>
                    <a:pt x="9686" y="17675"/>
                  </a:cubicBezTo>
                  <a:cubicBezTo>
                    <a:pt x="9656" y="17663"/>
                    <a:pt x="9573" y="17724"/>
                    <a:pt x="9505" y="17815"/>
                  </a:cubicBezTo>
                  <a:lnTo>
                    <a:pt x="9384" y="17981"/>
                  </a:lnTo>
                  <a:lnTo>
                    <a:pt x="9729" y="18042"/>
                  </a:lnTo>
                  <a:cubicBezTo>
                    <a:pt x="9916" y="18074"/>
                    <a:pt x="10245" y="18118"/>
                    <a:pt x="10463" y="18138"/>
                  </a:cubicBezTo>
                  <a:cubicBezTo>
                    <a:pt x="11124" y="18198"/>
                    <a:pt x="12156" y="18120"/>
                    <a:pt x="12777" y="17963"/>
                  </a:cubicBezTo>
                  <a:cubicBezTo>
                    <a:pt x="14209" y="17603"/>
                    <a:pt x="15386" y="16953"/>
                    <a:pt x="16412" y="15960"/>
                  </a:cubicBezTo>
                  <a:cubicBezTo>
                    <a:pt x="16779" y="15604"/>
                    <a:pt x="16779" y="15601"/>
                    <a:pt x="16748" y="15409"/>
                  </a:cubicBezTo>
                  <a:cubicBezTo>
                    <a:pt x="16731" y="15303"/>
                    <a:pt x="16715" y="15198"/>
                    <a:pt x="16705" y="15181"/>
                  </a:cubicBezTo>
                  <a:close/>
                  <a:moveTo>
                    <a:pt x="5301" y="15540"/>
                  </a:moveTo>
                  <a:cubicBezTo>
                    <a:pt x="5279" y="15582"/>
                    <a:pt x="5634" y="15924"/>
                    <a:pt x="6086" y="16292"/>
                  </a:cubicBezTo>
                  <a:cubicBezTo>
                    <a:pt x="6696" y="16788"/>
                    <a:pt x="7083" y="17039"/>
                    <a:pt x="7770" y="17377"/>
                  </a:cubicBezTo>
                  <a:cubicBezTo>
                    <a:pt x="8079" y="17529"/>
                    <a:pt x="8365" y="17657"/>
                    <a:pt x="8409" y="17657"/>
                  </a:cubicBezTo>
                  <a:cubicBezTo>
                    <a:pt x="8452" y="17657"/>
                    <a:pt x="8536" y="17605"/>
                    <a:pt x="8590" y="17535"/>
                  </a:cubicBezTo>
                  <a:lnTo>
                    <a:pt x="8685" y="17403"/>
                  </a:lnTo>
                  <a:lnTo>
                    <a:pt x="8322" y="17255"/>
                  </a:lnTo>
                  <a:cubicBezTo>
                    <a:pt x="7572" y="16946"/>
                    <a:pt x="6872" y="16513"/>
                    <a:pt x="6224" y="15960"/>
                  </a:cubicBezTo>
                  <a:cubicBezTo>
                    <a:pt x="5979" y="15751"/>
                    <a:pt x="5839" y="15667"/>
                    <a:pt x="5663" y="15627"/>
                  </a:cubicBezTo>
                  <a:cubicBezTo>
                    <a:pt x="5535" y="15598"/>
                    <a:pt x="5387" y="15567"/>
                    <a:pt x="5335" y="15549"/>
                  </a:cubicBezTo>
                  <a:cubicBezTo>
                    <a:pt x="5316" y="15542"/>
                    <a:pt x="5304" y="15534"/>
                    <a:pt x="5301" y="1554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How to bring modern science into classroom?</a:t>
            </a:r>
          </a:p>
        </p:txBody>
      </p:sp>
      <p:sp>
        <p:nvSpPr>
          <p:cNvPr id="167" name="Shape 167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920695"/>
            <a:ext cx="4660900" cy="1985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droppedImage.png"/>
          <p:cNvPicPr>
            <a:picLocks noChangeAspect="1"/>
          </p:cNvPicPr>
          <p:nvPr/>
        </p:nvPicPr>
        <p:blipFill>
          <a:blip r:embed="rId3">
            <a:extLst/>
          </a:blip>
          <a:srcRect l="32190" t="35713" r="0" b="0"/>
          <a:stretch>
            <a:fillRect/>
          </a:stretch>
        </p:blipFill>
        <p:spPr>
          <a:xfrm>
            <a:off x="8153400" y="2768600"/>
            <a:ext cx="3326269" cy="2102279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 flipH="1" flipV="1">
            <a:off x="3066130" y="4955657"/>
            <a:ext cx="1" cy="1343544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1" name="Shape 171"/>
          <p:cNvSpPr/>
          <p:nvPr/>
        </p:nvSpPr>
        <p:spPr>
          <a:xfrm flipH="1" flipV="1">
            <a:off x="5626099" y="3909762"/>
            <a:ext cx="1739901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4" name="Group 174"/>
          <p:cNvGrpSpPr/>
          <p:nvPr/>
        </p:nvGrpSpPr>
        <p:grpSpPr>
          <a:xfrm>
            <a:off x="8267700" y="6616207"/>
            <a:ext cx="6464300" cy="2426193"/>
            <a:chOff x="0" y="0"/>
            <a:chExt cx="6464299" cy="2426192"/>
          </a:xfrm>
        </p:grpSpPr>
        <p:pic>
          <p:nvPicPr>
            <p:cNvPr id="172" name="dropped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464300" cy="21095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3" name="Shape 173"/>
            <p:cNvSpPr/>
            <p:nvPr/>
          </p:nvSpPr>
          <p:spPr>
            <a:xfrm>
              <a:off x="3276600" y="13192"/>
              <a:ext cx="1968500" cy="24130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75" name="Shape 175"/>
          <p:cNvSpPr/>
          <p:nvPr/>
        </p:nvSpPr>
        <p:spPr>
          <a:xfrm flipH="1" flipV="1">
            <a:off x="9814221" y="4952999"/>
            <a:ext cx="1" cy="1343545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6" name="Shape 176"/>
          <p:cNvSpPr/>
          <p:nvPr/>
        </p:nvSpPr>
        <p:spPr>
          <a:xfrm flipH="1" flipV="1">
            <a:off x="5626100" y="8007349"/>
            <a:ext cx="1739901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7" name="Shape 177"/>
          <p:cNvSpPr/>
          <p:nvPr/>
        </p:nvSpPr>
        <p:spPr>
          <a:xfrm flipH="1" flipV="1">
            <a:off x="4724398" y="4870449"/>
            <a:ext cx="3175548" cy="201667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8" name="Shape 178"/>
          <p:cNvSpPr/>
          <p:nvPr/>
        </p:nvSpPr>
        <p:spPr>
          <a:xfrm flipV="1">
            <a:off x="4848521" y="4865787"/>
            <a:ext cx="3000675" cy="1951456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81" name="Group 181"/>
          <p:cNvGrpSpPr/>
          <p:nvPr/>
        </p:nvGrpSpPr>
        <p:grpSpPr>
          <a:xfrm>
            <a:off x="1676400" y="6613983"/>
            <a:ext cx="2781300" cy="2784017"/>
            <a:chOff x="0" y="0"/>
            <a:chExt cx="2781300" cy="2784016"/>
          </a:xfrm>
        </p:grpSpPr>
        <p:pic>
          <p:nvPicPr>
            <p:cNvPr id="179" name="dropped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2781300" cy="27840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0" name="droppedImage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2796" t="2242" r="1669" b="1900"/>
            <a:stretch>
              <a:fillRect/>
            </a:stretch>
          </p:blipFill>
          <p:spPr>
            <a:xfrm>
              <a:off x="742519" y="781258"/>
              <a:ext cx="1369220" cy="1351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fill="norm" stroke="1" extrusionOk="0">
                  <a:moveTo>
                    <a:pt x="12591" y="2"/>
                  </a:moveTo>
                  <a:cubicBezTo>
                    <a:pt x="8187" y="-6"/>
                    <a:pt x="6985" y="9"/>
                    <a:pt x="6649" y="60"/>
                  </a:cubicBezTo>
                  <a:cubicBezTo>
                    <a:pt x="4973" y="311"/>
                    <a:pt x="3610" y="972"/>
                    <a:pt x="2423" y="2121"/>
                  </a:cubicBezTo>
                  <a:cubicBezTo>
                    <a:pt x="959" y="3537"/>
                    <a:pt x="68" y="5554"/>
                    <a:pt x="0" y="7519"/>
                  </a:cubicBezTo>
                  <a:cubicBezTo>
                    <a:pt x="2" y="7642"/>
                    <a:pt x="3" y="7711"/>
                    <a:pt x="6" y="7868"/>
                  </a:cubicBezTo>
                  <a:cubicBezTo>
                    <a:pt x="9" y="7986"/>
                    <a:pt x="4" y="8008"/>
                    <a:pt x="6" y="8121"/>
                  </a:cubicBezTo>
                  <a:cubicBezTo>
                    <a:pt x="10" y="8200"/>
                    <a:pt x="18" y="8278"/>
                    <a:pt x="25" y="8356"/>
                  </a:cubicBezTo>
                  <a:cubicBezTo>
                    <a:pt x="129" y="9524"/>
                    <a:pt x="327" y="10365"/>
                    <a:pt x="1421" y="14223"/>
                  </a:cubicBezTo>
                  <a:lnTo>
                    <a:pt x="2160" y="16830"/>
                  </a:lnTo>
                  <a:lnTo>
                    <a:pt x="2342" y="16843"/>
                  </a:lnTo>
                  <a:cubicBezTo>
                    <a:pt x="2474" y="16854"/>
                    <a:pt x="2509" y="16845"/>
                    <a:pt x="2492" y="16799"/>
                  </a:cubicBezTo>
                  <a:cubicBezTo>
                    <a:pt x="2479" y="16764"/>
                    <a:pt x="2151" y="15640"/>
                    <a:pt x="1759" y="14300"/>
                  </a:cubicBezTo>
                  <a:cubicBezTo>
                    <a:pt x="1326" y="12818"/>
                    <a:pt x="1063" y="11846"/>
                    <a:pt x="1089" y="11819"/>
                  </a:cubicBezTo>
                  <a:cubicBezTo>
                    <a:pt x="1116" y="11793"/>
                    <a:pt x="1204" y="11900"/>
                    <a:pt x="1315" y="12092"/>
                  </a:cubicBezTo>
                  <a:cubicBezTo>
                    <a:pt x="2012" y="13299"/>
                    <a:pt x="3439" y="14470"/>
                    <a:pt x="4915" y="15048"/>
                  </a:cubicBezTo>
                  <a:cubicBezTo>
                    <a:pt x="7013" y="15870"/>
                    <a:pt x="9567" y="15697"/>
                    <a:pt x="11363" y="14617"/>
                  </a:cubicBezTo>
                  <a:cubicBezTo>
                    <a:pt x="11538" y="14512"/>
                    <a:pt x="11701" y="14442"/>
                    <a:pt x="11727" y="14458"/>
                  </a:cubicBezTo>
                  <a:cubicBezTo>
                    <a:pt x="11767" y="14484"/>
                    <a:pt x="10959" y="15372"/>
                    <a:pt x="8127" y="18416"/>
                  </a:cubicBezTo>
                  <a:cubicBezTo>
                    <a:pt x="7702" y="18873"/>
                    <a:pt x="7220" y="19388"/>
                    <a:pt x="7062" y="19558"/>
                  </a:cubicBezTo>
                  <a:cubicBezTo>
                    <a:pt x="6905" y="19727"/>
                    <a:pt x="6445" y="20222"/>
                    <a:pt x="6035" y="20662"/>
                  </a:cubicBezTo>
                  <a:cubicBezTo>
                    <a:pt x="5626" y="21101"/>
                    <a:pt x="5273" y="21494"/>
                    <a:pt x="5253" y="21531"/>
                  </a:cubicBezTo>
                  <a:cubicBezTo>
                    <a:pt x="5223" y="21583"/>
                    <a:pt x="5257" y="21594"/>
                    <a:pt x="5422" y="21594"/>
                  </a:cubicBezTo>
                  <a:lnTo>
                    <a:pt x="5629" y="21594"/>
                  </a:lnTo>
                  <a:lnTo>
                    <a:pt x="6724" y="20421"/>
                  </a:lnTo>
                  <a:cubicBezTo>
                    <a:pt x="7324" y="19775"/>
                    <a:pt x="7956" y="19100"/>
                    <a:pt x="8127" y="18917"/>
                  </a:cubicBezTo>
                  <a:cubicBezTo>
                    <a:pt x="8298" y="18735"/>
                    <a:pt x="8957" y="18016"/>
                    <a:pt x="9598" y="17325"/>
                  </a:cubicBezTo>
                  <a:cubicBezTo>
                    <a:pt x="10239" y="16634"/>
                    <a:pt x="11121" y="15689"/>
                    <a:pt x="11558" y="15219"/>
                  </a:cubicBezTo>
                  <a:cubicBezTo>
                    <a:pt x="13353" y="13288"/>
                    <a:pt x="14035" y="12400"/>
                    <a:pt x="14582" y="11299"/>
                  </a:cubicBezTo>
                  <a:cubicBezTo>
                    <a:pt x="15004" y="10449"/>
                    <a:pt x="15333" y="9274"/>
                    <a:pt x="15333" y="8604"/>
                  </a:cubicBezTo>
                  <a:cubicBezTo>
                    <a:pt x="15333" y="8325"/>
                    <a:pt x="15438" y="8071"/>
                    <a:pt x="15489" y="8223"/>
                  </a:cubicBezTo>
                  <a:cubicBezTo>
                    <a:pt x="15503" y="8262"/>
                    <a:pt x="15678" y="9072"/>
                    <a:pt x="15884" y="10024"/>
                  </a:cubicBezTo>
                  <a:cubicBezTo>
                    <a:pt x="16440" y="12600"/>
                    <a:pt x="17042" y="15360"/>
                    <a:pt x="17718" y="18467"/>
                  </a:cubicBezTo>
                  <a:cubicBezTo>
                    <a:pt x="18050" y="19993"/>
                    <a:pt x="18333" y="21319"/>
                    <a:pt x="18351" y="21416"/>
                  </a:cubicBezTo>
                  <a:cubicBezTo>
                    <a:pt x="18381" y="21587"/>
                    <a:pt x="18393" y="21594"/>
                    <a:pt x="18570" y="21594"/>
                  </a:cubicBezTo>
                  <a:cubicBezTo>
                    <a:pt x="18724" y="21594"/>
                    <a:pt x="18753" y="21581"/>
                    <a:pt x="18733" y="21512"/>
                  </a:cubicBezTo>
                  <a:cubicBezTo>
                    <a:pt x="18719" y="21466"/>
                    <a:pt x="18620" y="21036"/>
                    <a:pt x="18513" y="20554"/>
                  </a:cubicBezTo>
                  <a:cubicBezTo>
                    <a:pt x="18407" y="20071"/>
                    <a:pt x="18075" y="18586"/>
                    <a:pt x="17781" y="17255"/>
                  </a:cubicBezTo>
                  <a:cubicBezTo>
                    <a:pt x="17130" y="14318"/>
                    <a:pt x="16172" y="9931"/>
                    <a:pt x="15846" y="8413"/>
                  </a:cubicBezTo>
                  <a:cubicBezTo>
                    <a:pt x="15372" y="6203"/>
                    <a:pt x="14957" y="4930"/>
                    <a:pt x="14406" y="3992"/>
                  </a:cubicBezTo>
                  <a:cubicBezTo>
                    <a:pt x="14207" y="3652"/>
                    <a:pt x="14174" y="3616"/>
                    <a:pt x="13918" y="3504"/>
                  </a:cubicBezTo>
                  <a:cubicBezTo>
                    <a:pt x="13766" y="3437"/>
                    <a:pt x="13629" y="3383"/>
                    <a:pt x="13617" y="3383"/>
                  </a:cubicBezTo>
                  <a:cubicBezTo>
                    <a:pt x="13605" y="3383"/>
                    <a:pt x="13704" y="3545"/>
                    <a:pt x="13837" y="3745"/>
                  </a:cubicBezTo>
                  <a:cubicBezTo>
                    <a:pt x="14140" y="4200"/>
                    <a:pt x="14534" y="5033"/>
                    <a:pt x="14713" y="5591"/>
                  </a:cubicBezTo>
                  <a:cubicBezTo>
                    <a:pt x="14925" y="6251"/>
                    <a:pt x="14999" y="6591"/>
                    <a:pt x="15020" y="7233"/>
                  </a:cubicBezTo>
                  <a:cubicBezTo>
                    <a:pt x="15051" y="7531"/>
                    <a:pt x="15044" y="7892"/>
                    <a:pt x="15020" y="8261"/>
                  </a:cubicBezTo>
                  <a:cubicBezTo>
                    <a:pt x="14999" y="9044"/>
                    <a:pt x="14917" y="9498"/>
                    <a:pt x="14669" y="10208"/>
                  </a:cubicBezTo>
                  <a:cubicBezTo>
                    <a:pt x="13797" y="12711"/>
                    <a:pt x="11573" y="14651"/>
                    <a:pt x="9034" y="15124"/>
                  </a:cubicBezTo>
                  <a:cubicBezTo>
                    <a:pt x="8053" y="15307"/>
                    <a:pt x="6768" y="15254"/>
                    <a:pt x="5829" y="14997"/>
                  </a:cubicBezTo>
                  <a:cubicBezTo>
                    <a:pt x="3453" y="14347"/>
                    <a:pt x="1489" y="12470"/>
                    <a:pt x="707" y="10100"/>
                  </a:cubicBezTo>
                  <a:cubicBezTo>
                    <a:pt x="293" y="8844"/>
                    <a:pt x="240" y="7307"/>
                    <a:pt x="563" y="5990"/>
                  </a:cubicBezTo>
                  <a:cubicBezTo>
                    <a:pt x="1053" y="3995"/>
                    <a:pt x="2406" y="2228"/>
                    <a:pt x="4214" y="1227"/>
                  </a:cubicBezTo>
                  <a:cubicBezTo>
                    <a:pt x="6297" y="73"/>
                    <a:pt x="8836" y="21"/>
                    <a:pt x="10957" y="1093"/>
                  </a:cubicBezTo>
                  <a:cubicBezTo>
                    <a:pt x="11322" y="1278"/>
                    <a:pt x="11979" y="1703"/>
                    <a:pt x="12265" y="1937"/>
                  </a:cubicBezTo>
                  <a:cubicBezTo>
                    <a:pt x="12372" y="2024"/>
                    <a:pt x="12534" y="2104"/>
                    <a:pt x="12641" y="2121"/>
                  </a:cubicBezTo>
                  <a:cubicBezTo>
                    <a:pt x="12744" y="2138"/>
                    <a:pt x="12877" y="2163"/>
                    <a:pt x="12941" y="2178"/>
                  </a:cubicBezTo>
                  <a:cubicBezTo>
                    <a:pt x="13037" y="2200"/>
                    <a:pt x="13013" y="2162"/>
                    <a:pt x="12803" y="1962"/>
                  </a:cubicBezTo>
                  <a:cubicBezTo>
                    <a:pt x="12246" y="1433"/>
                    <a:pt x="11234" y="830"/>
                    <a:pt x="10368" y="516"/>
                  </a:cubicBezTo>
                  <a:cubicBezTo>
                    <a:pt x="10145" y="436"/>
                    <a:pt x="9953" y="355"/>
                    <a:pt x="9942" y="332"/>
                  </a:cubicBezTo>
                  <a:cubicBezTo>
                    <a:pt x="9921" y="286"/>
                    <a:pt x="13612" y="285"/>
                    <a:pt x="18432" y="332"/>
                  </a:cubicBezTo>
                  <a:lnTo>
                    <a:pt x="21600" y="364"/>
                  </a:lnTo>
                  <a:lnTo>
                    <a:pt x="21600" y="218"/>
                  </a:lnTo>
                  <a:lnTo>
                    <a:pt x="21600" y="72"/>
                  </a:lnTo>
                  <a:lnTo>
                    <a:pt x="19859" y="47"/>
                  </a:lnTo>
                  <a:cubicBezTo>
                    <a:pt x="18900" y="30"/>
                    <a:pt x="15629" y="8"/>
                    <a:pt x="12591" y="2"/>
                  </a:cubicBezTo>
                  <a:close/>
                  <a:moveTo>
                    <a:pt x="19471" y="1912"/>
                  </a:moveTo>
                  <a:lnTo>
                    <a:pt x="19346" y="3275"/>
                  </a:lnTo>
                  <a:cubicBezTo>
                    <a:pt x="18823" y="8879"/>
                    <a:pt x="18794" y="9151"/>
                    <a:pt x="18726" y="9136"/>
                  </a:cubicBezTo>
                  <a:cubicBezTo>
                    <a:pt x="18701" y="9131"/>
                    <a:pt x="18656" y="8971"/>
                    <a:pt x="18626" y="8781"/>
                  </a:cubicBezTo>
                  <a:cubicBezTo>
                    <a:pt x="18433" y="7536"/>
                    <a:pt x="17783" y="6046"/>
                    <a:pt x="17042" y="5140"/>
                  </a:cubicBezTo>
                  <a:cubicBezTo>
                    <a:pt x="15823" y="3649"/>
                    <a:pt x="14138" y="2669"/>
                    <a:pt x="12265" y="2362"/>
                  </a:cubicBezTo>
                  <a:cubicBezTo>
                    <a:pt x="11655" y="2262"/>
                    <a:pt x="10530" y="2249"/>
                    <a:pt x="9974" y="2337"/>
                  </a:cubicBezTo>
                  <a:cubicBezTo>
                    <a:pt x="8315" y="2597"/>
                    <a:pt x="6871" y="3316"/>
                    <a:pt x="5685" y="4474"/>
                  </a:cubicBezTo>
                  <a:lnTo>
                    <a:pt x="5297" y="4855"/>
                  </a:lnTo>
                  <a:lnTo>
                    <a:pt x="5422" y="4982"/>
                  </a:lnTo>
                  <a:lnTo>
                    <a:pt x="5547" y="5115"/>
                  </a:lnTo>
                  <a:lnTo>
                    <a:pt x="5841" y="4823"/>
                  </a:lnTo>
                  <a:cubicBezTo>
                    <a:pt x="7001" y="3679"/>
                    <a:pt x="8154" y="3048"/>
                    <a:pt x="9661" y="2736"/>
                  </a:cubicBezTo>
                  <a:cubicBezTo>
                    <a:pt x="10684" y="2525"/>
                    <a:pt x="11967" y="2577"/>
                    <a:pt x="13023" y="2869"/>
                  </a:cubicBezTo>
                  <a:cubicBezTo>
                    <a:pt x="15036" y="3427"/>
                    <a:pt x="16737" y="4881"/>
                    <a:pt x="17643" y="6815"/>
                  </a:cubicBezTo>
                  <a:cubicBezTo>
                    <a:pt x="18194" y="7990"/>
                    <a:pt x="18436" y="9049"/>
                    <a:pt x="18438" y="10354"/>
                  </a:cubicBezTo>
                  <a:cubicBezTo>
                    <a:pt x="18440" y="11529"/>
                    <a:pt x="18215" y="12471"/>
                    <a:pt x="17668" y="13602"/>
                  </a:cubicBezTo>
                  <a:cubicBezTo>
                    <a:pt x="17402" y="14151"/>
                    <a:pt x="17393" y="14181"/>
                    <a:pt x="17443" y="14376"/>
                  </a:cubicBezTo>
                  <a:cubicBezTo>
                    <a:pt x="17471" y="14487"/>
                    <a:pt x="17504" y="14579"/>
                    <a:pt x="17512" y="14579"/>
                  </a:cubicBezTo>
                  <a:cubicBezTo>
                    <a:pt x="17544" y="14579"/>
                    <a:pt x="17992" y="13723"/>
                    <a:pt x="18125" y="13412"/>
                  </a:cubicBezTo>
                  <a:cubicBezTo>
                    <a:pt x="18595" y="12314"/>
                    <a:pt x="18887" y="10932"/>
                    <a:pt x="19146" y="8508"/>
                  </a:cubicBezTo>
                  <a:cubicBezTo>
                    <a:pt x="19331" y="6775"/>
                    <a:pt x="19778" y="2201"/>
                    <a:pt x="19778" y="2051"/>
                  </a:cubicBezTo>
                  <a:cubicBezTo>
                    <a:pt x="19778" y="1931"/>
                    <a:pt x="19758" y="1912"/>
                    <a:pt x="19622" y="1912"/>
                  </a:cubicBezTo>
                  <a:lnTo>
                    <a:pt x="19471" y="1912"/>
                  </a:lnTo>
                  <a:close/>
                  <a:moveTo>
                    <a:pt x="3544" y="6009"/>
                  </a:moveTo>
                  <a:cubicBezTo>
                    <a:pt x="3422" y="6008"/>
                    <a:pt x="3311" y="6018"/>
                    <a:pt x="3199" y="6022"/>
                  </a:cubicBezTo>
                  <a:cubicBezTo>
                    <a:pt x="2775" y="6073"/>
                    <a:pt x="2403" y="6237"/>
                    <a:pt x="2154" y="6517"/>
                  </a:cubicBezTo>
                  <a:cubicBezTo>
                    <a:pt x="1911" y="6789"/>
                    <a:pt x="1796" y="7074"/>
                    <a:pt x="1766" y="7481"/>
                  </a:cubicBezTo>
                  <a:cubicBezTo>
                    <a:pt x="1704" y="8304"/>
                    <a:pt x="2130" y="8938"/>
                    <a:pt x="2880" y="9143"/>
                  </a:cubicBezTo>
                  <a:cubicBezTo>
                    <a:pt x="3527" y="9319"/>
                    <a:pt x="4421" y="9132"/>
                    <a:pt x="4483" y="8807"/>
                  </a:cubicBezTo>
                  <a:cubicBezTo>
                    <a:pt x="4497" y="8734"/>
                    <a:pt x="4501" y="8667"/>
                    <a:pt x="4495" y="8661"/>
                  </a:cubicBezTo>
                  <a:cubicBezTo>
                    <a:pt x="4489" y="8654"/>
                    <a:pt x="4415" y="8702"/>
                    <a:pt x="4326" y="8768"/>
                  </a:cubicBezTo>
                  <a:cubicBezTo>
                    <a:pt x="4062" y="8968"/>
                    <a:pt x="3860" y="9037"/>
                    <a:pt x="3512" y="9041"/>
                  </a:cubicBezTo>
                  <a:cubicBezTo>
                    <a:pt x="3119" y="9046"/>
                    <a:pt x="2809" y="8904"/>
                    <a:pt x="2542" y="8604"/>
                  </a:cubicBezTo>
                  <a:cubicBezTo>
                    <a:pt x="2273" y="8302"/>
                    <a:pt x="2208" y="8150"/>
                    <a:pt x="2185" y="7696"/>
                  </a:cubicBezTo>
                  <a:cubicBezTo>
                    <a:pt x="2182" y="7628"/>
                    <a:pt x="2184" y="7573"/>
                    <a:pt x="2185" y="7513"/>
                  </a:cubicBezTo>
                  <a:cubicBezTo>
                    <a:pt x="2189" y="7109"/>
                    <a:pt x="2284" y="6844"/>
                    <a:pt x="2529" y="6567"/>
                  </a:cubicBezTo>
                  <a:cubicBezTo>
                    <a:pt x="2820" y="6240"/>
                    <a:pt x="3124" y="6114"/>
                    <a:pt x="3556" y="6142"/>
                  </a:cubicBezTo>
                  <a:cubicBezTo>
                    <a:pt x="3886" y="6164"/>
                    <a:pt x="4131" y="6259"/>
                    <a:pt x="4314" y="6428"/>
                  </a:cubicBezTo>
                  <a:cubicBezTo>
                    <a:pt x="4410" y="6517"/>
                    <a:pt x="4409" y="6513"/>
                    <a:pt x="4458" y="6352"/>
                  </a:cubicBezTo>
                  <a:lnTo>
                    <a:pt x="4502" y="6193"/>
                  </a:lnTo>
                  <a:cubicBezTo>
                    <a:pt x="4501" y="6192"/>
                    <a:pt x="4502" y="6188"/>
                    <a:pt x="4502" y="6187"/>
                  </a:cubicBezTo>
                  <a:lnTo>
                    <a:pt x="4220" y="6111"/>
                  </a:lnTo>
                  <a:cubicBezTo>
                    <a:pt x="4077" y="6070"/>
                    <a:pt x="3933" y="6040"/>
                    <a:pt x="3794" y="6022"/>
                  </a:cubicBezTo>
                  <a:cubicBezTo>
                    <a:pt x="3708" y="6018"/>
                    <a:pt x="3636" y="6010"/>
                    <a:pt x="3544" y="6009"/>
                  </a:cubicBezTo>
                  <a:close/>
                  <a:moveTo>
                    <a:pt x="10562" y="6047"/>
                  </a:moveTo>
                  <a:cubicBezTo>
                    <a:pt x="10495" y="6035"/>
                    <a:pt x="10485" y="6192"/>
                    <a:pt x="10481" y="7601"/>
                  </a:cubicBezTo>
                  <a:lnTo>
                    <a:pt x="10474" y="9168"/>
                  </a:lnTo>
                  <a:lnTo>
                    <a:pt x="10618" y="9168"/>
                  </a:lnTo>
                  <a:cubicBezTo>
                    <a:pt x="10700" y="9156"/>
                    <a:pt x="10750" y="9144"/>
                    <a:pt x="10775" y="9124"/>
                  </a:cubicBezTo>
                  <a:cubicBezTo>
                    <a:pt x="10775" y="9114"/>
                    <a:pt x="10773" y="9100"/>
                    <a:pt x="10769" y="9086"/>
                  </a:cubicBezTo>
                  <a:cubicBezTo>
                    <a:pt x="10727" y="8948"/>
                    <a:pt x="10715" y="6923"/>
                    <a:pt x="10756" y="6859"/>
                  </a:cubicBezTo>
                  <a:cubicBezTo>
                    <a:pt x="10795" y="6799"/>
                    <a:pt x="11049" y="7051"/>
                    <a:pt x="12428" y="8540"/>
                  </a:cubicBezTo>
                  <a:cubicBezTo>
                    <a:pt x="12772" y="8912"/>
                    <a:pt x="13070" y="9219"/>
                    <a:pt x="13091" y="9219"/>
                  </a:cubicBezTo>
                  <a:cubicBezTo>
                    <a:pt x="13112" y="9219"/>
                    <a:pt x="13129" y="8550"/>
                    <a:pt x="13129" y="7735"/>
                  </a:cubicBezTo>
                  <a:cubicBezTo>
                    <a:pt x="13129" y="6991"/>
                    <a:pt x="13141" y="6445"/>
                    <a:pt x="13154" y="6295"/>
                  </a:cubicBezTo>
                  <a:lnTo>
                    <a:pt x="13160" y="6085"/>
                  </a:lnTo>
                  <a:cubicBezTo>
                    <a:pt x="13147" y="6063"/>
                    <a:pt x="13108" y="6058"/>
                    <a:pt x="13023" y="6060"/>
                  </a:cubicBezTo>
                  <a:lnTo>
                    <a:pt x="12860" y="6066"/>
                  </a:lnTo>
                  <a:lnTo>
                    <a:pt x="12885" y="7183"/>
                  </a:lnTo>
                  <a:cubicBezTo>
                    <a:pt x="12902" y="7918"/>
                    <a:pt x="12891" y="8311"/>
                    <a:pt x="12860" y="8331"/>
                  </a:cubicBezTo>
                  <a:cubicBezTo>
                    <a:pt x="12853" y="8335"/>
                    <a:pt x="12742" y="8230"/>
                    <a:pt x="12678" y="8172"/>
                  </a:cubicBezTo>
                  <a:cubicBezTo>
                    <a:pt x="12676" y="8170"/>
                    <a:pt x="12680" y="8168"/>
                    <a:pt x="12678" y="8166"/>
                  </a:cubicBezTo>
                  <a:cubicBezTo>
                    <a:pt x="12677" y="8165"/>
                    <a:pt x="12673" y="8161"/>
                    <a:pt x="12672" y="8160"/>
                  </a:cubicBezTo>
                  <a:cubicBezTo>
                    <a:pt x="12484" y="7988"/>
                    <a:pt x="12166" y="7678"/>
                    <a:pt x="11727" y="7214"/>
                  </a:cubicBezTo>
                  <a:cubicBezTo>
                    <a:pt x="11127" y="6582"/>
                    <a:pt x="10603" y="6055"/>
                    <a:pt x="10562" y="6047"/>
                  </a:cubicBezTo>
                  <a:close/>
                  <a:moveTo>
                    <a:pt x="5128" y="6066"/>
                  </a:moveTo>
                  <a:lnTo>
                    <a:pt x="5128" y="7608"/>
                  </a:lnTo>
                  <a:lnTo>
                    <a:pt x="5128" y="9155"/>
                  </a:lnTo>
                  <a:lnTo>
                    <a:pt x="6061" y="9149"/>
                  </a:lnTo>
                  <a:lnTo>
                    <a:pt x="7000" y="9149"/>
                  </a:lnTo>
                  <a:lnTo>
                    <a:pt x="7000" y="9029"/>
                  </a:lnTo>
                  <a:lnTo>
                    <a:pt x="7000" y="8908"/>
                  </a:lnTo>
                  <a:lnTo>
                    <a:pt x="6261" y="8908"/>
                  </a:lnTo>
                  <a:lnTo>
                    <a:pt x="5522" y="8908"/>
                  </a:lnTo>
                  <a:lnTo>
                    <a:pt x="5522" y="8743"/>
                  </a:lnTo>
                  <a:cubicBezTo>
                    <a:pt x="5508" y="8649"/>
                    <a:pt x="5497" y="8514"/>
                    <a:pt x="5497" y="8293"/>
                  </a:cubicBezTo>
                  <a:cubicBezTo>
                    <a:pt x="5497" y="8061"/>
                    <a:pt x="5507" y="7910"/>
                    <a:pt x="5522" y="7817"/>
                  </a:cubicBezTo>
                  <a:lnTo>
                    <a:pt x="5522" y="7677"/>
                  </a:lnTo>
                  <a:lnTo>
                    <a:pt x="5704" y="7677"/>
                  </a:lnTo>
                  <a:cubicBezTo>
                    <a:pt x="5876" y="7657"/>
                    <a:pt x="6146" y="7657"/>
                    <a:pt x="6342" y="7677"/>
                  </a:cubicBezTo>
                  <a:lnTo>
                    <a:pt x="6649" y="7677"/>
                  </a:lnTo>
                  <a:lnTo>
                    <a:pt x="6649" y="7557"/>
                  </a:lnTo>
                  <a:lnTo>
                    <a:pt x="6649" y="7430"/>
                  </a:lnTo>
                  <a:lnTo>
                    <a:pt x="6098" y="7436"/>
                  </a:lnTo>
                  <a:lnTo>
                    <a:pt x="6086" y="7436"/>
                  </a:lnTo>
                  <a:cubicBezTo>
                    <a:pt x="5879" y="7447"/>
                    <a:pt x="5752" y="7446"/>
                    <a:pt x="5672" y="7436"/>
                  </a:cubicBezTo>
                  <a:lnTo>
                    <a:pt x="5522" y="7436"/>
                  </a:lnTo>
                  <a:lnTo>
                    <a:pt x="5522" y="7208"/>
                  </a:lnTo>
                  <a:cubicBezTo>
                    <a:pt x="5516" y="7089"/>
                    <a:pt x="5516" y="6938"/>
                    <a:pt x="5522" y="6783"/>
                  </a:cubicBezTo>
                  <a:lnTo>
                    <a:pt x="5522" y="6250"/>
                  </a:lnTo>
                  <a:lnTo>
                    <a:pt x="5798" y="6257"/>
                  </a:lnTo>
                  <a:lnTo>
                    <a:pt x="5810" y="6257"/>
                  </a:lnTo>
                  <a:lnTo>
                    <a:pt x="6236" y="6263"/>
                  </a:lnTo>
                  <a:cubicBezTo>
                    <a:pt x="6949" y="6275"/>
                    <a:pt x="6950" y="6275"/>
                    <a:pt x="6950" y="6168"/>
                  </a:cubicBezTo>
                  <a:lnTo>
                    <a:pt x="6950" y="6111"/>
                  </a:lnTo>
                  <a:cubicBezTo>
                    <a:pt x="6941" y="6090"/>
                    <a:pt x="6929" y="6079"/>
                    <a:pt x="6906" y="6066"/>
                  </a:cubicBezTo>
                  <a:lnTo>
                    <a:pt x="6035" y="6066"/>
                  </a:lnTo>
                  <a:lnTo>
                    <a:pt x="5128" y="6066"/>
                  </a:lnTo>
                  <a:close/>
                  <a:moveTo>
                    <a:pt x="7651" y="6066"/>
                  </a:moveTo>
                  <a:lnTo>
                    <a:pt x="7651" y="7614"/>
                  </a:lnTo>
                  <a:lnTo>
                    <a:pt x="7651" y="9168"/>
                  </a:lnTo>
                  <a:lnTo>
                    <a:pt x="7676" y="9168"/>
                  </a:lnTo>
                  <a:lnTo>
                    <a:pt x="7839" y="9168"/>
                  </a:lnTo>
                  <a:lnTo>
                    <a:pt x="8026" y="9168"/>
                  </a:lnTo>
                  <a:lnTo>
                    <a:pt x="8039" y="8407"/>
                  </a:lnTo>
                  <a:cubicBezTo>
                    <a:pt x="8039" y="8403"/>
                    <a:pt x="8039" y="8404"/>
                    <a:pt x="8039" y="8401"/>
                  </a:cubicBezTo>
                  <a:cubicBezTo>
                    <a:pt x="8038" y="8377"/>
                    <a:pt x="8033" y="8368"/>
                    <a:pt x="8033" y="8343"/>
                  </a:cubicBezTo>
                  <a:cubicBezTo>
                    <a:pt x="8029" y="8094"/>
                    <a:pt x="8036" y="7968"/>
                    <a:pt x="8058" y="7887"/>
                  </a:cubicBezTo>
                  <a:cubicBezTo>
                    <a:pt x="8071" y="7700"/>
                    <a:pt x="8091" y="7624"/>
                    <a:pt x="8158" y="7614"/>
                  </a:cubicBezTo>
                  <a:cubicBezTo>
                    <a:pt x="8217" y="7605"/>
                    <a:pt x="8298" y="7624"/>
                    <a:pt x="8339" y="7658"/>
                  </a:cubicBezTo>
                  <a:cubicBezTo>
                    <a:pt x="8433" y="7737"/>
                    <a:pt x="9028" y="8530"/>
                    <a:pt x="9266" y="8895"/>
                  </a:cubicBezTo>
                  <a:cubicBezTo>
                    <a:pt x="9442" y="9165"/>
                    <a:pt x="9448" y="9168"/>
                    <a:pt x="9673" y="9168"/>
                  </a:cubicBezTo>
                  <a:cubicBezTo>
                    <a:pt x="9798" y="9168"/>
                    <a:pt x="9898" y="9162"/>
                    <a:pt x="9898" y="9149"/>
                  </a:cubicBezTo>
                  <a:cubicBezTo>
                    <a:pt x="9898" y="9137"/>
                    <a:pt x="9664" y="8842"/>
                    <a:pt x="9379" y="8496"/>
                  </a:cubicBezTo>
                  <a:cubicBezTo>
                    <a:pt x="8632" y="7591"/>
                    <a:pt x="8635" y="7596"/>
                    <a:pt x="8922" y="7538"/>
                  </a:cubicBezTo>
                  <a:cubicBezTo>
                    <a:pt x="9175" y="7487"/>
                    <a:pt x="9460" y="7288"/>
                    <a:pt x="9548" y="7100"/>
                  </a:cubicBezTo>
                  <a:cubicBezTo>
                    <a:pt x="9653" y="6876"/>
                    <a:pt x="9626" y="6466"/>
                    <a:pt x="9498" y="6320"/>
                  </a:cubicBezTo>
                  <a:cubicBezTo>
                    <a:pt x="9315" y="6112"/>
                    <a:pt x="9125" y="6069"/>
                    <a:pt x="8365" y="6066"/>
                  </a:cubicBezTo>
                  <a:lnTo>
                    <a:pt x="7651" y="6066"/>
                  </a:lnTo>
                  <a:close/>
                  <a:moveTo>
                    <a:pt x="8365" y="6181"/>
                  </a:moveTo>
                  <a:cubicBezTo>
                    <a:pt x="8873" y="6181"/>
                    <a:pt x="9169" y="6368"/>
                    <a:pt x="9222" y="6726"/>
                  </a:cubicBezTo>
                  <a:cubicBezTo>
                    <a:pt x="9277" y="7095"/>
                    <a:pt x="9051" y="7358"/>
                    <a:pt x="8596" y="7455"/>
                  </a:cubicBezTo>
                  <a:cubicBezTo>
                    <a:pt x="8293" y="7521"/>
                    <a:pt x="8088" y="7522"/>
                    <a:pt x="8051" y="7462"/>
                  </a:cubicBezTo>
                  <a:cubicBezTo>
                    <a:pt x="8010" y="7393"/>
                    <a:pt x="8030" y="6412"/>
                    <a:pt x="8077" y="6288"/>
                  </a:cubicBezTo>
                  <a:cubicBezTo>
                    <a:pt x="8112" y="6195"/>
                    <a:pt x="8150" y="6181"/>
                    <a:pt x="8365" y="6181"/>
                  </a:cubicBezTo>
                  <a:close/>
                  <a:moveTo>
                    <a:pt x="3337" y="10500"/>
                  </a:moveTo>
                  <a:lnTo>
                    <a:pt x="3368" y="10887"/>
                  </a:lnTo>
                  <a:cubicBezTo>
                    <a:pt x="3448" y="11825"/>
                    <a:pt x="3692" y="12732"/>
                    <a:pt x="4126" y="13710"/>
                  </a:cubicBezTo>
                  <a:cubicBezTo>
                    <a:pt x="4243" y="13973"/>
                    <a:pt x="4280" y="14026"/>
                    <a:pt x="4489" y="14128"/>
                  </a:cubicBezTo>
                  <a:cubicBezTo>
                    <a:pt x="4619" y="14192"/>
                    <a:pt x="4740" y="14242"/>
                    <a:pt x="4758" y="14242"/>
                  </a:cubicBezTo>
                  <a:cubicBezTo>
                    <a:pt x="4777" y="14243"/>
                    <a:pt x="4707" y="14071"/>
                    <a:pt x="4595" y="13856"/>
                  </a:cubicBezTo>
                  <a:cubicBezTo>
                    <a:pt x="4153" y="13004"/>
                    <a:pt x="3865" y="12101"/>
                    <a:pt x="3744" y="11172"/>
                  </a:cubicBezTo>
                  <a:cubicBezTo>
                    <a:pt x="3706" y="10878"/>
                    <a:pt x="3675" y="10601"/>
                    <a:pt x="3675" y="10564"/>
                  </a:cubicBezTo>
                  <a:cubicBezTo>
                    <a:pt x="3675" y="10516"/>
                    <a:pt x="3623" y="10500"/>
                    <a:pt x="3506" y="10500"/>
                  </a:cubicBezTo>
                  <a:lnTo>
                    <a:pt x="3337" y="10500"/>
                  </a:lnTo>
                  <a:close/>
                  <a:moveTo>
                    <a:pt x="16704" y="15188"/>
                  </a:moveTo>
                  <a:cubicBezTo>
                    <a:pt x="16694" y="15171"/>
                    <a:pt x="16534" y="15316"/>
                    <a:pt x="16347" y="15511"/>
                  </a:cubicBezTo>
                  <a:cubicBezTo>
                    <a:pt x="15292" y="16614"/>
                    <a:pt x="13985" y="17350"/>
                    <a:pt x="12528" y="17661"/>
                  </a:cubicBezTo>
                  <a:cubicBezTo>
                    <a:pt x="11931" y="17789"/>
                    <a:pt x="10815" y="17834"/>
                    <a:pt x="10205" y="17756"/>
                  </a:cubicBezTo>
                  <a:cubicBezTo>
                    <a:pt x="9952" y="17724"/>
                    <a:pt x="9722" y="17686"/>
                    <a:pt x="9692" y="17674"/>
                  </a:cubicBezTo>
                  <a:cubicBezTo>
                    <a:pt x="9661" y="17662"/>
                    <a:pt x="9578" y="17730"/>
                    <a:pt x="9510" y="17820"/>
                  </a:cubicBezTo>
                  <a:lnTo>
                    <a:pt x="9385" y="17985"/>
                  </a:lnTo>
                  <a:lnTo>
                    <a:pt x="9723" y="18042"/>
                  </a:lnTo>
                  <a:cubicBezTo>
                    <a:pt x="9909" y="18074"/>
                    <a:pt x="10243" y="18117"/>
                    <a:pt x="10462" y="18137"/>
                  </a:cubicBezTo>
                  <a:cubicBezTo>
                    <a:pt x="11123" y="18197"/>
                    <a:pt x="12157" y="18116"/>
                    <a:pt x="12778" y="17959"/>
                  </a:cubicBezTo>
                  <a:cubicBezTo>
                    <a:pt x="14211" y="17599"/>
                    <a:pt x="15390" y="16954"/>
                    <a:pt x="16416" y="15961"/>
                  </a:cubicBezTo>
                  <a:cubicBezTo>
                    <a:pt x="16783" y="15606"/>
                    <a:pt x="16785" y="15601"/>
                    <a:pt x="16754" y="15410"/>
                  </a:cubicBezTo>
                  <a:cubicBezTo>
                    <a:pt x="16737" y="15304"/>
                    <a:pt x="16714" y="15204"/>
                    <a:pt x="16704" y="15188"/>
                  </a:cubicBezTo>
                  <a:close/>
                  <a:moveTo>
                    <a:pt x="5303" y="15543"/>
                  </a:moveTo>
                  <a:cubicBezTo>
                    <a:pt x="5281" y="15585"/>
                    <a:pt x="5633" y="15929"/>
                    <a:pt x="6086" y="16298"/>
                  </a:cubicBezTo>
                  <a:cubicBezTo>
                    <a:pt x="6695" y="16794"/>
                    <a:pt x="7083" y="17044"/>
                    <a:pt x="7770" y="17382"/>
                  </a:cubicBezTo>
                  <a:cubicBezTo>
                    <a:pt x="8079" y="17534"/>
                    <a:pt x="8365" y="17661"/>
                    <a:pt x="8408" y="17661"/>
                  </a:cubicBezTo>
                  <a:cubicBezTo>
                    <a:pt x="8452" y="17661"/>
                    <a:pt x="8536" y="17604"/>
                    <a:pt x="8590" y="17534"/>
                  </a:cubicBezTo>
                  <a:lnTo>
                    <a:pt x="8684" y="17401"/>
                  </a:lnTo>
                  <a:lnTo>
                    <a:pt x="8321" y="17255"/>
                  </a:lnTo>
                  <a:cubicBezTo>
                    <a:pt x="7570" y="16947"/>
                    <a:pt x="6872" y="16514"/>
                    <a:pt x="6223" y="15961"/>
                  </a:cubicBezTo>
                  <a:cubicBezTo>
                    <a:pt x="5978" y="15752"/>
                    <a:pt x="5841" y="15671"/>
                    <a:pt x="5666" y="15632"/>
                  </a:cubicBezTo>
                  <a:cubicBezTo>
                    <a:pt x="5537" y="15603"/>
                    <a:pt x="5386" y="15561"/>
                    <a:pt x="5334" y="15543"/>
                  </a:cubicBezTo>
                  <a:cubicBezTo>
                    <a:pt x="5315" y="15536"/>
                    <a:pt x="5306" y="15537"/>
                    <a:pt x="5303" y="1554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We need you!</a:t>
            </a:r>
          </a:p>
        </p:txBody>
      </p:sp>
      <p:sp>
        <p:nvSpPr>
          <p:cNvPr id="184" name="Shape 18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5854700"/>
            <a:ext cx="4979783" cy="332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droppedImage.png"/>
          <p:cNvPicPr>
            <a:picLocks noChangeAspect="1"/>
          </p:cNvPicPr>
          <p:nvPr/>
        </p:nvPicPr>
        <p:blipFill>
          <a:blip r:embed="rId3">
            <a:extLst/>
          </a:blip>
          <a:srcRect l="23428" t="20000" r="0" b="0"/>
          <a:stretch>
            <a:fillRect/>
          </a:stretch>
        </p:blipFill>
        <p:spPr>
          <a:xfrm>
            <a:off x="3429000" y="3987800"/>
            <a:ext cx="5105400" cy="355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48500" y="2356280"/>
            <a:ext cx="5105400" cy="34095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Our objectives</a:t>
            </a:r>
          </a:p>
        </p:txBody>
      </p:sp>
      <p:sp>
        <p:nvSpPr>
          <p:cNvPr id="190" name="Shape 190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1" name="Shape 191"/>
          <p:cNvSpPr/>
          <p:nvPr/>
        </p:nvSpPr>
        <p:spPr>
          <a:xfrm>
            <a:off x="1460500" y="2882900"/>
            <a:ext cx="104648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Raise and Maintain the interest of students in moderns science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Motivate them to continue scientific education at school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help them to better understand the physical world</a:t>
            </a:r>
          </a:p>
          <a:p>
            <a:pPr algn="l" defTabSz="457200">
              <a:lnSpc>
                <a:spcPct val="150000"/>
              </a:lnSpc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Instil a feeling of mystery and discovery potential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Motivate students to study science/engineering at universities</a:t>
            </a: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</a:p>
          <a:p>
            <a:pPr marL="6350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Improve scientific literacy</a:t>
            </a: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2500">
                <a:latin typeface="+mj-lt"/>
                <a:ea typeface="+mj-ea"/>
                <a:cs typeface="+mj-cs"/>
                <a:sym typeface="Helvetica Neue Light"/>
              </a:defRPr>
            </a:pPr>
            <a:r>
              <a:t>Prepare the future generation of scientists/engineers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How researchers view science</a:t>
            </a:r>
          </a:p>
        </p:txBody>
      </p:sp>
      <p:sp>
        <p:nvSpPr>
          <p:cNvPr id="194" name="Shape 19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5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1000" y="2298700"/>
            <a:ext cx="9709131" cy="66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