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108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8/25/2015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8383"/>
            <a:ext cx="9144000" cy="2508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0" y="6042581"/>
            <a:ext cx="1012874" cy="7195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5586" y="6315073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http://eucas2017.web.cern.ch/</a:t>
            </a:r>
          </a:p>
        </p:txBody>
      </p:sp>
      <p:sp>
        <p:nvSpPr>
          <p:cNvPr id="9" name="Rectangle 8"/>
          <p:cNvSpPr/>
          <p:nvPr/>
        </p:nvSpPr>
        <p:spPr>
          <a:xfrm>
            <a:off x="310720" y="3807817"/>
            <a:ext cx="86818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pleased</a:t>
            </a:r>
            <a:r>
              <a:rPr lang="fr-FR" sz="2000" dirty="0"/>
              <a:t> to </a:t>
            </a:r>
            <a:r>
              <a:rPr lang="fr-FR" sz="2000" dirty="0" err="1"/>
              <a:t>meet</a:t>
            </a:r>
            <a:r>
              <a:rPr lang="fr-FR" sz="2000" dirty="0"/>
              <a:t> </a:t>
            </a:r>
            <a:r>
              <a:rPr lang="fr-FR" sz="2000" dirty="0" err="1"/>
              <a:t>you</a:t>
            </a:r>
            <a:r>
              <a:rPr lang="fr-FR" sz="2000" dirty="0"/>
              <a:t> in Geneva. Save the date </a:t>
            </a:r>
            <a:r>
              <a:rPr lang="fr-FR" sz="2000" dirty="0" smtClean="0"/>
              <a:t>!</a:t>
            </a:r>
            <a:endParaRPr lang="fr-FR" sz="2000" dirty="0"/>
          </a:p>
          <a:p>
            <a:pPr algn="ctr"/>
            <a:r>
              <a:rPr lang="fr-FR" sz="2000" dirty="0" smtClean="0"/>
              <a:t>Luca Bottura and Lucio Rossi, Chairs </a:t>
            </a:r>
            <a:r>
              <a:rPr lang="fr-FR" sz="2000" dirty="0"/>
              <a:t>of EUCAS </a:t>
            </a:r>
            <a:r>
              <a:rPr lang="fr-FR" sz="2000" dirty="0" smtClean="0"/>
              <a:t>2017</a:t>
            </a:r>
            <a:endParaRPr lang="fr-F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282" y="6375817"/>
            <a:ext cx="1800225" cy="352425"/>
          </a:xfrm>
          <a:prstGeom prst="rect">
            <a:avLst/>
          </a:prstGeom>
        </p:spPr>
      </p:pic>
      <p:pic>
        <p:nvPicPr>
          <p:cNvPr id="16" name="Picture 15" descr="CERN-logo_outlin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951" y="4569327"/>
            <a:ext cx="1666097" cy="163850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7685" y="192966"/>
            <a:ext cx="8909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cs typeface="American Typewriter"/>
              </a:rPr>
              <a:t>13th European </a:t>
            </a:r>
            <a:r>
              <a:rPr lang="en-GB" sz="2400" b="1" dirty="0" smtClean="0">
                <a:cs typeface="American Typewriter"/>
              </a:rPr>
              <a:t>Conference on Applied Superconductivity</a:t>
            </a:r>
          </a:p>
          <a:p>
            <a:pPr algn="ctr"/>
            <a:r>
              <a:rPr lang="en-GB" sz="2400" dirty="0">
                <a:cs typeface="American Typewriter"/>
              </a:rPr>
              <a:t>17</a:t>
            </a:r>
            <a:r>
              <a:rPr lang="en-GB" sz="2400" baseline="30000" dirty="0">
                <a:cs typeface="American Typewriter"/>
              </a:rPr>
              <a:t>th</a:t>
            </a:r>
            <a:r>
              <a:rPr lang="en-GB" sz="2400" dirty="0">
                <a:cs typeface="American Typewriter"/>
              </a:rPr>
              <a:t> – 22</a:t>
            </a:r>
            <a:r>
              <a:rPr lang="en-GB" sz="2400" baseline="30000" dirty="0">
                <a:cs typeface="American Typewriter"/>
              </a:rPr>
              <a:t>nd</a:t>
            </a:r>
            <a:r>
              <a:rPr lang="en-GB" sz="2400" dirty="0">
                <a:cs typeface="American Typewriter"/>
              </a:rPr>
              <a:t> September, </a:t>
            </a:r>
            <a:r>
              <a:rPr lang="en-GB" sz="2400" dirty="0" smtClean="0">
                <a:cs typeface="American Typewriter"/>
              </a:rPr>
              <a:t>2017, </a:t>
            </a:r>
            <a:r>
              <a:rPr lang="en-GB" sz="2400" dirty="0">
                <a:cs typeface="American Typewriter"/>
              </a:rPr>
              <a:t>Geneva, </a:t>
            </a:r>
            <a:r>
              <a:rPr lang="en-GB" sz="2400" dirty="0" smtClean="0">
                <a:cs typeface="American Typewriter"/>
              </a:rPr>
              <a:t>Switzerland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66" y="4854838"/>
            <a:ext cx="1758644" cy="8483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404" y="4780315"/>
            <a:ext cx="2079722" cy="99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6244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48</TotalTime>
  <Words>44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American Typewriter</vt:lpstr>
      <vt:lpstr>Arial</vt:lpstr>
      <vt:lpstr>CERNCorporate4-3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Rachelle Decreuse-Michaud</cp:lastModifiedBy>
  <cp:revision>14</cp:revision>
  <dcterms:created xsi:type="dcterms:W3CDTF">2015-08-24T14:40:15Z</dcterms:created>
  <dcterms:modified xsi:type="dcterms:W3CDTF">2015-08-25T07:49:02Z</dcterms:modified>
</cp:coreProperties>
</file>