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67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69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9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53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24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0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86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896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70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3D0C6-4615-4C5A-A309-4D53C98FD014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BF75-3445-48EF-9748-6C387A16A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4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LS2 East Area 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4th meeting, 03-09-2015</a:t>
            </a:r>
          </a:p>
          <a:p>
            <a:r>
              <a:rPr lang="fr-CH" sz="1600" i="1" dirty="0" smtClean="0"/>
              <a:t>Michael Lazzaroni EN-MEF-EBE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25327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5613"/>
            <a:ext cx="10357237" cy="46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Highlights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58934"/>
            <a:ext cx="10515600" cy="4351338"/>
          </a:xfrm>
        </p:spPr>
        <p:txBody>
          <a:bodyPr>
            <a:normAutofit/>
          </a:bodyPr>
          <a:lstStyle/>
          <a:p>
            <a:r>
              <a:rPr lang="fr-CH" dirty="0" smtClean="0"/>
              <a:t>2 Documents «Infrastructure Project </a:t>
            </a:r>
            <a:r>
              <a:rPr lang="fr-CH" dirty="0" err="1" smtClean="0"/>
              <a:t>Proposal</a:t>
            </a:r>
            <a:r>
              <a:rPr lang="fr-CH" dirty="0" smtClean="0"/>
              <a:t> (IPP)» sont dans le pipeline:</a:t>
            </a:r>
          </a:p>
          <a:p>
            <a:pPr lvl="1"/>
            <a:r>
              <a:rPr lang="fr-CH" dirty="0" smtClean="0"/>
              <a:t>East Hall </a:t>
            </a:r>
            <a:r>
              <a:rPr lang="fr-CH" dirty="0" err="1" smtClean="0"/>
              <a:t>cladding</a:t>
            </a:r>
            <a:r>
              <a:rPr lang="fr-CH" dirty="0" smtClean="0"/>
              <a:t> upgrade</a:t>
            </a:r>
          </a:p>
          <a:p>
            <a:pPr lvl="1"/>
            <a:r>
              <a:rPr lang="fr-CH" dirty="0" err="1" smtClean="0"/>
              <a:t>External</a:t>
            </a:r>
            <a:r>
              <a:rPr lang="fr-CH" dirty="0" smtClean="0"/>
              <a:t> control room for East Area/</a:t>
            </a:r>
            <a:r>
              <a:rPr lang="fr-CH" dirty="0" err="1" smtClean="0"/>
              <a:t>Irrads</a:t>
            </a:r>
            <a:endParaRPr lang="fr-CH" dirty="0" smtClean="0"/>
          </a:p>
          <a:p>
            <a:r>
              <a:rPr lang="fr-CH" dirty="0" smtClean="0"/>
              <a:t>Remplacement d’une partie (à définir avec EL) des câbles DC avec PVC dans la galerie sous le 157/156. Le planning sera donné par EL.</a:t>
            </a:r>
          </a:p>
          <a:p>
            <a:r>
              <a:rPr lang="fr-CH" dirty="0" smtClean="0"/>
              <a:t>Les travaux de rénovation des panneaux radiants (chauffage) va finalement commencer le 07/09/2015 avec une autre entreprise…</a:t>
            </a:r>
          </a:p>
          <a:p>
            <a:r>
              <a:rPr lang="fr-CH" dirty="0" smtClean="0"/>
              <a:t>YETS 2015/2016: le design des </a:t>
            </a:r>
            <a:r>
              <a:rPr lang="fr-CH" dirty="0" err="1" smtClean="0"/>
              <a:t>BTVs</a:t>
            </a:r>
            <a:r>
              <a:rPr lang="fr-CH" dirty="0" smtClean="0"/>
              <a:t> est fait. Lancement en fabrication des pièces.</a:t>
            </a:r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97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LS2 East Area upgrade</vt:lpstr>
      <vt:lpstr>Highlights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LS2 East Area upgrade</dc:title>
  <dc:creator>Michael Lazzaroni</dc:creator>
  <cp:lastModifiedBy>Michael Lazzaroni</cp:lastModifiedBy>
  <cp:revision>4</cp:revision>
  <dcterms:created xsi:type="dcterms:W3CDTF">2015-09-02T12:23:22Z</dcterms:created>
  <dcterms:modified xsi:type="dcterms:W3CDTF">2015-09-02T12:45:58Z</dcterms:modified>
</cp:coreProperties>
</file>