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4883" y="1524000"/>
            <a:ext cx="7425944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800" b="1" dirty="0" smtClean="0"/>
              <a:t>Meeting on FCC Magnet Technology</a:t>
            </a:r>
          </a:p>
          <a:p>
            <a:pPr algn="ctr"/>
            <a:r>
              <a:rPr lang="en-GB" sz="3800" b="1" dirty="0" smtClean="0"/>
              <a:t>Update on Conductor Activity</a:t>
            </a:r>
          </a:p>
          <a:p>
            <a:pPr algn="ctr"/>
            <a:endParaRPr lang="en-GB" sz="3200" b="1" dirty="0"/>
          </a:p>
          <a:p>
            <a:pPr algn="ctr"/>
            <a:r>
              <a:rPr lang="en-GB" sz="3200" dirty="0" smtClean="0"/>
              <a:t>A. </a:t>
            </a:r>
            <a:r>
              <a:rPr lang="en-GB" sz="3200" dirty="0" err="1" smtClean="0"/>
              <a:t>Ballarino</a:t>
            </a:r>
            <a:r>
              <a:rPr lang="en-GB" sz="3200" dirty="0" smtClean="0"/>
              <a:t> and D. </a:t>
            </a:r>
            <a:r>
              <a:rPr lang="en-GB" sz="3200" smtClean="0"/>
              <a:t>Tommasini</a:t>
            </a:r>
            <a:endParaRPr lang="en-GB" sz="3200" dirty="0" smtClean="0"/>
          </a:p>
          <a:p>
            <a:pPr algn="ctr"/>
            <a:endParaRPr lang="en-GB" sz="3200" b="1" dirty="0"/>
          </a:p>
          <a:p>
            <a:pPr algn="ctr"/>
            <a:r>
              <a:rPr lang="en-GB" sz="3200" dirty="0" smtClean="0"/>
              <a:t>CERN, 02/09/2015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3497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4525963"/>
          </a:xfrm>
        </p:spPr>
        <p:txBody>
          <a:bodyPr/>
          <a:lstStyle/>
          <a:p>
            <a:r>
              <a:rPr lang="en-GB" dirty="0" smtClean="0"/>
              <a:t>Preparation of ground for definition of development contracts  for the Nb</a:t>
            </a:r>
            <a:r>
              <a:rPr lang="en-GB" baseline="-25000" dirty="0" smtClean="0"/>
              <a:t>3</a:t>
            </a:r>
            <a:r>
              <a:rPr lang="en-GB" dirty="0" smtClean="0"/>
              <a:t>Sn high field conductor:</a:t>
            </a:r>
          </a:p>
          <a:p>
            <a:pPr lvl="1"/>
            <a:r>
              <a:rPr lang="en-GB" dirty="0" smtClean="0"/>
              <a:t>Established contact with KEK. Preparation of draft proposal for a development program (to be discussed with KEK colleagues next week in Lyon)</a:t>
            </a:r>
          </a:p>
          <a:p>
            <a:pPr lvl="1"/>
            <a:r>
              <a:rPr lang="en-GB" dirty="0" smtClean="0"/>
              <a:t>Established contact with Korea. Meeting being organized during MT conference</a:t>
            </a:r>
          </a:p>
        </p:txBody>
      </p:sp>
    </p:spTree>
    <p:extLst>
      <p:ext uri="{BB962C8B-B14F-4D97-AF65-F5344CB8AC3E}">
        <p14:creationId xmlns:p14="http://schemas.microsoft.com/office/powerpoint/2010/main" val="2278318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70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20</cp:revision>
  <dcterms:created xsi:type="dcterms:W3CDTF">2006-08-16T00:00:00Z</dcterms:created>
  <dcterms:modified xsi:type="dcterms:W3CDTF">2015-09-02T06:26:54Z</dcterms:modified>
</cp:coreProperties>
</file>