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79" r:id="rId2"/>
    <p:sldId id="280" r:id="rId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5" autoAdjust="0"/>
    <p:restoredTop sz="84328" autoAdjust="0"/>
  </p:normalViewPr>
  <p:slideViewPr>
    <p:cSldViewPr snapToGrid="0" snapToObjects="1">
      <p:cViewPr varScale="1">
        <p:scale>
          <a:sx n="112" d="100"/>
          <a:sy n="112" d="100"/>
        </p:scale>
        <p:origin x="16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524BE-1E9D-4408-B69F-D17CE857AF14}" type="datetime1">
              <a:rPr lang="en-US" smtClean="0"/>
              <a:t>9/2/2015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828CD-5C1F-4BEB-B297-998A7EF950BC}" type="datetime1">
              <a:rPr lang="en-US" smtClean="0"/>
              <a:t>9/2/2015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75AA-D988-44BB-AEBB-D9265FB6E213}" type="datetime1">
              <a:rPr lang="en-US" smtClean="0"/>
              <a:t>9/2/2015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DBB08-84CC-4F99-BE99-49090A071429}" type="datetime1">
              <a:rPr lang="en-US" smtClean="0"/>
              <a:t>9/2/2015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6B4DF-9D55-49F2-A805-76ED38ECF280}" type="datetime1">
              <a:rPr lang="en-US" smtClean="0"/>
              <a:t>9/2/2015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964D4-7A68-4F9C-8E42-3006D75262D2}" type="datetime1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63234-0300-4B12-A1D4-ABA341ADEFFE}" type="datetime1">
              <a:rPr lang="en-US" smtClean="0"/>
              <a:t>9/2/2015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6C0B-3839-4628-B3D2-D8560CF5D8C5}" type="datetime1">
              <a:rPr lang="en-US" smtClean="0"/>
              <a:t>9/2/2015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CBCD2-BE27-4B81-9ED6-8BDEADAFA146}" type="datetime1">
              <a:rPr lang="en-US" smtClean="0"/>
              <a:t>9/2/2015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67B84-611B-4F9D-AEAE-AB5E7C494951}" type="datetime1">
              <a:rPr lang="en-US" smtClean="0"/>
              <a:t>9/2/2015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2EF64-6BBD-421B-9C9F-90860407EE16}" type="datetime1">
              <a:rPr lang="en-US" smtClean="0"/>
              <a:t>9/2/2015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9144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C99F6-77AA-4A88-A543-7DB6D9FAFB57}" type="datetime1">
              <a:rPr lang="en-US" smtClean="0"/>
              <a:t>9/2/2015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127" y="35475"/>
            <a:ext cx="1342994" cy="56428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2143" y="1032343"/>
            <a:ext cx="8765337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Review of state-of-the-art of </a:t>
            </a:r>
            <a:r>
              <a:rPr lang="en-GB" sz="2800" smtClean="0"/>
              <a:t>Nb</a:t>
            </a:r>
            <a:r>
              <a:rPr lang="en-GB" sz="2800" baseline="-25000" smtClean="0"/>
              <a:t>3</a:t>
            </a:r>
            <a:r>
              <a:rPr lang="en-GB" sz="2800" smtClean="0"/>
              <a:t>Sn dipoles, </a:t>
            </a:r>
            <a:r>
              <a:rPr lang="en-GB" sz="2800" dirty="0" smtClean="0"/>
              <a:t>in particular of: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The US programmes (D20, HD2, RD3)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The </a:t>
            </a:r>
            <a:r>
              <a:rPr lang="en-GB" sz="2800" dirty="0" err="1" smtClean="0"/>
              <a:t>Twentee</a:t>
            </a:r>
            <a:r>
              <a:rPr lang="en-GB" sz="2800" dirty="0" smtClean="0"/>
              <a:t> Nb</a:t>
            </a:r>
            <a:r>
              <a:rPr lang="en-GB" sz="2800" baseline="-25000" dirty="0" smtClean="0"/>
              <a:t>3</a:t>
            </a:r>
            <a:r>
              <a:rPr lang="en-GB" sz="2800" dirty="0" smtClean="0"/>
              <a:t>Sn programme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The CERN SMC/RMC programmes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Fresca-2</a:t>
            </a:r>
          </a:p>
          <a:p>
            <a:pPr>
              <a:spcAft>
                <a:spcPts val="1200"/>
              </a:spcAft>
            </a:pPr>
            <a:r>
              <a:rPr lang="en-GB" sz="2800" dirty="0" smtClean="0"/>
              <a:t>      in collaboration </a:t>
            </a:r>
            <a:r>
              <a:rPr lang="en-GB" sz="2800" dirty="0"/>
              <a:t>with Felix Wolf and </a:t>
            </a:r>
            <a:r>
              <a:rPr lang="en-GB" sz="2800" dirty="0" err="1"/>
              <a:t>Rafal</a:t>
            </a:r>
            <a:r>
              <a:rPr lang="en-GB" sz="2800" dirty="0"/>
              <a:t> </a:t>
            </a:r>
            <a:r>
              <a:rPr lang="en-GB" sz="2800" dirty="0" err="1" smtClean="0"/>
              <a:t>Ortwein</a:t>
            </a:r>
            <a:r>
              <a:rPr lang="en-GB" sz="2800" dirty="0" smtClean="0"/>
              <a:t>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Participation to ERMC/RMM design</a:t>
            </a:r>
          </a:p>
          <a:p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24929" y="6307692"/>
            <a:ext cx="2783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Daniel Schoerling, Task 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Status of activity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6821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CCLogoForWebSit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127" y="35475"/>
            <a:ext cx="1342994" cy="56428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2996" y="1960605"/>
            <a:ext cx="89710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Continuing the review </a:t>
            </a:r>
            <a:r>
              <a:rPr lang="en-GB" sz="2800" smtClean="0"/>
              <a:t>of </a:t>
            </a:r>
            <a:r>
              <a:rPr lang="en-GB" sz="2800" smtClean="0"/>
              <a:t>the state-of-the-art</a:t>
            </a:r>
            <a:r>
              <a:rPr lang="en-GB" sz="28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Establish an efficient link between </a:t>
            </a:r>
            <a:r>
              <a:rPr lang="en-GB" sz="2800" dirty="0" err="1" smtClean="0"/>
              <a:t>EuroCirCol</a:t>
            </a:r>
            <a:r>
              <a:rPr lang="en-GB" sz="2800" dirty="0" smtClean="0"/>
              <a:t> and the FCC technology companion activity (example: Study on protection as a function of inductance, design parameter values).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24929" y="6307692"/>
            <a:ext cx="2783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Daniel Schoerling, Task 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42925"/>
            <a:r>
              <a:rPr lang="en-US" sz="4000" dirty="0" smtClean="0"/>
              <a:t>	Activities until the end of 2015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1166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17720</TotalTime>
  <Words>91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CERN(4-3)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226</cp:revision>
  <cp:lastPrinted>2015-08-31T12:10:11Z</cp:lastPrinted>
  <dcterms:created xsi:type="dcterms:W3CDTF">2012-11-30T11:04:26Z</dcterms:created>
  <dcterms:modified xsi:type="dcterms:W3CDTF">2015-09-02T06:52:12Z</dcterms:modified>
</cp:coreProperties>
</file>