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19" r:id="rId2"/>
    <p:sldId id="347" r:id="rId3"/>
    <p:sldId id="346" r:id="rId4"/>
    <p:sldId id="336" r:id="rId5"/>
    <p:sldId id="348" r:id="rId6"/>
    <p:sldId id="362" r:id="rId7"/>
    <p:sldId id="371" r:id="rId8"/>
    <p:sldId id="360" r:id="rId9"/>
    <p:sldId id="352" r:id="rId10"/>
    <p:sldId id="363" r:id="rId11"/>
    <p:sldId id="341" r:id="rId12"/>
    <p:sldId id="375" r:id="rId13"/>
    <p:sldId id="364" r:id="rId14"/>
    <p:sldId id="365" r:id="rId15"/>
    <p:sldId id="331" r:id="rId16"/>
    <p:sldId id="353" r:id="rId17"/>
    <p:sldId id="354" r:id="rId18"/>
    <p:sldId id="356" r:id="rId19"/>
    <p:sldId id="368" r:id="rId20"/>
    <p:sldId id="372" r:id="rId21"/>
    <p:sldId id="358" r:id="rId22"/>
    <p:sldId id="374" r:id="rId23"/>
    <p:sldId id="370" r:id="rId24"/>
    <p:sldId id="376" r:id="rId25"/>
  </p:sldIdLst>
  <p:sldSz cx="9144000" cy="6858000" type="screen4x3"/>
  <p:notesSz cx="6811963" cy="9942513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6430"/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4" autoAdjust="0"/>
  </p:normalViewPr>
  <p:slideViewPr>
    <p:cSldViewPr>
      <p:cViewPr>
        <p:scale>
          <a:sx n="90" d="100"/>
          <a:sy n="90" d="100"/>
        </p:scale>
        <p:origin x="-2058" y="-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8F88C59-319B-4332-9A1D-2A62CFCB00D8}" type="datetimeFigureOut">
              <a:rPr lang="en-US" smtClean="0"/>
              <a:pPr/>
              <a:t>11/12/2014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745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968B300D-05F0-4B43-940D-46DED5A791AD}" type="datetimeFigureOut">
              <a:rPr lang="en-US" smtClean="0"/>
              <a:pPr/>
              <a:t>11/12/2014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17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CCC2F03-2BD1-486C-86A6-00EA7E252801}" type="slidenum">
              <a:rPr lang="en-GB"/>
              <a:pPr/>
              <a:t>10</a:t>
            </a:fld>
            <a:endParaRPr lang="en-GB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135327" y="745689"/>
            <a:ext cx="4541309" cy="372844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08261" y="4722694"/>
            <a:ext cx="4990710" cy="447067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>
              <a:defRPr lang="en-US" dirty="0"/>
            </a:lvl1pPr>
            <a:extLst/>
          </a:lstStyle>
          <a:p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date and other details</a:t>
            </a:r>
            <a:endParaRPr lang="en-US" dirty="0"/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24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 lang="en-US" smtClean="0"/>
              <a:pPr/>
              <a:t>11/12/2014</a:t>
            </a:fld>
            <a:endParaRPr lang="en-US" dirty="0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11/12/2014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73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</a:t>
            </a:r>
            <a:r>
              <a:rPr lang="en-US" i="0" baseline="0" dirty="0" smtClean="0"/>
              <a:t> to add </a:t>
            </a:r>
            <a:r>
              <a:rPr lang="en-US" i="0" dirty="0" smtClean="0"/>
              <a:t>full page picture</a:t>
            </a:r>
            <a:endParaRPr lang="en-US" i="0" baseline="0" dirty="0" smtClean="0"/>
          </a:p>
          <a:p>
            <a:pPr marL="0" marR="0" indent="0"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>
              <a:buFontTx/>
              <a:buNone/>
              <a:defRPr sz="1800"/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11/12/2014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sz="12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jp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13" Type="http://schemas.openxmlformats.org/officeDocument/2006/relationships/image" Target="../media/image43.jpeg"/><Relationship Id="rId18" Type="http://schemas.openxmlformats.org/officeDocument/2006/relationships/image" Target="../media/image47.jpeg"/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12" Type="http://schemas.openxmlformats.org/officeDocument/2006/relationships/image" Target="../media/image42.jpg"/><Relationship Id="rId17" Type="http://schemas.openxmlformats.org/officeDocument/2006/relationships/image" Target="../media/image46.gif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5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6.jpg"/><Relationship Id="rId11" Type="http://schemas.openxmlformats.org/officeDocument/2006/relationships/image" Target="../media/image41.jpg"/><Relationship Id="rId5" Type="http://schemas.openxmlformats.org/officeDocument/2006/relationships/image" Target="../media/image35.jpg"/><Relationship Id="rId15" Type="http://schemas.openxmlformats.org/officeDocument/2006/relationships/image" Target="../media/image44.jpeg"/><Relationship Id="rId10" Type="http://schemas.openxmlformats.org/officeDocument/2006/relationships/image" Target="../media/image40.jpg"/><Relationship Id="rId4" Type="http://schemas.openxmlformats.org/officeDocument/2006/relationships/image" Target="../media/image34.jpg"/><Relationship Id="rId9" Type="http://schemas.openxmlformats.org/officeDocument/2006/relationships/image" Target="../media/image39.jpg"/><Relationship Id="rId14" Type="http://schemas.openxmlformats.org/officeDocument/2006/relationships/hyperlink" Target="http://www.google.ch/url?sa=i&amp;source=images&amp;cd=&amp;cad=rja&amp;docid=iIBRSIAh58S_LM&amp;tbnid=CQxgiHauoLu-kM:&amp;ved=0CAgQjRwwAA&amp;url=http://bestflag.blogspot.com/2012/09/french-flag.html&amp;ei=3jwJUeCIAYnntQa6oYDoCQ&amp;psig=AFQjCNE6XVrDs-tteBfB1Flt85U8Oo2cLA&amp;ust=1359646302123470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SI_m%C3%A9rt%C3%A9kegys%C3%A9grendszer" TargetMode="External"/><Relationship Id="rId13" Type="http://schemas.openxmlformats.org/officeDocument/2006/relationships/image" Target="../media/image28.png"/><Relationship Id="rId3" Type="http://schemas.openxmlformats.org/officeDocument/2006/relationships/image" Target="../media/image48.png"/><Relationship Id="rId7" Type="http://schemas.openxmlformats.org/officeDocument/2006/relationships/hyperlink" Target="http://hu.wikipedia.org/wiki/Elektrom%C3%A1gneses_indukci%C3%B3" TargetMode="External"/><Relationship Id="rId12" Type="http://schemas.openxmlformats.org/officeDocument/2006/relationships/image" Target="../media/image5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0.jpeg"/><Relationship Id="rId11" Type="http://schemas.openxmlformats.org/officeDocument/2006/relationships/hyperlink" Target="http://hu.wikipedia.org/wiki/M%C3%A1gnesess%C3%A9g" TargetMode="External"/><Relationship Id="rId5" Type="http://schemas.openxmlformats.org/officeDocument/2006/relationships/hyperlink" Target="file:///\\localhost\commons.wikimedia.org\wiki\File:100RSD_front.jpg?uselang=fr" TargetMode="External"/><Relationship Id="rId10" Type="http://schemas.openxmlformats.org/officeDocument/2006/relationships/hyperlink" Target="http://hu.wikipedia.org/wiki/Elektromoss%C3%A1g" TargetMode="External"/><Relationship Id="rId4" Type="http://schemas.openxmlformats.org/officeDocument/2006/relationships/image" Target="../media/image49.png"/><Relationship Id="rId9" Type="http://schemas.openxmlformats.org/officeDocument/2006/relationships/hyperlink" Target="http://hu.wikipedia.org/wiki/Tesla_(m%C3%A9rt%C3%A9kegys%C3%A9g)" TargetMode="External"/><Relationship Id="rId1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emf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hyperlink" Target="http://www.mag.ro/kepek/lapra/MA.JPG" TargetMode="External"/><Relationship Id="rId7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hyperlink" Target="http://www.google.com/url?sa=i&amp;rct=j&amp;q=&amp;esrc=s&amp;frm=1&amp;source=images&amp;cd=&amp;cad=rja&amp;uact=8&amp;ved=0CAcQjRw&amp;url=http://www.boston.com/bigpicture/2008/08/the_large_hadron_collider.html&amp;ei=msNPVNbXKMzgaszugPgJ&amp;bvm=bv.77880786,d.d2s&amp;psig=AFQjCNE0w09xUcO7v6xiOx-6iN5ujahJqw&amp;ust=1414599954813094" TargetMode="External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62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3.png"/><Relationship Id="rId7" Type="http://schemas.microsoft.com/office/2007/relationships/hdphoto" Target="../media/hdphoto6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5.jpeg"/><Relationship Id="rId5" Type="http://schemas.microsoft.com/office/2007/relationships/hdphoto" Target="../media/hdphoto5.wdp"/><Relationship Id="rId4" Type="http://schemas.openxmlformats.org/officeDocument/2006/relationships/image" Target="../media/image64.jpeg"/><Relationship Id="rId9" Type="http://schemas.microsoft.com/office/2007/relationships/hdphoto" Target="../media/hdphoto7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hyperlink" Target="http://www.techexclusive.net/wp-content/uploads/2012/07/Cern-Collider.jpg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ved=0CAcQjRw&amp;url=http://www.blikk.hu/blikk_aktualis/pezsgozve-unnepelte-a-vilaghiru-kiserletet-2014873&amp;ei=cZdTVL_bMYuYgwS9oIKoBw&amp;bvm=bv.78677474,d.cWc&amp;psig=AFQjCNG7dtldpIxnhVo5Gh_hrclccDdQQA&amp;ust=1414850796870820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2.wdp"/><Relationship Id="rId7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microsoft.com/office/2007/relationships/hdphoto" Target="../media/hdphoto3.wdp"/><Relationship Id="rId4" Type="http://schemas.openxmlformats.org/officeDocument/2006/relationships/image" Target="../media/image11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nquietudporsaber.files.wordpress.com/2012/10/dali_galacuc3a1ntica.jpg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nquietudporsaber.files.wordpress.com/2012/10/dali_galacuc3a1ntica.jpg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hyperlink" Target="http://inquietudporsaber.files.wordpress.com/2012/10/estructuradelatomo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" r="6697"/>
          <a:stretch/>
        </p:blipFill>
        <p:spPr>
          <a:xfrm>
            <a:off x="76200" y="61955"/>
            <a:ext cx="9008660" cy="6719845"/>
          </a:xfrm>
          <a:prstGeom prst="rect">
            <a:avLst/>
          </a:prstGeom>
        </p:spPr>
      </p:pic>
      <p:pic>
        <p:nvPicPr>
          <p:cNvPr id="6" name="j0313970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33400"/>
            <a:ext cx="2093118" cy="2286000"/>
          </a:xfrm>
        </p:spPr>
      </p:pic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>
          <a:xfrm>
            <a:off x="5051584" y="5324608"/>
            <a:ext cx="4092416" cy="1499525"/>
          </a:xfrm>
        </p:spPr>
        <p:txBody>
          <a:bodyPr/>
          <a:lstStyle/>
          <a:p>
            <a:r>
              <a:rPr lang="en-GB" sz="1400" dirty="0" smtClean="0"/>
              <a:t>Born </a:t>
            </a:r>
            <a:r>
              <a:rPr lang="en-GB" sz="1400" dirty="0"/>
              <a:t>on 1</a:t>
            </a:r>
            <a:r>
              <a:rPr lang="en-GB" sz="1400" baseline="30000" dirty="0"/>
              <a:t>st</a:t>
            </a:r>
            <a:r>
              <a:rPr lang="en-GB" sz="1400" dirty="0"/>
              <a:t> of May, 1970 in </a:t>
            </a:r>
            <a:r>
              <a:rPr lang="en-GB" sz="1400" dirty="0" err="1"/>
              <a:t>Gheorgheni</a:t>
            </a:r>
            <a:r>
              <a:rPr lang="en-GB" sz="1400" dirty="0"/>
              <a:t>, ROUMANIA</a:t>
            </a:r>
          </a:p>
          <a:p>
            <a:r>
              <a:rPr lang="en-GB" sz="1400" dirty="0"/>
              <a:t>Address: 174, Route du COIN, 74160 </a:t>
            </a:r>
            <a:r>
              <a:rPr lang="en-GB" sz="1400" dirty="0" err="1"/>
              <a:t>Collonges</a:t>
            </a:r>
            <a:r>
              <a:rPr lang="en-GB" sz="1400" dirty="0"/>
              <a:t> sous </a:t>
            </a:r>
            <a:r>
              <a:rPr lang="en-GB" sz="1400" dirty="0" err="1"/>
              <a:t>Saleve</a:t>
            </a:r>
            <a:r>
              <a:rPr lang="en-GB" sz="1400" dirty="0"/>
              <a:t>, FRANCE</a:t>
            </a:r>
          </a:p>
          <a:p>
            <a:r>
              <a:rPr lang="en-GB" sz="1400" dirty="0"/>
              <a:t>Nationality: Hungarian/Rumanian</a:t>
            </a:r>
          </a:p>
          <a:p>
            <a:r>
              <a:rPr lang="en-GB" sz="1400" dirty="0"/>
              <a:t>Marital status: </a:t>
            </a:r>
            <a:r>
              <a:rPr lang="en-GB" sz="1400" dirty="0" smtClean="0"/>
              <a:t>Married,  1 child </a:t>
            </a:r>
            <a:endParaRPr lang="en-GB" sz="1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43200" y="182562"/>
            <a:ext cx="3886200" cy="1066800"/>
          </a:xfrm>
        </p:spPr>
        <p:txBody>
          <a:bodyPr/>
          <a:lstStyle/>
          <a:p>
            <a:r>
              <a:rPr lang="en-US" dirty="0" err="1" smtClean="0">
                <a:solidFill>
                  <a:srgbClr val="C26430"/>
                </a:solidFill>
              </a:rPr>
              <a:t>BajkÓ</a:t>
            </a:r>
            <a:r>
              <a:rPr lang="en-US" dirty="0" smtClean="0">
                <a:solidFill>
                  <a:srgbClr val="C26430"/>
                </a:solidFill>
              </a:rPr>
              <a:t> </a:t>
            </a:r>
            <a:r>
              <a:rPr lang="en-US" dirty="0" err="1" smtClean="0">
                <a:solidFill>
                  <a:srgbClr val="C26430"/>
                </a:solidFill>
              </a:rPr>
              <a:t>MÁrta</a:t>
            </a:r>
            <a:endParaRPr lang="en-US" dirty="0">
              <a:solidFill>
                <a:srgbClr val="C26430"/>
              </a:solidFill>
            </a:endParaRPr>
          </a:p>
        </p:txBody>
      </p:sp>
      <p:sp>
        <p:nvSpPr>
          <p:cNvPr id="2" name="AutoShape 2" descr="Résultat de recherche d'images pour &quot;cern&quot;"/>
          <p:cNvSpPr>
            <a:spLocks noChangeAspect="1" noChangeArrowheads="1"/>
          </p:cNvSpPr>
          <p:nvPr/>
        </p:nvSpPr>
        <p:spPr bwMode="auto">
          <a:xfrm>
            <a:off x="155575" y="-7318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Résultat de recherche d'images pour &quot;cern&quot;"/>
          <p:cNvSpPr>
            <a:spLocks noChangeAspect="1" noChangeArrowheads="1"/>
          </p:cNvSpPr>
          <p:nvPr/>
        </p:nvSpPr>
        <p:spPr bwMode="auto">
          <a:xfrm>
            <a:off x="307975" y="-5794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58000" y="6553200"/>
            <a:ext cx="1898650" cy="314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0592B9B-6C5A-4570-AF92-38D8D90890B4}" type="slidenum">
              <a:rPr lang="en-GB"/>
              <a:pPr>
                <a:defRPr/>
              </a:pPr>
              <a:t>10</a:t>
            </a:fld>
            <a:endParaRPr lang="en-GB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 rotWithShape="1">
          <a:blip r:embed="rId3" cstate="email"/>
          <a:srcRect t="18236" r="6954" b="53080"/>
          <a:stretch/>
        </p:blipFill>
        <p:spPr bwMode="auto">
          <a:xfrm>
            <a:off x="1857494" y="2590800"/>
            <a:ext cx="5762506" cy="10848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11200" y="83820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FILOZÓFIA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05400" y="381000"/>
            <a:ext cx="38862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 smtClean="0"/>
              <a:t>“A </a:t>
            </a:r>
            <a:r>
              <a:rPr lang="en-GB" sz="1400" dirty="0" err="1"/>
              <a:t>csillagkép</a:t>
            </a:r>
            <a:r>
              <a:rPr lang="en-GB" sz="1400" dirty="0"/>
              <a:t>, </a:t>
            </a:r>
            <a:r>
              <a:rPr lang="en-GB" sz="1400" dirty="0" err="1"/>
              <a:t>mely</a:t>
            </a:r>
            <a:r>
              <a:rPr lang="en-GB" sz="1400" dirty="0"/>
              <a:t> </a:t>
            </a:r>
            <a:r>
              <a:rPr lang="en-GB" sz="1400" dirty="0" err="1"/>
              <a:t>régen</a:t>
            </a:r>
            <a:r>
              <a:rPr lang="en-GB" sz="1400" dirty="0"/>
              <a:t> holt,</a:t>
            </a:r>
            <a:br>
              <a:rPr lang="en-GB" sz="1400" dirty="0"/>
            </a:br>
            <a:r>
              <a:rPr lang="en-GB" sz="1400" dirty="0" err="1"/>
              <a:t>Lassan</a:t>
            </a:r>
            <a:r>
              <a:rPr lang="en-GB" sz="1400" dirty="0"/>
              <a:t> </a:t>
            </a:r>
            <a:r>
              <a:rPr lang="en-GB" sz="1400" dirty="0" err="1"/>
              <a:t>suhan</a:t>
            </a:r>
            <a:r>
              <a:rPr lang="en-GB" sz="1400" dirty="0"/>
              <a:t> </a:t>
            </a:r>
            <a:r>
              <a:rPr lang="en-GB" sz="1400" dirty="0" err="1"/>
              <a:t>az</a:t>
            </a:r>
            <a:r>
              <a:rPr lang="en-GB" sz="1400" dirty="0"/>
              <a:t> </a:t>
            </a:r>
            <a:r>
              <a:rPr lang="en-GB" sz="1400" dirty="0" err="1"/>
              <a:t>égre</a:t>
            </a:r>
            <a:r>
              <a:rPr lang="en-GB" sz="1400" dirty="0"/>
              <a:t>;</a:t>
            </a:r>
            <a:br>
              <a:rPr lang="en-GB" sz="1400" dirty="0"/>
            </a:br>
            <a:r>
              <a:rPr lang="en-GB" sz="1400" dirty="0" err="1"/>
              <a:t>Amíg</a:t>
            </a:r>
            <a:r>
              <a:rPr lang="en-GB" sz="1400" dirty="0"/>
              <a:t> </a:t>
            </a:r>
            <a:r>
              <a:rPr lang="en-GB" sz="1400" dirty="0" err="1"/>
              <a:t>nem</a:t>
            </a:r>
            <a:r>
              <a:rPr lang="en-GB" sz="1400" dirty="0"/>
              <a:t> </a:t>
            </a:r>
            <a:r>
              <a:rPr lang="en-GB" sz="1400" dirty="0" err="1"/>
              <a:t>látta</a:t>
            </a:r>
            <a:r>
              <a:rPr lang="en-GB" sz="1400" dirty="0"/>
              <a:t> </a:t>
            </a:r>
            <a:r>
              <a:rPr lang="en-GB" sz="1400" dirty="0" err="1"/>
              <a:t>senki</a:t>
            </a:r>
            <a:r>
              <a:rPr lang="en-GB" sz="1400" dirty="0"/>
              <a:t>: volt,</a:t>
            </a:r>
            <a:br>
              <a:rPr lang="en-GB" sz="1400" dirty="0"/>
            </a:br>
            <a:r>
              <a:rPr lang="en-GB" sz="1400" dirty="0"/>
              <a:t>Ma </a:t>
            </a:r>
            <a:r>
              <a:rPr lang="en-GB" sz="1400" dirty="0" err="1"/>
              <a:t>látjuk</a:t>
            </a:r>
            <a:r>
              <a:rPr lang="en-GB" sz="1400" dirty="0"/>
              <a:t> </a:t>
            </a:r>
            <a:r>
              <a:rPr lang="en-GB" sz="1400" dirty="0" err="1"/>
              <a:t>már</a:t>
            </a:r>
            <a:r>
              <a:rPr lang="en-GB" sz="1400" dirty="0"/>
              <a:t>: de </a:t>
            </a:r>
            <a:r>
              <a:rPr lang="en-GB" sz="1400" dirty="0" err="1"/>
              <a:t>vége</a:t>
            </a:r>
            <a:r>
              <a:rPr lang="en-GB" sz="1400" dirty="0" smtClean="0"/>
              <a:t>.” </a:t>
            </a:r>
            <a:endParaRPr lang="en-GB" sz="1400" dirty="0"/>
          </a:p>
          <a:p>
            <a:pPr algn="r"/>
            <a:endParaRPr lang="en-GB" sz="1400" dirty="0"/>
          </a:p>
          <a:p>
            <a:pPr algn="r"/>
            <a:r>
              <a:rPr lang="en-GB" sz="1050" i="1" dirty="0" smtClean="0"/>
              <a:t>“A </a:t>
            </a:r>
            <a:r>
              <a:rPr lang="en-GB" sz="1050" i="1" dirty="0" err="1" smtClean="0"/>
              <a:t>csillagig</a:t>
            </a:r>
            <a:r>
              <a:rPr lang="en-GB" sz="1050" i="1" dirty="0" smtClean="0"/>
              <a:t>”  </a:t>
            </a:r>
            <a:r>
              <a:rPr lang="en-GB" sz="105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Mihai </a:t>
            </a:r>
            <a:r>
              <a:rPr lang="en-GB" sz="105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Eminescu</a:t>
            </a:r>
            <a:r>
              <a:rPr lang="en-GB" sz="105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050" i="1" dirty="0" smtClean="0"/>
              <a:t>verse D. J. </a:t>
            </a:r>
            <a:r>
              <a:rPr lang="en-GB" sz="1050" i="1" dirty="0" err="1"/>
              <a:t>f</a:t>
            </a:r>
            <a:r>
              <a:rPr lang="en-GB" sz="1050" i="1" dirty="0" err="1" smtClean="0"/>
              <a:t>orditasa</a:t>
            </a:r>
            <a:endParaRPr lang="en-GB" sz="105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606400" y="3370155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Asztro</a:t>
            </a:r>
            <a:r>
              <a:rPr lang="en-GB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fizika</a:t>
            </a:r>
            <a:endParaRPr lang="en-GB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373" y="3370155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Részecske</a:t>
            </a:r>
            <a:r>
              <a:rPr lang="en-GB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fizika</a:t>
            </a:r>
            <a:endParaRPr lang="en-GB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8486" y="4191000"/>
            <a:ext cx="2784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Szabad</a:t>
            </a:r>
            <a:r>
              <a:rPr lang="en-GB" dirty="0" smtClean="0"/>
              <a:t> </a:t>
            </a:r>
            <a:r>
              <a:rPr lang="en-GB" dirty="0" err="1" smtClean="0"/>
              <a:t>szemmel</a:t>
            </a:r>
            <a:r>
              <a:rPr lang="en-GB" dirty="0" smtClean="0"/>
              <a:t> </a:t>
            </a:r>
            <a:r>
              <a:rPr lang="en-GB" dirty="0" err="1" smtClean="0"/>
              <a:t>látható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476749" y="4964668"/>
            <a:ext cx="1684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Mikroszkópok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638800" y="5029200"/>
            <a:ext cx="1291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Távcsövek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892273" y="5928394"/>
            <a:ext cx="321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Optikai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</a:t>
            </a:r>
            <a:r>
              <a:rPr lang="en-GB" dirty="0" err="1" smtClean="0"/>
              <a:t>rádio</a:t>
            </a:r>
            <a:r>
              <a:rPr lang="en-GB" dirty="0" smtClean="0"/>
              <a:t> </a:t>
            </a:r>
            <a:r>
              <a:rPr lang="en-GB" dirty="0" err="1" smtClean="0"/>
              <a:t>teleszkópok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1295400" y="3815056"/>
            <a:ext cx="2362200" cy="2482670"/>
            <a:chOff x="1295400" y="3815056"/>
            <a:chExt cx="2362200" cy="248267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464239" y="3815056"/>
              <a:ext cx="12510" cy="2052344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295400" y="5913609"/>
              <a:ext cx="2313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Részecske</a:t>
              </a:r>
              <a:r>
                <a:rPr lang="en-GB" dirty="0" smtClean="0"/>
                <a:t> </a:t>
              </a:r>
              <a:r>
                <a:rPr lang="en-GB" dirty="0" err="1" smtClean="0"/>
                <a:t>gyorsitók</a:t>
              </a:r>
              <a:endParaRPr lang="en-GB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295400" y="5867400"/>
              <a:ext cx="2362200" cy="430326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9268000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" grpId="0"/>
      <p:bldP spid="21" grpId="0"/>
      <p:bldP spid="5" grpId="0"/>
      <p:bldP spid="6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4"/>
          </p:nvPr>
        </p:nvSpPr>
        <p:spPr>
          <a:xfrm>
            <a:off x="228600" y="2057400"/>
            <a:ext cx="8610600" cy="1524000"/>
          </a:xfrm>
        </p:spPr>
        <p:txBody>
          <a:bodyPr>
            <a:normAutofit fontScale="92500" lnSpcReduction="10000"/>
          </a:bodyPr>
          <a:lstStyle>
            <a:extLst/>
          </a:lstStyle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A </a:t>
            </a:r>
            <a:r>
              <a:rPr lang="en-GB" sz="16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részecske</a:t>
            </a:r>
            <a:r>
              <a:rPr lang="en-GB" sz="1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 </a:t>
            </a:r>
            <a:r>
              <a:rPr lang="en-GB" sz="16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fizika</a:t>
            </a:r>
            <a:r>
              <a:rPr lang="en-GB" sz="1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 </a:t>
            </a:r>
            <a:r>
              <a:rPr lang="en-GB" sz="16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eszközei</a:t>
            </a:r>
            <a:r>
              <a:rPr lang="en-GB" sz="1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:</a:t>
            </a:r>
          </a:p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GYORSÍTÓK </a:t>
            </a:r>
            <a:r>
              <a:rPr lang="en-GB" sz="20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és</a:t>
            </a:r>
            <a:r>
              <a:rPr lang="en-GB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 DETEKTOROK</a:t>
            </a:r>
            <a:r>
              <a:rPr lang="en-GB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</a:p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dirty="0" smtClean="0">
              <a:solidFill>
                <a:schemeClr val="tx1">
                  <a:lumMod val="85000"/>
                </a:schemeClr>
              </a:solidFill>
              <a:latin typeface="Verdana" pitchFamily="32" charset="0"/>
            </a:endParaRPr>
          </a:p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segitsegukkel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</a:p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gyorsítjuk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a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majdnem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a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fénysebessegeig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majd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ütköztetjuk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a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részecskéket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és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rögzítjük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az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ütközések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utani</a:t>
            </a:r>
            <a:r>
              <a:rPr lang="en-GB" sz="1500" dirty="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eseményeket</a:t>
            </a:r>
            <a:endParaRPr lang="en-GB" sz="1500" dirty="0">
              <a:solidFill>
                <a:schemeClr val="tx1">
                  <a:lumMod val="85000"/>
                </a:schemeClr>
              </a:solidFill>
              <a:latin typeface="Verdana" pitchFamily="32" charset="0"/>
            </a:endParaRPr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5029200" y="3657600"/>
            <a:ext cx="3733800" cy="2667000"/>
          </a:xfrm>
        </p:spPr>
      </p:sp>
      <p:pic>
        <p:nvPicPr>
          <p:cNvPr id="13" name="Picture 12" descr="cms_120918_0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3711491"/>
            <a:ext cx="3581400" cy="2549199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>
          <a:xfrm>
            <a:off x="533400" y="3635291"/>
            <a:ext cx="3733800" cy="2666999"/>
          </a:xfrm>
        </p:spPr>
      </p:sp>
      <p:pic>
        <p:nvPicPr>
          <p:cNvPr id="26" name="Picture 3" descr="http://www.lhc-closer.es/img/subidas/3_2_1_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07212"/>
            <a:ext cx="3581399" cy="254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17" name="Elbow Connector 9216"/>
          <p:cNvCxnSpPr/>
          <p:nvPr/>
        </p:nvCxnSpPr>
        <p:spPr>
          <a:xfrm rot="5400000">
            <a:off x="1790700" y="2781300"/>
            <a:ext cx="1066800" cy="381000"/>
          </a:xfrm>
          <a:prstGeom prst="bentConnector3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0" name="Elbow Connector 9219"/>
          <p:cNvCxnSpPr/>
          <p:nvPr/>
        </p:nvCxnSpPr>
        <p:spPr>
          <a:xfrm rot="16200000" flipH="1">
            <a:off x="6267450" y="2762250"/>
            <a:ext cx="1066800" cy="419100"/>
          </a:xfrm>
          <a:prstGeom prst="bentConnector3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5029200" y="3657600"/>
            <a:ext cx="3733800" cy="2667000"/>
          </a:xfrm>
        </p:spPr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>
          <a:xfrm>
            <a:off x="533400" y="3635291"/>
            <a:ext cx="3733800" cy="2666999"/>
          </a:xfrm>
        </p:spPr>
      </p:sp>
      <p:cxnSp>
        <p:nvCxnSpPr>
          <p:cNvPr id="9217" name="Elbow Connector 9216"/>
          <p:cNvCxnSpPr/>
          <p:nvPr/>
        </p:nvCxnSpPr>
        <p:spPr>
          <a:xfrm rot="5400000">
            <a:off x="1790700" y="2781300"/>
            <a:ext cx="1066800" cy="381000"/>
          </a:xfrm>
          <a:prstGeom prst="bentConnector3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0" name="Elbow Connector 9219"/>
          <p:cNvCxnSpPr/>
          <p:nvPr/>
        </p:nvCxnSpPr>
        <p:spPr>
          <a:xfrm rot="16200000" flipH="1">
            <a:off x="6267450" y="2762250"/>
            <a:ext cx="1066800" cy="419100"/>
          </a:xfrm>
          <a:prstGeom prst="bentConnector3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3" name="Picture 3" descr="Thumbnail CERN-AC-0911188 tirage 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0"/>
          <a:stretch/>
        </p:blipFill>
        <p:spPr bwMode="auto">
          <a:xfrm>
            <a:off x="618719" y="3702391"/>
            <a:ext cx="3557496" cy="254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Picture 5" descr="https://mediastream.cern.ch/MediaArchive/Photo/Public/2013/1304107/1304107_02/1304107_02-A5-at-72-dpi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" r="-983"/>
          <a:stretch/>
        </p:blipFill>
        <p:spPr bwMode="auto">
          <a:xfrm>
            <a:off x="5096301" y="3702392"/>
            <a:ext cx="3645302" cy="254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24100" y="5744571"/>
            <a:ext cx="91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LHC</a:t>
            </a:r>
            <a:endParaRPr lang="en-GB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543800" y="5720687"/>
            <a:ext cx="93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CMS</a:t>
            </a:r>
            <a:endParaRPr lang="en-GB" sz="24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2"/>
          <p:cNvSpPr txBox="1">
            <a:spLocks/>
          </p:cNvSpPr>
          <p:nvPr/>
        </p:nvSpPr>
        <p:spPr>
          <a:xfrm>
            <a:off x="228600" y="2057400"/>
            <a:ext cx="8610600" cy="1524000"/>
          </a:xfrm>
          <a:prstGeom prst="rect">
            <a:avLst/>
          </a:prstGeom>
        </p:spPr>
        <p:txBody>
          <a:bodyPr vert="horz" tIns="0">
            <a:normAutofit fontScale="92500"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FontTx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har char="–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A részecske fizika eszközei:</a:t>
            </a:r>
          </a:p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Verdana" pitchFamily="32" charset="0"/>
              </a:rPr>
              <a:t>GYORSÍTÓK és DETEKTOROK</a:t>
            </a:r>
            <a:r>
              <a:rPr lang="en-GB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 </a:t>
            </a:r>
          </a:p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mtClean="0">
              <a:solidFill>
                <a:schemeClr val="tx1">
                  <a:lumMod val="85000"/>
                </a:schemeClr>
              </a:solidFill>
              <a:latin typeface="Verdana" pitchFamily="32" charset="0"/>
            </a:endParaRPr>
          </a:p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50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segitsegukkel </a:t>
            </a:r>
          </a:p>
          <a:p>
            <a:pPr marL="0" indent="0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500" smtClean="0">
                <a:solidFill>
                  <a:schemeClr val="tx1">
                    <a:lumMod val="85000"/>
                  </a:schemeClr>
                </a:solidFill>
                <a:latin typeface="Verdana" pitchFamily="32" charset="0"/>
              </a:rPr>
              <a:t>gyorsítjuk a majdnem a fénysebessegeig majd ütköztetjuk a részecskéket és rögzítjük az ütközések utani eseményeket</a:t>
            </a:r>
            <a:endParaRPr lang="en-GB" sz="1500" dirty="0">
              <a:solidFill>
                <a:schemeClr val="tx1">
                  <a:lumMod val="85000"/>
                </a:schemeClr>
              </a:solidFill>
              <a:latin typeface="Verdana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033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9143" y="457200"/>
            <a:ext cx="3343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TERMÉSZETTUDOMÁNY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" r="2630"/>
          <a:stretch>
            <a:fillRect/>
          </a:stretch>
        </p:blipFill>
        <p:spPr>
          <a:xfrm>
            <a:off x="3937291" y="1264056"/>
            <a:ext cx="5197642" cy="4114800"/>
          </a:xfrm>
        </p:spPr>
      </p:pic>
      <p:sp>
        <p:nvSpPr>
          <p:cNvPr id="15" name="TextBox 14"/>
          <p:cNvSpPr txBox="1"/>
          <p:nvPr/>
        </p:nvSpPr>
        <p:spPr>
          <a:xfrm>
            <a:off x="402125" y="870409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Milyen</a:t>
            </a:r>
            <a:r>
              <a:rPr lang="en-GB" dirty="0" smtClean="0"/>
              <a:t> </a:t>
            </a:r>
            <a:r>
              <a:rPr lang="en-GB" dirty="0" err="1" smtClean="0"/>
              <a:t>egy</a:t>
            </a:r>
            <a:r>
              <a:rPr lang="en-GB" dirty="0" smtClean="0"/>
              <a:t> </a:t>
            </a:r>
            <a:r>
              <a:rPr lang="en-GB" dirty="0" err="1" smtClean="0"/>
              <a:t>részecske</a:t>
            </a:r>
            <a:r>
              <a:rPr lang="en-GB" dirty="0" smtClean="0"/>
              <a:t> </a:t>
            </a:r>
            <a:r>
              <a:rPr lang="en-GB" dirty="0" err="1" smtClean="0"/>
              <a:t>fizikus</a:t>
            </a:r>
            <a:r>
              <a:rPr lang="en-GB" dirty="0" smtClean="0"/>
              <a:t> </a:t>
            </a:r>
            <a:r>
              <a:rPr lang="en-GB" dirty="0" err="1" smtClean="0"/>
              <a:t>munkaja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5061" r="8784" b="30569"/>
          <a:stretch/>
        </p:blipFill>
        <p:spPr>
          <a:xfrm>
            <a:off x="76200" y="4419600"/>
            <a:ext cx="2244509" cy="12073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2860" y="5530854"/>
            <a:ext cx="702870" cy="7028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38800" y="6341446"/>
            <a:ext cx="30684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err="1" smtClean="0"/>
              <a:t>Dr.</a:t>
            </a:r>
            <a:r>
              <a:rPr lang="en-GB" sz="1100" i="1" dirty="0" smtClean="0"/>
              <a:t> </a:t>
            </a:r>
            <a:r>
              <a:rPr lang="en-GB" sz="1100" i="1" dirty="0" err="1" smtClean="0"/>
              <a:t>Lévai</a:t>
            </a:r>
            <a:r>
              <a:rPr lang="en-GB" sz="1100" i="1" dirty="0" smtClean="0"/>
              <a:t> </a:t>
            </a:r>
            <a:r>
              <a:rPr lang="en-GB" sz="1100" i="1" dirty="0" err="1" smtClean="0"/>
              <a:t>Péter</a:t>
            </a:r>
            <a:r>
              <a:rPr lang="en-GB" sz="1100" i="1" dirty="0" smtClean="0"/>
              <a:t> </a:t>
            </a:r>
            <a:r>
              <a:rPr lang="en-GB" sz="1100" i="1" dirty="0" err="1" smtClean="0"/>
              <a:t>nagyszerü</a:t>
            </a:r>
            <a:r>
              <a:rPr lang="en-GB" sz="1100" i="1" dirty="0" smtClean="0"/>
              <a:t> </a:t>
            </a:r>
            <a:r>
              <a:rPr lang="en-GB" sz="1100" i="1" dirty="0" err="1" smtClean="0"/>
              <a:t>magyarázata</a:t>
            </a:r>
            <a:r>
              <a:rPr lang="en-GB" sz="1100" i="1" dirty="0" smtClean="0"/>
              <a:t>……</a:t>
            </a:r>
            <a:endParaRPr lang="en-GB" sz="1100" i="1" dirty="0"/>
          </a:p>
        </p:txBody>
      </p:sp>
      <p:grpSp>
        <p:nvGrpSpPr>
          <p:cNvPr id="5" name="Group 4"/>
          <p:cNvGrpSpPr/>
          <p:nvPr/>
        </p:nvGrpSpPr>
        <p:grpSpPr>
          <a:xfrm>
            <a:off x="685800" y="1295400"/>
            <a:ext cx="3124200" cy="2974777"/>
            <a:chOff x="685800" y="1295400"/>
            <a:chExt cx="3124200" cy="297477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295400"/>
              <a:ext cx="3124200" cy="296190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85800" y="3962400"/>
              <a:ext cx="1667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Higgs Boson 1960</a:t>
              </a:r>
              <a:endParaRPr lang="en-GB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200" y="5638800"/>
            <a:ext cx="14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2013 Nobel </a:t>
            </a:r>
            <a:r>
              <a:rPr lang="en-GB" sz="1400" dirty="0" err="1" smtClean="0"/>
              <a:t>Díj</a:t>
            </a:r>
            <a:endParaRPr lang="en-GB" sz="1400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" r="2562"/>
          <a:stretch>
            <a:fillRect/>
          </a:stretch>
        </p:blipFill>
        <p:spPr>
          <a:xfrm>
            <a:off x="2514600" y="4191000"/>
            <a:ext cx="3009900" cy="2375982"/>
          </a:xfrm>
        </p:spPr>
      </p:pic>
    </p:spTree>
    <p:extLst>
      <p:ext uri="{BB962C8B-B14F-4D97-AF65-F5344CB8AC3E}">
        <p14:creationId xmlns:p14="http://schemas.microsoft.com/office/powerpoint/2010/main" val="10265332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9143" y="457200"/>
            <a:ext cx="3343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TERMÉSZETTUDOMÁNY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" r="2630"/>
          <a:stretch>
            <a:fillRect/>
          </a:stretch>
        </p:blipFill>
        <p:spPr>
          <a:xfrm>
            <a:off x="3937291" y="1264056"/>
            <a:ext cx="5197642" cy="4114800"/>
          </a:xfrm>
        </p:spPr>
      </p:pic>
      <p:sp>
        <p:nvSpPr>
          <p:cNvPr id="15" name="TextBox 14"/>
          <p:cNvSpPr txBox="1"/>
          <p:nvPr/>
        </p:nvSpPr>
        <p:spPr>
          <a:xfrm>
            <a:off x="402125" y="870409"/>
            <a:ext cx="5926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Miért</a:t>
            </a:r>
            <a:r>
              <a:rPr lang="en-GB" dirty="0" smtClean="0"/>
              <a:t> </a:t>
            </a:r>
            <a:r>
              <a:rPr lang="en-GB" dirty="0" err="1" smtClean="0"/>
              <a:t>nehéz</a:t>
            </a:r>
            <a:r>
              <a:rPr lang="en-GB" dirty="0" smtClean="0"/>
              <a:t> a </a:t>
            </a:r>
            <a:r>
              <a:rPr lang="en-GB" dirty="0" err="1" smtClean="0"/>
              <a:t>jövö</a:t>
            </a:r>
            <a:r>
              <a:rPr lang="en-GB" dirty="0" smtClean="0"/>
              <a:t> </a:t>
            </a:r>
            <a:r>
              <a:rPr lang="en-GB" dirty="0" err="1" smtClean="0"/>
              <a:t>részecske</a:t>
            </a:r>
            <a:r>
              <a:rPr lang="en-GB" dirty="0" smtClean="0"/>
              <a:t> </a:t>
            </a:r>
            <a:r>
              <a:rPr lang="en-GB" dirty="0" err="1" smtClean="0"/>
              <a:t>fizikusának</a:t>
            </a:r>
            <a:r>
              <a:rPr lang="en-GB" dirty="0" smtClean="0"/>
              <a:t> a </a:t>
            </a:r>
            <a:r>
              <a:rPr lang="en-GB" dirty="0" err="1" smtClean="0"/>
              <a:t>munkája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02126" y="2971800"/>
            <a:ext cx="3337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Mit</a:t>
            </a:r>
            <a:r>
              <a:rPr lang="en-GB" sz="2400" b="1" dirty="0"/>
              <a:t> </a:t>
            </a:r>
            <a:r>
              <a:rPr lang="en-GB" sz="2400" b="1" dirty="0" err="1" smtClean="0"/>
              <a:t>keresünk</a:t>
            </a:r>
            <a:r>
              <a:rPr lang="en-GB" sz="9600" b="1" dirty="0" smtClean="0"/>
              <a:t>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40588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ÕØÚáÛ丫:Téxt Plàçèhòlðêr 表¥鷗字㌍_W 2"/>
          <p:cNvSpPr>
            <a:spLocks noGrp="1"/>
          </p:cNvSpPr>
          <p:nvPr>
            <p:ph type="body" sz="quarter" idx="11"/>
          </p:nvPr>
        </p:nvSpPr>
        <p:spPr>
          <a:xfrm>
            <a:off x="5029200" y="3048000"/>
            <a:ext cx="4038600" cy="3352800"/>
          </a:xfrm>
        </p:spPr>
        <p:txBody>
          <a:bodyPr/>
          <a:lstStyle>
            <a:extLst/>
          </a:lstStyle>
          <a:p>
            <a:pPr>
              <a:spcBef>
                <a:spcPts val="500"/>
              </a:spcBef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A CERN 20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tagországa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18, </a:t>
            </a:r>
            <a:r>
              <a:rPr lang="en-GB" sz="1400" dirty="0" err="1" smtClean="0">
                <a:solidFill>
                  <a:schemeClr val="tx1">
                    <a:lumMod val="75000"/>
                  </a:schemeClr>
                </a:solidFill>
              </a:rPr>
              <a:t>különböző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hivatalos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nyelvet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 smtClean="0">
                <a:solidFill>
                  <a:schemeClr val="tx1">
                    <a:lumMod val="75000"/>
                  </a:schemeClr>
                </a:solidFill>
              </a:rPr>
              <a:t>használ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. </a:t>
            </a:r>
          </a:p>
          <a:p>
            <a:pPr>
              <a:spcBef>
                <a:spcPts val="500"/>
              </a:spcBef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400" dirty="0" smtClean="0">
              <a:solidFill>
                <a:schemeClr val="tx1">
                  <a:lumMod val="75000"/>
                </a:schemeClr>
              </a:solidFill>
            </a:endParaRPr>
          </a:p>
          <a:p>
            <a:pPr>
              <a:spcBef>
                <a:spcPts val="500"/>
              </a:spcBef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A 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80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országból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érkező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kutatók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közel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100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nyelven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 smtClean="0">
                <a:solidFill>
                  <a:schemeClr val="tx1">
                    <a:lumMod val="75000"/>
                  </a:schemeClr>
                </a:solidFill>
              </a:rPr>
              <a:t>beszélnek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. </a:t>
            </a:r>
          </a:p>
          <a:p>
            <a:pPr>
              <a:spcBef>
                <a:spcPts val="500"/>
              </a:spcBef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400" dirty="0" smtClean="0">
              <a:solidFill>
                <a:schemeClr val="tx1">
                  <a:lumMod val="75000"/>
                </a:schemeClr>
              </a:solidFill>
            </a:endParaRPr>
          </a:p>
          <a:p>
            <a:pPr>
              <a:spcBef>
                <a:spcPts val="500"/>
              </a:spcBef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A 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CERN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hivatalos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munkanyelvei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 smtClean="0">
                <a:solidFill>
                  <a:schemeClr val="tx1">
                    <a:lumMod val="75000"/>
                  </a:schemeClr>
                </a:solidFill>
              </a:rPr>
              <a:t>az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angol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</a:schemeClr>
                </a:solidFill>
              </a:rPr>
              <a:t>és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 a </a:t>
            </a:r>
            <a:r>
              <a:rPr lang="en-GB" sz="1400" dirty="0" err="1" smtClean="0">
                <a:solidFill>
                  <a:schemeClr val="tx1">
                    <a:lumMod val="75000"/>
                  </a:schemeClr>
                </a:solidFill>
              </a:rPr>
              <a:t>francia</a:t>
            </a:r>
            <a:endParaRPr lang="en-GB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64" y="3328916"/>
            <a:ext cx="4233787" cy="2943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2089" y="2548592"/>
            <a:ext cx="3641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BÁBEL TORONY ?</a:t>
            </a:r>
            <a:endParaRPr lang="en-GB" sz="2800" b="1" dirty="0"/>
          </a:p>
        </p:txBody>
      </p:sp>
      <p:sp>
        <p:nvSpPr>
          <p:cNvPr id="8" name="TextBox 1"/>
          <p:cNvSpPr txBox="1"/>
          <p:nvPr/>
        </p:nvSpPr>
        <p:spPr>
          <a:xfrm>
            <a:off x="351242" y="838200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“In these last 6 decades CERN was always a place where people could work together independent of culture, independent from nations… so we are reaching countries and nations because </a:t>
            </a:r>
            <a:r>
              <a:rPr lang="en-GB" sz="1600" b="1" u="sng" dirty="0" smtClean="0"/>
              <a:t>we are speaking one single language which is science “ </a:t>
            </a:r>
          </a:p>
          <a:p>
            <a:endParaRPr lang="en-GB" sz="1600" b="1" u="sng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r"/>
            <a:r>
              <a:rPr lang="en-GB" sz="16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tx1">
                    <a:lumMod val="75000"/>
                  </a:schemeClr>
                </a:solidFill>
              </a:rPr>
              <a:t>Rolf </a:t>
            </a:r>
            <a:r>
              <a:rPr lang="en-GB" sz="1200" i="1" dirty="0" err="1" smtClean="0">
                <a:solidFill>
                  <a:schemeClr val="tx1">
                    <a:lumMod val="75000"/>
                  </a:schemeClr>
                </a:solidFill>
              </a:rPr>
              <a:t>Hauer</a:t>
            </a:r>
            <a:r>
              <a:rPr lang="en-GB" sz="1200" i="1" dirty="0" smtClean="0">
                <a:solidFill>
                  <a:schemeClr val="tx1">
                    <a:lumMod val="75000"/>
                  </a:schemeClr>
                </a:solidFill>
              </a:rPr>
              <a:t> for the 60</a:t>
            </a:r>
            <a:r>
              <a:rPr lang="en-GB" sz="1200" i="1" baseline="30000" dirty="0" smtClean="0">
                <a:solidFill>
                  <a:schemeClr val="tx1">
                    <a:lumMod val="75000"/>
                  </a:schemeClr>
                </a:solidFill>
              </a:rPr>
              <a:t>th</a:t>
            </a:r>
            <a:r>
              <a:rPr lang="en-GB" sz="1200" i="1" dirty="0" smtClean="0">
                <a:solidFill>
                  <a:schemeClr val="tx1">
                    <a:lumMod val="75000"/>
                  </a:schemeClr>
                </a:solidFill>
              </a:rPr>
              <a:t> anniversary of CERN</a:t>
            </a:r>
            <a:endParaRPr lang="en-GB" sz="1200" i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9675" y="156580"/>
            <a:ext cx="2624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IDEGEN NYELV </a:t>
            </a:r>
            <a:r>
              <a:rPr lang="en-GB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18148" y="2515106"/>
            <a:ext cx="6248056" cy="3918584"/>
            <a:chOff x="2741353" y="2204864"/>
            <a:chExt cx="6161026" cy="433582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61222" y="2402665"/>
              <a:ext cx="1049809" cy="157471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7064" y="3629406"/>
              <a:ext cx="1049809" cy="157471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41353" y="4886514"/>
              <a:ext cx="1049809" cy="157471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3797" y="2531774"/>
              <a:ext cx="1049809" cy="157471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9152" y="4965976"/>
              <a:ext cx="1049809" cy="1574714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26014" y="2204864"/>
              <a:ext cx="1049809" cy="1574714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5336" y="4723043"/>
              <a:ext cx="1049809" cy="1574714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1240" y="3623691"/>
              <a:ext cx="1049809" cy="1574714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78705" y="3623691"/>
              <a:ext cx="1049809" cy="1574714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58162" y="2531774"/>
              <a:ext cx="1944217" cy="1257266"/>
            </a:xfrm>
            <a:prstGeom prst="rect">
              <a:avLst/>
            </a:prstGeom>
          </p:spPr>
        </p:pic>
        <p:pic>
          <p:nvPicPr>
            <p:cNvPr id="2" name="Picture 1" descr="Hugo.jpeg"/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478"/>
            <a:stretch/>
          </p:blipFill>
          <p:spPr>
            <a:xfrm>
              <a:off x="7354206" y="4509120"/>
              <a:ext cx="1102231" cy="1584176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5186061" y="1612369"/>
            <a:ext cx="33045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4 engineers, 5 </a:t>
            </a:r>
            <a:r>
              <a:rPr lang="en-GB" sz="1400" dirty="0"/>
              <a:t>technicians, 2 </a:t>
            </a:r>
            <a:r>
              <a:rPr lang="en-GB" sz="1400" dirty="0" smtClean="0"/>
              <a:t>fellows </a:t>
            </a:r>
          </a:p>
          <a:p>
            <a:pPr algn="ctr"/>
            <a:r>
              <a:rPr lang="en-GB" sz="1400" dirty="0" smtClean="0"/>
              <a:t>(1 post doc 1 </a:t>
            </a:r>
            <a:r>
              <a:rPr lang="en-GB" sz="1400" dirty="0" err="1" smtClean="0"/>
              <a:t>eng</a:t>
            </a:r>
            <a:r>
              <a:rPr lang="en-GB" sz="1400" dirty="0" smtClean="0"/>
              <a:t>) , </a:t>
            </a:r>
            <a:r>
              <a:rPr lang="en-GB" sz="1400" dirty="0"/>
              <a:t>1 </a:t>
            </a:r>
            <a:r>
              <a:rPr lang="en-GB" sz="1400" dirty="0" err="1"/>
              <a:t>Phd</a:t>
            </a:r>
            <a:r>
              <a:rPr lang="en-GB" sz="1400" dirty="0"/>
              <a:t> student and </a:t>
            </a:r>
            <a:r>
              <a:rPr lang="en-GB" sz="1400" dirty="0" smtClean="0"/>
              <a:t>10 FSU technicians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1327568"/>
            <a:ext cx="2637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cap="all" dirty="0" smtClean="0"/>
              <a:t>The TF section @ work</a:t>
            </a:r>
            <a:endParaRPr lang="en-GB" b="1" cap="all" dirty="0"/>
          </a:p>
        </p:txBody>
      </p:sp>
      <p:sp>
        <p:nvSpPr>
          <p:cNvPr id="8" name="Rectangle 7"/>
          <p:cNvSpPr/>
          <p:nvPr/>
        </p:nvSpPr>
        <p:spPr>
          <a:xfrm>
            <a:off x="1090000" y="1219200"/>
            <a:ext cx="2828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Team Energy </a:t>
            </a:r>
            <a:r>
              <a:rPr lang="en-GB" sz="800" dirty="0"/>
              <a:t>(Joule)          </a:t>
            </a:r>
            <a:r>
              <a:rPr lang="en-GB" sz="800" dirty="0" smtClean="0"/>
              <a:t> Bertrand-- Franck</a:t>
            </a:r>
            <a:r>
              <a:rPr lang="en-GB" sz="800" dirty="0"/>
              <a:t>, </a:t>
            </a:r>
            <a:r>
              <a:rPr lang="en-GB" sz="800" dirty="0" smtClean="0"/>
              <a:t>	                Fred </a:t>
            </a:r>
            <a:r>
              <a:rPr lang="en-GB" sz="800" dirty="0"/>
              <a:t>R. </a:t>
            </a:r>
            <a:r>
              <a:rPr lang="en-GB" sz="800" dirty="0" smtClean="0"/>
              <a:t>- Yannick </a:t>
            </a:r>
            <a:endParaRPr lang="en-GB" sz="800" dirty="0"/>
          </a:p>
          <a:p>
            <a:r>
              <a:rPr lang="en-GB" sz="800" b="1" dirty="0"/>
              <a:t>Team Current</a:t>
            </a:r>
            <a:r>
              <a:rPr lang="en-GB" sz="800" dirty="0"/>
              <a:t>  (Ampere)  </a:t>
            </a:r>
            <a:r>
              <a:rPr lang="en-GB" sz="800" dirty="0" smtClean="0"/>
              <a:t>  Patrick </a:t>
            </a:r>
            <a:r>
              <a:rPr lang="en-GB" sz="800" dirty="0"/>
              <a:t>- Michael K</a:t>
            </a:r>
          </a:p>
          <a:p>
            <a:r>
              <a:rPr lang="en-GB" sz="800" b="1" dirty="0" smtClean="0"/>
              <a:t>Team Gosse </a:t>
            </a:r>
            <a:r>
              <a:rPr lang="en-GB" sz="800" dirty="0" smtClean="0"/>
              <a:t>(Gauss)            Christian </a:t>
            </a:r>
            <a:r>
              <a:rPr lang="en-GB" sz="800" dirty="0"/>
              <a:t>– Fred F</a:t>
            </a:r>
          </a:p>
          <a:p>
            <a:r>
              <a:rPr lang="en-GB" sz="800" b="1" dirty="0"/>
              <a:t>Team </a:t>
            </a:r>
            <a:r>
              <a:rPr lang="en-GB" sz="800" b="1" dirty="0" smtClean="0"/>
              <a:t>Resistance </a:t>
            </a:r>
            <a:r>
              <a:rPr lang="en-GB" sz="800" dirty="0" smtClean="0"/>
              <a:t>(</a:t>
            </a:r>
            <a:r>
              <a:rPr lang="en-GB" sz="800" dirty="0"/>
              <a:t>Ohm)     </a:t>
            </a:r>
            <a:r>
              <a:rPr lang="en-GB" sz="800" dirty="0" smtClean="0"/>
              <a:t>Mary </a:t>
            </a:r>
            <a:r>
              <a:rPr lang="en-GB" sz="800" dirty="0"/>
              <a:t>– Gaelle</a:t>
            </a:r>
          </a:p>
          <a:p>
            <a:r>
              <a:rPr lang="en-GB" sz="800" b="1" dirty="0"/>
              <a:t>Team Frequency</a:t>
            </a:r>
            <a:r>
              <a:rPr lang="en-GB" sz="800" dirty="0"/>
              <a:t> (Hertz)    </a:t>
            </a:r>
            <a:r>
              <a:rPr lang="en-GB" sz="800" dirty="0" smtClean="0"/>
              <a:t>Jerome </a:t>
            </a:r>
            <a:r>
              <a:rPr lang="en-GB" sz="800" dirty="0"/>
              <a:t>– Max</a:t>
            </a:r>
          </a:p>
          <a:p>
            <a:r>
              <a:rPr lang="en-US" sz="800" b="1" dirty="0"/>
              <a:t>Team Strong</a:t>
            </a:r>
            <a:r>
              <a:rPr lang="en-US" sz="800" dirty="0"/>
              <a:t> (Lorentz)        </a:t>
            </a:r>
            <a:r>
              <a:rPr lang="en-US" sz="800" dirty="0" smtClean="0"/>
              <a:t>Gerard </a:t>
            </a:r>
            <a:r>
              <a:rPr lang="en-US" sz="800" dirty="0"/>
              <a:t>–Antonella</a:t>
            </a:r>
            <a:endParaRPr lang="en-GB" sz="800" dirty="0"/>
          </a:p>
          <a:p>
            <a:r>
              <a:rPr lang="en-GB" sz="800" b="1" dirty="0"/>
              <a:t>Team Cool </a:t>
            </a:r>
            <a:r>
              <a:rPr lang="en-GB" sz="800" dirty="0"/>
              <a:t> (Kelvin)             </a:t>
            </a:r>
            <a:r>
              <a:rPr lang="en-GB" sz="800" dirty="0" smtClean="0"/>
              <a:t>Hugo </a:t>
            </a:r>
            <a:r>
              <a:rPr lang="en-GB" sz="800" dirty="0"/>
              <a:t>– Vincent</a:t>
            </a:r>
          </a:p>
          <a:p>
            <a:r>
              <a:rPr lang="en-GB" sz="800" b="1" dirty="0"/>
              <a:t>Lady Attractive</a:t>
            </a:r>
            <a:r>
              <a:rPr lang="en-GB" sz="800" dirty="0"/>
              <a:t> (Tesla)  </a:t>
            </a:r>
            <a:r>
              <a:rPr lang="en-GB" sz="800" dirty="0" smtClean="0"/>
              <a:t>     Marta  </a:t>
            </a:r>
            <a:endParaRPr lang="en-GB" sz="800" dirty="0"/>
          </a:p>
        </p:txBody>
      </p:sp>
      <p:pic>
        <p:nvPicPr>
          <p:cNvPr id="27" name="Picture 4" descr="http://3.bp.blogspot.com/-RyhgKkN0rJ8/T-NrbCepQDI/AAAAAAAAAvs/JFPWe5F5pLo/s1600/french_flag.jpe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09" y="1343595"/>
            <a:ext cx="719166" cy="3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http://t3.gstatic.com/images?q=tbn:ANd9GcQpiYmPMhxC23Rn9w9MAHfwZS8wMyUbT-r42kiyA0SyqL46XFXwIQ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775" y="1927733"/>
            <a:ext cx="729425" cy="42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http://www.r-design.be/pictures/Vlaggen/nederland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09" y="1930330"/>
            <a:ext cx="719166" cy="41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0" descr="http://t0.gstatic.com/images?q=tbn:ANd9GcQzWZecGQxtEG6wCljR-Kg67sGaiihekneBiP-raAWWLd4a-Mvasw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775" y="1346192"/>
            <a:ext cx="729425" cy="40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1295400" y="2527897"/>
            <a:ext cx="6553199" cy="40253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296909" y="415197"/>
            <a:ext cx="212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ÉLETVITEL </a:t>
            </a:r>
            <a:r>
              <a:rPr lang="en-GB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8563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3"/>
          <a:stretch/>
        </p:blipFill>
        <p:spPr bwMode="auto">
          <a:xfrm>
            <a:off x="388877" y="2472682"/>
            <a:ext cx="1598376" cy="2179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9"/>
          <a:stretch/>
        </p:blipFill>
        <p:spPr bwMode="auto">
          <a:xfrm>
            <a:off x="6799383" y="2194795"/>
            <a:ext cx="2018052" cy="225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2145677" y="3015985"/>
            <a:ext cx="4544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Heike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KAMMERLING ONNES </a:t>
            </a:r>
            <a:r>
              <a:rPr lang="en-GB" sz="1200" dirty="0" smtClean="0"/>
              <a:t>discovers that mercury is suddenly not presenting any resistance to the passage of the current below a critical temperature… and he got a Nobel price for that discovery in 1913.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16761" y="320501"/>
            <a:ext cx="2222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TÖRTÉNELEM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ora</a:t>
            </a: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10559" y="2728654"/>
            <a:ext cx="1279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1911 et </a:t>
            </a:r>
            <a:r>
              <a:rPr lang="en-GB" sz="1200" i="1" dirty="0" err="1" smtClean="0"/>
              <a:t>irtak</a:t>
            </a:r>
            <a:r>
              <a:rPr lang="en-GB" sz="1200" i="1" dirty="0" smtClean="0"/>
              <a:t>….</a:t>
            </a:r>
            <a:endParaRPr lang="en-GB" sz="1200" i="1" dirty="0"/>
          </a:p>
        </p:txBody>
      </p:sp>
      <p:pic>
        <p:nvPicPr>
          <p:cNvPr id="6146" name="Picture 2" descr="http://upload.wikimedia.org/wikipedia/commons/thumb/d/d1/100RSD_front.jpg/220px-100RSD_front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10" y="1039371"/>
            <a:ext cx="225669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724540" y="1143000"/>
            <a:ext cx="57336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Nicola </a:t>
            </a: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TESLA ( 1856-1943)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GB" sz="1200" dirty="0" smtClean="0"/>
              <a:t>“</a:t>
            </a:r>
            <a:r>
              <a:rPr lang="hu-HU" sz="1200" dirty="0" smtClean="0"/>
              <a:t>Róla </a:t>
            </a:r>
            <a:r>
              <a:rPr lang="hu-HU" sz="1200" dirty="0"/>
              <a:t>nevezték el a </a:t>
            </a:r>
            <a:r>
              <a:rPr lang="hu-HU" sz="1200" dirty="0">
                <a:hlinkClick r:id="rId7" action="ppaction://hlinkfile" tooltip="Elektromágneses indukció"/>
              </a:rPr>
              <a:t>mágneses indukció</a:t>
            </a:r>
            <a:r>
              <a:rPr lang="hu-HU" sz="1200" dirty="0"/>
              <a:t> </a:t>
            </a:r>
            <a:r>
              <a:rPr lang="hu-HU" sz="1200" dirty="0">
                <a:hlinkClick r:id="rId8" action="ppaction://hlinkfile" tooltip="SI mértékegységrendszer"/>
              </a:rPr>
              <a:t>SI</a:t>
            </a:r>
            <a:r>
              <a:rPr lang="hu-HU" sz="1200" dirty="0"/>
              <a:t>-mértékegységét (lásd: </a:t>
            </a:r>
            <a:r>
              <a:rPr lang="hu-HU" sz="1200" dirty="0">
                <a:hlinkClick r:id="rId9" action="ppaction://hlinkfile" tooltip="Tesla (mértékegység)"/>
              </a:rPr>
              <a:t>tesla</a:t>
            </a:r>
            <a:r>
              <a:rPr lang="hu-HU" sz="1200" dirty="0" smtClean="0"/>
              <a:t>).</a:t>
            </a:r>
            <a:r>
              <a:rPr lang="en-GB" sz="1200" dirty="0" smtClean="0"/>
              <a:t> </a:t>
            </a:r>
            <a:r>
              <a:rPr lang="hu-HU" sz="1200" dirty="0" smtClean="0"/>
              <a:t>A </a:t>
            </a:r>
            <a:r>
              <a:rPr lang="hu-HU" sz="1200" dirty="0"/>
              <a:t>világ egyik legjelentősebb és leghíresebb tudósa és feltalálója, tevékenységét elsősorban az </a:t>
            </a:r>
            <a:r>
              <a:rPr lang="hu-HU" sz="1200" dirty="0">
                <a:hlinkClick r:id="rId10" action="ppaction://hlinkfile" tooltip="Elektromosság"/>
              </a:rPr>
              <a:t>elektromosság</a:t>
            </a:r>
            <a:r>
              <a:rPr lang="hu-HU" sz="1200" dirty="0"/>
              <a:t>, </a:t>
            </a:r>
            <a:r>
              <a:rPr lang="hu-HU" sz="1200" dirty="0">
                <a:hlinkClick r:id="rId11" action="ppaction://hlinkfile" tooltip="Mágnesesség"/>
              </a:rPr>
              <a:t>mágnesesség</a:t>
            </a:r>
            <a:r>
              <a:rPr lang="hu-HU" sz="1200" dirty="0"/>
              <a:t> és gépészet területén fejtette ki</a:t>
            </a:r>
            <a:r>
              <a:rPr lang="hu-HU" sz="1200" dirty="0" smtClean="0"/>
              <a:t>.</a:t>
            </a:r>
            <a:r>
              <a:rPr lang="en-GB" sz="1200" dirty="0" smtClean="0"/>
              <a:t>” </a:t>
            </a:r>
            <a:r>
              <a:rPr lang="en-GB" sz="1200" i="1" dirty="0" smtClean="0"/>
              <a:t>Wikipedia </a:t>
            </a:r>
            <a:endParaRPr lang="hu-HU" sz="1200" i="1" dirty="0"/>
          </a:p>
          <a:p>
            <a:pPr algn="just"/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364680" y="990600"/>
            <a:ext cx="2359857" cy="116434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54415" y="2426494"/>
            <a:ext cx="1692719" cy="22559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733449" y="2133600"/>
            <a:ext cx="2149919" cy="2362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8" name="Picture 4" descr="http://upload.wikimedia.org/wikipedia/commons/d/de/Joseph_whitworth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921" y="4257177"/>
            <a:ext cx="1531275" cy="207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3124200" y="4191000"/>
            <a:ext cx="1692719" cy="22559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228600" y="4800600"/>
            <a:ext cx="29260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“You can only make as well as you can measure”</a:t>
            </a:r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r>
              <a:rPr lang="en-GB" sz="1400" dirty="0" smtClean="0"/>
              <a:t>By 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Joseph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WITHWORTH</a:t>
            </a:r>
            <a:r>
              <a:rPr lang="en-GB" sz="1400" dirty="0" smtClean="0"/>
              <a:t>, </a:t>
            </a:r>
            <a:r>
              <a:rPr lang="en-GB" sz="1400" dirty="0"/>
              <a:t>1803-1887</a:t>
            </a:r>
          </a:p>
          <a:p>
            <a:pPr algn="ctr"/>
            <a:endParaRPr lang="en-GB" sz="14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4896135" y="4565950"/>
            <a:ext cx="3938830" cy="2232472"/>
            <a:chOff x="4896135" y="4565950"/>
            <a:chExt cx="3938830" cy="2232472"/>
          </a:xfrm>
        </p:grpSpPr>
        <p:grpSp>
          <p:nvGrpSpPr>
            <p:cNvPr id="43" name="Group 42"/>
            <p:cNvGrpSpPr/>
            <p:nvPr/>
          </p:nvGrpSpPr>
          <p:grpSpPr>
            <a:xfrm>
              <a:off x="4896135" y="4565950"/>
              <a:ext cx="3938830" cy="1935487"/>
              <a:chOff x="4896135" y="4565950"/>
              <a:chExt cx="3938830" cy="1935487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6477000" y="5212281"/>
                <a:ext cx="2357965" cy="1289156"/>
                <a:chOff x="6477000" y="5212281"/>
                <a:chExt cx="2357965" cy="1289156"/>
              </a:xfrm>
            </p:grpSpPr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 rotWithShape="1">
                <a:blip r:embed="rId13"/>
                <a:srcRect l="5061" r="8784" b="30569"/>
                <a:stretch/>
              </p:blipFill>
              <p:spPr>
                <a:xfrm>
                  <a:off x="6518491" y="5257800"/>
                  <a:ext cx="2244509" cy="1207368"/>
                </a:xfrm>
                <a:prstGeom prst="rect">
                  <a:avLst/>
                </a:prstGeom>
              </p:spPr>
            </p:pic>
            <p:sp>
              <p:nvSpPr>
                <p:cNvPr id="42" name="Rectangle 41"/>
                <p:cNvSpPr/>
                <p:nvPr/>
              </p:nvSpPr>
              <p:spPr>
                <a:xfrm>
                  <a:off x="6477000" y="5212281"/>
                  <a:ext cx="2357965" cy="128915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4896135" y="4565950"/>
                <a:ext cx="32765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François </a:t>
                </a:r>
                <a:r>
                  <a:rPr lang="en-GB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ENGLERT</a:t>
                </a:r>
                <a:r>
                  <a:rPr lang="en-GB" dirty="0" smtClean="0"/>
                  <a:t> </a:t>
                </a:r>
                <a:r>
                  <a:rPr lang="en-GB" dirty="0"/>
                  <a:t>and Peter W. </a:t>
                </a:r>
                <a:r>
                  <a:rPr lang="en-GB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HIGGS</a:t>
                </a:r>
                <a:r>
                  <a:rPr lang="en-GB" dirty="0" smtClean="0"/>
                  <a:t> 1960-2013</a:t>
                </a:r>
                <a:endParaRPr lang="en-GB" dirty="0"/>
              </a:p>
            </p:txBody>
          </p:sp>
        </p:grp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239000" y="6095552"/>
              <a:ext cx="702870" cy="7028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4787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0" grpId="0"/>
      <p:bldP spid="12" grpId="0"/>
      <p:bldP spid="14" grpId="0" animBg="1"/>
      <p:bldP spid="15" grpId="0" animBg="1"/>
      <p:bldP spid="36" grpId="0" animBg="1"/>
      <p:bldP spid="38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7429" y="32961"/>
            <a:ext cx="3695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FIZIKA </a:t>
            </a:r>
            <a:r>
              <a:rPr lang="en-GB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és</a:t>
            </a: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MATEMATIKA </a:t>
            </a:r>
            <a:r>
              <a:rPr lang="en-GB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229" y="4340926"/>
            <a:ext cx="12554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MATEMATIKA</a:t>
            </a:r>
            <a:r>
              <a:rPr lang="en-GB" sz="11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GB" sz="11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59755" y="2295637"/>
            <a:ext cx="1468434" cy="1966000"/>
            <a:chOff x="6455870" y="1015324"/>
            <a:chExt cx="2194560" cy="3205764"/>
          </a:xfrm>
        </p:grpSpPr>
        <p:grpSp>
          <p:nvGrpSpPr>
            <p:cNvPr id="27" name="Group 5"/>
            <p:cNvGrpSpPr>
              <a:grpSpLocks/>
            </p:cNvGrpSpPr>
            <p:nvPr/>
          </p:nvGrpSpPr>
          <p:grpSpPr bwMode="auto">
            <a:xfrm rot="16200000">
              <a:off x="7781750" y="1518244"/>
              <a:ext cx="1005840" cy="731520"/>
              <a:chOff x="960" y="2688"/>
              <a:chExt cx="912" cy="384"/>
            </a:xfrm>
          </p:grpSpPr>
          <p:sp>
            <p:nvSpPr>
              <p:cNvPr id="38" name="Oval 6"/>
              <p:cNvSpPr>
                <a:spLocks noChangeArrowheads="1"/>
              </p:cNvSpPr>
              <p:nvPr/>
            </p:nvSpPr>
            <p:spPr bwMode="auto">
              <a:xfrm>
                <a:off x="960" y="2688"/>
                <a:ext cx="192" cy="38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sp>
            <p:nvSpPr>
              <p:cNvPr id="39" name="Oval 7"/>
              <p:cNvSpPr>
                <a:spLocks noChangeArrowheads="1"/>
              </p:cNvSpPr>
              <p:nvPr/>
            </p:nvSpPr>
            <p:spPr bwMode="auto">
              <a:xfrm>
                <a:off x="1104" y="2688"/>
                <a:ext cx="192" cy="38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sp>
            <p:nvSpPr>
              <p:cNvPr id="40" name="Oval 8"/>
              <p:cNvSpPr>
                <a:spLocks noChangeArrowheads="1"/>
              </p:cNvSpPr>
              <p:nvPr/>
            </p:nvSpPr>
            <p:spPr bwMode="auto">
              <a:xfrm>
                <a:off x="1248" y="2688"/>
                <a:ext cx="192" cy="38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sp>
            <p:nvSpPr>
              <p:cNvPr id="41" name="Oval 9"/>
              <p:cNvSpPr>
                <a:spLocks noChangeArrowheads="1"/>
              </p:cNvSpPr>
              <p:nvPr/>
            </p:nvSpPr>
            <p:spPr bwMode="auto">
              <a:xfrm>
                <a:off x="1392" y="2688"/>
                <a:ext cx="192" cy="38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sp>
            <p:nvSpPr>
              <p:cNvPr id="42" name="Oval 10"/>
              <p:cNvSpPr>
                <a:spLocks noChangeArrowheads="1"/>
              </p:cNvSpPr>
              <p:nvPr/>
            </p:nvSpPr>
            <p:spPr bwMode="auto">
              <a:xfrm>
                <a:off x="1536" y="2688"/>
                <a:ext cx="192" cy="38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sp>
            <p:nvSpPr>
              <p:cNvPr id="43" name="Oval 11"/>
              <p:cNvSpPr>
                <a:spLocks noChangeArrowheads="1"/>
              </p:cNvSpPr>
              <p:nvPr/>
            </p:nvSpPr>
            <p:spPr bwMode="auto">
              <a:xfrm>
                <a:off x="1680" y="2688"/>
                <a:ext cx="192" cy="38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917005" y="2752684"/>
              <a:ext cx="640080" cy="1021080"/>
            </a:xfrm>
            <a:custGeom>
              <a:avLst/>
              <a:gdLst>
                <a:gd name="T0" fmla="*/ 185 w 336"/>
                <a:gd name="T1" fmla="*/ 585 h 585"/>
                <a:gd name="T2" fmla="*/ 0 w 336"/>
                <a:gd name="T3" fmla="*/ 532 h 585"/>
                <a:gd name="T4" fmla="*/ 336 w 336"/>
                <a:gd name="T5" fmla="*/ 465 h 585"/>
                <a:gd name="T6" fmla="*/ 0 w 336"/>
                <a:gd name="T7" fmla="*/ 377 h 585"/>
                <a:gd name="T8" fmla="*/ 336 w 336"/>
                <a:gd name="T9" fmla="*/ 288 h 585"/>
                <a:gd name="T10" fmla="*/ 0 w 336"/>
                <a:gd name="T11" fmla="*/ 199 h 585"/>
                <a:gd name="T12" fmla="*/ 336 w 336"/>
                <a:gd name="T13" fmla="*/ 133 h 585"/>
                <a:gd name="T14" fmla="*/ 0 w 336"/>
                <a:gd name="T15" fmla="*/ 44 h 585"/>
                <a:gd name="T16" fmla="*/ 192 w 336"/>
                <a:gd name="T1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585">
                  <a:moveTo>
                    <a:pt x="185" y="585"/>
                  </a:moveTo>
                  <a:lnTo>
                    <a:pt x="0" y="532"/>
                  </a:lnTo>
                  <a:lnTo>
                    <a:pt x="336" y="465"/>
                  </a:lnTo>
                  <a:lnTo>
                    <a:pt x="0" y="377"/>
                  </a:lnTo>
                  <a:lnTo>
                    <a:pt x="336" y="288"/>
                  </a:lnTo>
                  <a:lnTo>
                    <a:pt x="0" y="199"/>
                  </a:lnTo>
                  <a:lnTo>
                    <a:pt x="336" y="133"/>
                  </a:lnTo>
                  <a:lnTo>
                    <a:pt x="0" y="44"/>
                  </a:lnTo>
                  <a:lnTo>
                    <a:pt x="19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/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 flipV="1">
              <a:off x="8284670" y="2386924"/>
              <a:ext cx="0" cy="3657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/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 flipV="1">
              <a:off x="8284670" y="3758524"/>
              <a:ext cx="0" cy="3657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/>
            </a:p>
          </p:txBody>
        </p:sp>
        <p:grpSp>
          <p:nvGrpSpPr>
            <p:cNvPr id="31" name="Group 22"/>
            <p:cNvGrpSpPr>
              <a:grpSpLocks/>
            </p:cNvGrpSpPr>
            <p:nvPr/>
          </p:nvGrpSpPr>
          <p:grpSpPr bwMode="auto">
            <a:xfrm>
              <a:off x="6455870" y="2844124"/>
              <a:ext cx="548640" cy="822960"/>
              <a:chOff x="384" y="2448"/>
              <a:chExt cx="288" cy="432"/>
            </a:xfrm>
          </p:grpSpPr>
          <p:sp>
            <p:nvSpPr>
              <p:cNvPr id="36" name="Oval 23"/>
              <p:cNvSpPr>
                <a:spLocks noChangeArrowheads="1"/>
              </p:cNvSpPr>
              <p:nvPr/>
            </p:nvSpPr>
            <p:spPr bwMode="auto">
              <a:xfrm>
                <a:off x="384" y="2448"/>
                <a:ext cx="288" cy="28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sp>
            <p:nvSpPr>
              <p:cNvPr id="37" name="Oval 24"/>
              <p:cNvSpPr>
                <a:spLocks noChangeArrowheads="1"/>
              </p:cNvSpPr>
              <p:nvPr/>
            </p:nvSpPr>
            <p:spPr bwMode="auto">
              <a:xfrm>
                <a:off x="384" y="2592"/>
                <a:ext cx="288" cy="28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6730190" y="1015324"/>
              <a:ext cx="1554480" cy="1828800"/>
            </a:xfrm>
            <a:custGeom>
              <a:avLst/>
              <a:gdLst>
                <a:gd name="T0" fmla="*/ 816 w 816"/>
                <a:gd name="T1" fmla="*/ 192 h 960"/>
                <a:gd name="T2" fmla="*/ 816 w 816"/>
                <a:gd name="T3" fmla="*/ 0 h 960"/>
                <a:gd name="T4" fmla="*/ 0 w 816"/>
                <a:gd name="T5" fmla="*/ 0 h 960"/>
                <a:gd name="T6" fmla="*/ 0 w 816"/>
                <a:gd name="T7" fmla="*/ 96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960">
                  <a:moveTo>
                    <a:pt x="816" y="192"/>
                  </a:moveTo>
                  <a:lnTo>
                    <a:pt x="816" y="0"/>
                  </a:lnTo>
                  <a:lnTo>
                    <a:pt x="0" y="0"/>
                  </a:lnTo>
                  <a:lnTo>
                    <a:pt x="0" y="96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 flipV="1">
              <a:off x="6730190" y="3667084"/>
              <a:ext cx="1554480" cy="554004"/>
            </a:xfrm>
            <a:custGeom>
              <a:avLst/>
              <a:gdLst>
                <a:gd name="T0" fmla="*/ 816 w 816"/>
                <a:gd name="T1" fmla="*/ 192 h 960"/>
                <a:gd name="T2" fmla="*/ 816 w 816"/>
                <a:gd name="T3" fmla="*/ 0 h 960"/>
                <a:gd name="T4" fmla="*/ 0 w 816"/>
                <a:gd name="T5" fmla="*/ 0 h 960"/>
                <a:gd name="T6" fmla="*/ 0 w 816"/>
                <a:gd name="T7" fmla="*/ 96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960">
                  <a:moveTo>
                    <a:pt x="816" y="192"/>
                  </a:moveTo>
                  <a:lnTo>
                    <a:pt x="816" y="0"/>
                  </a:lnTo>
                  <a:lnTo>
                    <a:pt x="0" y="0"/>
                  </a:lnTo>
                  <a:lnTo>
                    <a:pt x="0" y="96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/>
            </a:p>
          </p:txBody>
        </p:sp>
        <p:sp>
          <p:nvSpPr>
            <p:cNvPr id="34" name="Text Box 27"/>
            <p:cNvSpPr txBox="1">
              <a:spLocks noChangeArrowheads="1"/>
            </p:cNvSpPr>
            <p:nvPr/>
          </p:nvSpPr>
          <p:spPr bwMode="auto">
            <a:xfrm>
              <a:off x="7426295" y="1705786"/>
              <a:ext cx="479615" cy="552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/>
                <a:t>L</a:t>
              </a:r>
            </a:p>
          </p:txBody>
        </p:sp>
        <p:sp>
          <p:nvSpPr>
            <p:cNvPr id="35" name="Text Box 28"/>
            <p:cNvSpPr txBox="1">
              <a:spLocks noChangeArrowheads="1"/>
            </p:cNvSpPr>
            <p:nvPr/>
          </p:nvSpPr>
          <p:spPr bwMode="auto">
            <a:xfrm>
              <a:off x="7436448" y="2996953"/>
              <a:ext cx="608981" cy="552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q</a:t>
              </a:r>
              <a:endParaRPr lang="en-US" sz="1600" baseline="-25000" dirty="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171419" y="1839601"/>
            <a:ext cx="18410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ELEKTROMOSSÁGTAN</a:t>
            </a:r>
            <a:endParaRPr lang="en-GB" sz="1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12139"/>
            <a:ext cx="1817810" cy="6317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</p:pic>
      <p:pic>
        <p:nvPicPr>
          <p:cNvPr id="46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7" r="6915"/>
          <a:stretch/>
        </p:blipFill>
        <p:spPr bwMode="auto">
          <a:xfrm>
            <a:off x="159657" y="4648703"/>
            <a:ext cx="2155372" cy="188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12" descr="http://blogs.uslhc.us/wp-content/uploads/2011/04/LHC-Dipole-Magnetic-Field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2337" r="13502" b="8403"/>
          <a:stretch/>
        </p:blipFill>
        <p:spPr bwMode="auto">
          <a:xfrm>
            <a:off x="2668035" y="691772"/>
            <a:ext cx="2431142" cy="187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3948310" y="2833866"/>
            <a:ext cx="13654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MÁGNESESSÉG, </a:t>
            </a:r>
          </a:p>
          <a:p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MODELLIZACIO</a:t>
            </a:r>
            <a:endParaRPr lang="en-GB" sz="1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9" name="Picture 48" descr="Screen shot 2013-01-10 at 10.26.11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639" y="3521693"/>
            <a:ext cx="2385538" cy="240273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12309" y="6004650"/>
            <a:ext cx="18225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ANYAGISMERET </a:t>
            </a:r>
          </a:p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ÉS TERMO DYNAMIKA</a:t>
            </a:r>
            <a:endParaRPr lang="en-GB" sz="1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" name="Picture 2" descr="G:\Services\MechanicalCAD\Catia\vmaire\INSERT CRYOSTAT LONG\Presentation\Point d'avancement mai\Ensemble echangeur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474" y="1533999"/>
            <a:ext cx="1600200" cy="342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576846" y="771625"/>
            <a:ext cx="20343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</a:t>
            </a:r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ECHANIKA,</a:t>
            </a:r>
          </a:p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TECHNIKAI RAJZ, </a:t>
            </a:r>
          </a:p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GYÁRTÁS TECHNOLÓGIA</a:t>
            </a:r>
            <a:endParaRPr lang="en-GB" sz="1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3" name="Picture 52" descr="diode cryostat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69" b="15905"/>
          <a:stretch/>
        </p:blipFill>
        <p:spPr>
          <a:xfrm>
            <a:off x="7134357" y="3343469"/>
            <a:ext cx="1817643" cy="2782445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7323689" y="6276889"/>
            <a:ext cx="155081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MÉRÉS TECHNIKA</a:t>
            </a:r>
          </a:p>
          <a:p>
            <a:pPr algn="ctr"/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Nagy </a:t>
            </a:r>
            <a:r>
              <a:rPr lang="en-GB" sz="1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berendezések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34861" y="5105400"/>
            <a:ext cx="18902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ALACSONY </a:t>
            </a:r>
          </a:p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HÖMÉRSÉKLET</a:t>
            </a:r>
          </a:p>
          <a:p>
            <a:pPr algn="ctr"/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HYDRAULIKA</a:t>
            </a:r>
          </a:p>
          <a:p>
            <a:pPr algn="ctr"/>
            <a:r>
              <a:rPr lang="en-GB" sz="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 </a:t>
            </a:r>
            <a:r>
              <a:rPr lang="en-GB" sz="9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hidegebb</a:t>
            </a:r>
            <a:r>
              <a:rPr lang="en-GB" sz="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mint </a:t>
            </a:r>
            <a:r>
              <a:rPr lang="en-GB" sz="9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az</a:t>
            </a:r>
            <a:r>
              <a:rPr lang="en-GB" sz="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univerzum</a:t>
            </a:r>
            <a:r>
              <a:rPr lang="en-GB" sz="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!!)</a:t>
            </a:r>
            <a:endParaRPr lang="en-GB" sz="11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6" name="Picture 55" descr="CIMG9470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6592" y="1596833"/>
            <a:ext cx="1785008" cy="146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Box 56"/>
          <p:cNvSpPr txBox="1"/>
          <p:nvPr/>
        </p:nvSpPr>
        <p:spPr>
          <a:xfrm>
            <a:off x="7542693" y="3006934"/>
            <a:ext cx="803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OPTIKA</a:t>
            </a:r>
            <a:endParaRPr lang="en-GB" sz="1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1000" y="382875"/>
            <a:ext cx="5799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14 </a:t>
            </a:r>
            <a:r>
              <a:rPr lang="en-GB" sz="1400" dirty="0" err="1" smtClean="0"/>
              <a:t>TeV</a:t>
            </a:r>
            <a:r>
              <a:rPr lang="en-GB" sz="1400" dirty="0" smtClean="0"/>
              <a:t>, 9T, 13 kA, 3 kV, -297  °C, 27 t, 8 </a:t>
            </a:r>
            <a:r>
              <a:rPr lang="en-GB" sz="1400" dirty="0" err="1" smtClean="0"/>
              <a:t>ms</a:t>
            </a:r>
            <a:r>
              <a:rPr lang="en-GB" sz="1400" dirty="0" smtClean="0"/>
              <a:t>, 10 </a:t>
            </a:r>
            <a:r>
              <a:rPr lang="en-GB" sz="1400" dirty="0" err="1">
                <a:latin typeface="Symbol" charset="2"/>
                <a:cs typeface="Symbol" charset="2"/>
              </a:rPr>
              <a:t>m</a:t>
            </a:r>
            <a:r>
              <a:rPr lang="en-GB" sz="1400" dirty="0" err="1" smtClean="0"/>
              <a:t>OHM</a:t>
            </a:r>
            <a:r>
              <a:rPr lang="en-GB" sz="1400" dirty="0" smtClean="0"/>
              <a:t>, 200 kHz…. 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457200" y="1066800"/>
                <a:ext cx="1849096" cy="4629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𝐹</m:t>
                    </m:r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𝑞</m:t>
                    </m:r>
                    <m:r>
                      <a:rPr lang="en-GB" b="0" i="1" smtClean="0">
                        <a:latin typeface="Cambria Math"/>
                      </a:rPr>
                      <m:t> (</m:t>
                    </m:r>
                    <m:r>
                      <a:rPr lang="en-GB" b="0" i="1" smtClean="0">
                        <a:latin typeface="Cambria Math"/>
                      </a:rPr>
                      <m:t>𝐸</m:t>
                    </m:r>
                    <m:r>
                      <a:rPr lang="en-GB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𝑣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GB" dirty="0" smtClean="0"/>
                  <a:t> x </a:t>
                </a:r>
                <a:r>
                  <a:rPr lang="en-GB" b="1" dirty="0" smtClean="0"/>
                  <a:t>B</a:t>
                </a:r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066800"/>
                <a:ext cx="1849096" cy="462947"/>
              </a:xfrm>
              <a:prstGeom prst="rect">
                <a:avLst/>
              </a:prstGeom>
              <a:blipFill rotWithShape="1">
                <a:blip r:embed="rId10"/>
                <a:stretch>
                  <a:fillRect r="-2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5218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4" grpId="0"/>
      <p:bldP spid="48" grpId="0"/>
      <p:bldP spid="50" grpId="0"/>
      <p:bldP spid="52" grpId="0"/>
      <p:bldP spid="54" grpId="0"/>
      <p:bldP spid="55" grpId="0"/>
      <p:bldP spid="57" grpId="0"/>
      <p:bldP spid="60" grpId="0"/>
      <p:bldP spid="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8678" y="1732575"/>
            <a:ext cx="186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GYORSÍTÓ</a:t>
            </a:r>
            <a:endParaRPr lang="en-US" sz="1100" dirty="0" smtClean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26192" y="1686409"/>
            <a:ext cx="2084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Hadron </a:t>
            </a:r>
            <a:r>
              <a:rPr lang="en-GB" sz="2000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Terápia</a:t>
            </a:r>
            <a:endParaRPr lang="en-GB" sz="20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143" y="457200"/>
            <a:ext cx="1759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BIOLÓGIA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7034" y="4045114"/>
            <a:ext cx="2051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DETEKTOR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26211" y="3998948"/>
            <a:ext cx="2764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Képalkotás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Diagnózis</a:t>
            </a:r>
            <a:endParaRPr lang="en-GB" sz="20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pic>
        <p:nvPicPr>
          <p:cNvPr id="31" name="Picture 3" descr="http://www.lhc-closer.es/img/subidas/3_2_1_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95619"/>
            <a:ext cx="1953681" cy="138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 descr="cms_120918_0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932" y="4530145"/>
            <a:ext cx="1899778" cy="135224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7412" name="Picture 4" descr="http://referentiel.nouvelobs.com/file/625206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66"/>
          <a:stretch/>
        </p:blipFill>
        <p:spPr bwMode="auto">
          <a:xfrm>
            <a:off x="6805720" y="4530145"/>
            <a:ext cx="2271304" cy="103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://referentiel.nouvelobs.com/file/625206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15" b="29465"/>
          <a:stretch/>
        </p:blipFill>
        <p:spPr bwMode="auto">
          <a:xfrm>
            <a:off x="4532191" y="4530065"/>
            <a:ext cx="2271304" cy="102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://referentiel.nouvelobs.com/file/625206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2" b="61877"/>
          <a:stretch/>
        </p:blipFill>
        <p:spPr bwMode="auto">
          <a:xfrm>
            <a:off x="2286000" y="4522091"/>
            <a:ext cx="2271304" cy="104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99143" y="1002840"/>
            <a:ext cx="5171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RÉSZECSKE GYORSÍTÓK ÉS AZ ORVOSTUDOMÁNY</a:t>
            </a:r>
            <a:endParaRPr lang="en-GB" sz="1400" b="1" dirty="0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1" t="8267" b="20092"/>
          <a:stretch/>
        </p:blipFill>
        <p:spPr bwMode="auto">
          <a:xfrm>
            <a:off x="2354137" y="2086519"/>
            <a:ext cx="2675063" cy="16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5299678" y="2315449"/>
            <a:ext cx="3604697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Proton therapy spares the hormone and</a:t>
            </a:r>
          </a:p>
          <a:p>
            <a:pPr algn="ctr"/>
            <a:r>
              <a:rPr lang="en-GB" sz="1050" dirty="0"/>
              <a:t>intellectual </a:t>
            </a:r>
            <a:r>
              <a:rPr lang="en-GB" sz="1050" dirty="0" err="1"/>
              <a:t>centers</a:t>
            </a:r>
            <a:r>
              <a:rPr lang="en-GB" sz="1050" dirty="0"/>
              <a:t> of the brain, as well</a:t>
            </a:r>
          </a:p>
          <a:p>
            <a:pPr algn="ctr"/>
            <a:r>
              <a:rPr lang="en-GB" sz="1050" dirty="0"/>
              <a:t>as the middle ear, more than the most</a:t>
            </a:r>
          </a:p>
          <a:p>
            <a:pPr algn="ctr"/>
            <a:r>
              <a:rPr lang="en-GB" sz="1050" dirty="0"/>
              <a:t>sophisticated conventional radiation</a:t>
            </a:r>
          </a:p>
          <a:p>
            <a:pPr algn="ctr"/>
            <a:r>
              <a:rPr lang="en-GB" sz="1050" dirty="0"/>
              <a:t>therapy techniques. Current literature</a:t>
            </a:r>
          </a:p>
          <a:p>
            <a:pPr algn="ctr"/>
            <a:r>
              <a:rPr lang="en-GB" sz="1050" dirty="0"/>
              <a:t>indicates that avoiding even low doses</a:t>
            </a:r>
          </a:p>
          <a:p>
            <a:pPr algn="ctr"/>
            <a:r>
              <a:rPr lang="en-GB" sz="1050" dirty="0"/>
              <a:t>to these important areas of the brain can</a:t>
            </a:r>
          </a:p>
          <a:p>
            <a:pPr algn="ctr"/>
            <a:r>
              <a:rPr lang="en-GB" sz="1050" dirty="0"/>
              <a:t>significantly reduce adverse effects and the</a:t>
            </a:r>
          </a:p>
          <a:p>
            <a:pPr algn="ctr"/>
            <a:r>
              <a:rPr lang="en-GB" sz="1050" dirty="0"/>
              <a:t>risk of secondary </a:t>
            </a:r>
            <a:r>
              <a:rPr lang="en-GB" sz="1050" dirty="0" smtClean="0"/>
              <a:t>cancer.</a:t>
            </a:r>
            <a:endParaRPr lang="en-GB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2957172" y="2905957"/>
            <a:ext cx="73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</a:t>
            </a:r>
            <a:r>
              <a:rPr lang="en-GB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rotons</a:t>
            </a:r>
            <a:endParaRPr lang="en-GB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34252" y="2933841"/>
            <a:ext cx="552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X-ray</a:t>
            </a:r>
            <a:endParaRPr lang="en-GB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42" name="Picture 2" descr="Click to open big size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7075"/>
            <a:ext cx="27622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5646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3" grpId="0"/>
      <p:bldP spid="25" grpId="0"/>
      <p:bldP spid="35" grpId="0"/>
      <p:bldP spid="14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2286000" y="5024712"/>
            <a:ext cx="3886200" cy="842688"/>
          </a:xfrm>
        </p:spPr>
        <p:txBody>
          <a:bodyPr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u="sng" dirty="0"/>
              <a:t> </a:t>
            </a:r>
            <a:r>
              <a:rPr lang="en-GB" sz="1200" u="sng" dirty="0" smtClean="0"/>
              <a:t>  </a:t>
            </a:r>
            <a:r>
              <a:rPr lang="en-GB" sz="1400" b="1" dirty="0" err="1" smtClean="0"/>
              <a:t>Székely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vagyok</a:t>
            </a:r>
            <a:endParaRPr lang="en-GB" sz="12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 smtClean="0"/>
              <a:t>Romániában</a:t>
            </a:r>
            <a:r>
              <a:rPr lang="en-GB" sz="1200" dirty="0" smtClean="0"/>
              <a:t> </a:t>
            </a:r>
            <a:r>
              <a:rPr lang="en-GB" sz="1200" dirty="0" err="1" smtClean="0"/>
              <a:t>születtem</a:t>
            </a: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 smtClean="0"/>
              <a:t>Magyarországon</a:t>
            </a:r>
            <a:r>
              <a:rPr lang="en-GB" sz="1200" dirty="0" smtClean="0"/>
              <a:t> </a:t>
            </a:r>
            <a:r>
              <a:rPr lang="en-GB" sz="1200" dirty="0" err="1" smtClean="0"/>
              <a:t>végeztem</a:t>
            </a:r>
            <a:r>
              <a:rPr lang="en-GB" sz="1200" dirty="0" smtClean="0"/>
              <a:t> a </a:t>
            </a:r>
            <a:r>
              <a:rPr lang="en-GB" sz="1200" dirty="0" err="1" smtClean="0"/>
              <a:t>tanulmányaimat</a:t>
            </a:r>
            <a:endParaRPr lang="en-GB" sz="1200" dirty="0" smtClean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23999" y="1676400"/>
            <a:ext cx="5943601" cy="3429000"/>
          </a:xfrm>
        </p:spPr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9" t="19138" r="1707" b="19470"/>
          <a:stretch/>
        </p:blipFill>
        <p:spPr bwMode="auto">
          <a:xfrm>
            <a:off x="1600199" y="1748080"/>
            <a:ext cx="5798820" cy="32980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://www.mag.ro/class/resizeimagemax.php?im=../kepek/lapra/MA.JPG&amp;max=4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953" y="1900480"/>
            <a:ext cx="1022027" cy="76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0.gstatic.com/images?q=tbn:ANd9GcSxeJFaT8vQtTrxwzyZoQrzE54LgwPiIAIvG7at0CuiVnye3S0RCQ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85363"/>
            <a:ext cx="1143000" cy="66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772400" y="1676400"/>
            <a:ext cx="113595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A</a:t>
            </a:r>
            <a:r>
              <a:rPr lang="en-GB" sz="1100" dirty="0" smtClean="0"/>
              <a:t>: MÁRTON ÁRON GIMNÁZIUM</a:t>
            </a:r>
          </a:p>
          <a:p>
            <a:pPr algn="ctr"/>
            <a:r>
              <a:rPr lang="en-GB" sz="1100" i="1" dirty="0" err="1" smtClean="0"/>
              <a:t>Csíkszereda</a:t>
            </a:r>
            <a:endParaRPr lang="en-GB" sz="1100" i="1" dirty="0" smtClean="0"/>
          </a:p>
          <a:p>
            <a:pPr algn="ctr"/>
            <a:r>
              <a:rPr lang="en-GB" sz="1100" i="1" dirty="0" err="1" smtClean="0"/>
              <a:t>Matematika</a:t>
            </a:r>
            <a:r>
              <a:rPr lang="en-GB" sz="1100" i="1" dirty="0" smtClean="0"/>
              <a:t> </a:t>
            </a:r>
            <a:r>
              <a:rPr lang="en-GB" sz="1100" i="1" dirty="0" err="1" smtClean="0"/>
              <a:t>Fizika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2743200" y="2141115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CERN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041721" y="1104781"/>
            <a:ext cx="2506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B</a:t>
            </a:r>
            <a:r>
              <a:rPr lang="en-GB" sz="1600" b="1" dirty="0" smtClean="0"/>
              <a:t>: </a:t>
            </a:r>
            <a:r>
              <a:rPr lang="en-GB" sz="1200" dirty="0" err="1" smtClean="0"/>
              <a:t>Budapesti</a:t>
            </a:r>
            <a:r>
              <a:rPr lang="en-GB" sz="1200" dirty="0" smtClean="0"/>
              <a:t> </a:t>
            </a:r>
            <a:r>
              <a:rPr lang="en-GB" sz="1200" dirty="0" err="1" smtClean="0"/>
              <a:t>Müszaki</a:t>
            </a:r>
            <a:r>
              <a:rPr lang="en-GB" sz="1200" dirty="0" smtClean="0"/>
              <a:t> </a:t>
            </a:r>
            <a:r>
              <a:rPr lang="en-GB" sz="1200" dirty="0" err="1" smtClean="0"/>
              <a:t>Egyetem</a:t>
            </a:r>
            <a:endParaRPr lang="en-GB" sz="1200" dirty="0" smtClean="0"/>
          </a:p>
          <a:p>
            <a:pPr algn="ctr"/>
            <a:r>
              <a:rPr lang="en-GB" sz="1200" i="1" dirty="0" err="1" smtClean="0"/>
              <a:t>Mérnöki</a:t>
            </a:r>
            <a:r>
              <a:rPr lang="en-GB" sz="1200" i="1" dirty="0" smtClean="0"/>
              <a:t> Diploma </a:t>
            </a:r>
            <a:endParaRPr lang="en-GB" sz="12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2362200"/>
            <a:ext cx="1447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C</a:t>
            </a:r>
            <a:r>
              <a:rPr lang="en-GB" sz="1600" b="1" dirty="0" smtClean="0"/>
              <a:t>: </a:t>
            </a:r>
            <a:r>
              <a:rPr lang="en-GB" sz="1200" dirty="0" smtClean="0"/>
              <a:t>CEDEX</a:t>
            </a:r>
          </a:p>
          <a:p>
            <a:pPr algn="ctr"/>
            <a:r>
              <a:rPr lang="en-GB" sz="1200" i="1" dirty="0" smtClean="0"/>
              <a:t>Madrid, </a:t>
            </a:r>
            <a:r>
              <a:rPr lang="en-GB" sz="1200" i="1" dirty="0" err="1" smtClean="0"/>
              <a:t>Ismeretek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szupravezetésröl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és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mágnetsekröl</a:t>
            </a:r>
            <a:r>
              <a:rPr lang="en-GB" sz="1200" i="1" dirty="0" smtClean="0"/>
              <a:t> </a:t>
            </a:r>
            <a:endParaRPr lang="en-GB" sz="12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690468" y="1037557"/>
            <a:ext cx="2772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D</a:t>
            </a:r>
            <a:r>
              <a:rPr lang="en-GB" sz="1600" b="1" dirty="0" smtClean="0"/>
              <a:t>: </a:t>
            </a:r>
            <a:r>
              <a:rPr lang="en-GB" sz="1200" dirty="0" smtClean="0"/>
              <a:t>CERN</a:t>
            </a:r>
          </a:p>
          <a:p>
            <a:pPr algn="ctr"/>
            <a:r>
              <a:rPr lang="en-GB" sz="1200" i="1" dirty="0" err="1" smtClean="0"/>
              <a:t>Genf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Ōsztöndíjas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majd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alkalmazott</a:t>
            </a:r>
            <a:endParaRPr lang="en-GB" sz="1200" i="1" dirty="0"/>
          </a:p>
        </p:txBody>
      </p:sp>
      <p:sp>
        <p:nvSpPr>
          <p:cNvPr id="19" name="Rectangle 18"/>
          <p:cNvSpPr/>
          <p:nvPr/>
        </p:nvSpPr>
        <p:spPr>
          <a:xfrm>
            <a:off x="270384" y="3665876"/>
            <a:ext cx="1863216" cy="2734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705600" y="2941334"/>
            <a:ext cx="2229380" cy="315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953" y="3011268"/>
            <a:ext cx="2072674" cy="301479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512541" y="6096000"/>
            <a:ext cx="3155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Az</a:t>
            </a: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én</a:t>
            </a: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UTAM:</a:t>
            </a:r>
          </a:p>
          <a:p>
            <a:pPr algn="r"/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Alma </a:t>
            </a:r>
            <a:r>
              <a:rPr lang="en-GB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Matertöl</a:t>
            </a: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 </a:t>
            </a:r>
            <a:r>
              <a:rPr lang="en-GB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CERNig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34" y="3733800"/>
            <a:ext cx="1752600" cy="263301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5" r="19310"/>
          <a:stretch/>
        </p:blipFill>
        <p:spPr>
          <a:xfrm>
            <a:off x="3797009" y="76201"/>
            <a:ext cx="1963065" cy="225553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797009" y="1"/>
            <a:ext cx="1952407" cy="23317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286000" y="5791200"/>
            <a:ext cx="25571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u="sng" dirty="0" err="1"/>
              <a:t>Spanyol</a:t>
            </a:r>
            <a:r>
              <a:rPr lang="en-GB" sz="1400" b="1" u="sng" dirty="0"/>
              <a:t> </a:t>
            </a:r>
            <a:r>
              <a:rPr lang="en-GB" sz="1400" dirty="0"/>
              <a:t>a </a:t>
            </a:r>
            <a:r>
              <a:rPr lang="en-GB" sz="1400" dirty="0" err="1"/>
              <a:t>férjem</a:t>
            </a:r>
            <a:r>
              <a:rPr lang="en-GB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Francia</a:t>
            </a:r>
            <a:r>
              <a:rPr lang="en-GB" sz="1400" dirty="0"/>
              <a:t> </a:t>
            </a:r>
            <a:r>
              <a:rPr lang="en-GB" sz="1400" dirty="0" err="1"/>
              <a:t>országban</a:t>
            </a:r>
            <a:r>
              <a:rPr lang="en-GB" sz="1400" dirty="0"/>
              <a:t> </a:t>
            </a:r>
            <a:r>
              <a:rPr lang="en-GB" sz="1400" dirty="0" err="1"/>
              <a:t>lakom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Svájcban</a:t>
            </a:r>
            <a:r>
              <a:rPr lang="en-GB" sz="1400" dirty="0"/>
              <a:t> </a:t>
            </a:r>
            <a:r>
              <a:rPr lang="en-GB" sz="1400" dirty="0" err="1"/>
              <a:t>dolgozok</a:t>
            </a:r>
            <a:r>
              <a:rPr lang="en-GB" sz="1400" dirty="0"/>
              <a:t> 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73712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14" grpId="0"/>
      <p:bldP spid="18" grpId="0"/>
      <p:bldP spid="21" grpId="0"/>
      <p:bldP spid="22" grpId="0"/>
      <p:bldP spid="19" grpId="0" animBg="1"/>
      <p:bldP spid="24" grpId="0" animBg="1"/>
      <p:bldP spid="25" grpId="0"/>
      <p:bldP spid="23" grpId="0" animBg="1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26192" y="1686409"/>
            <a:ext cx="2084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Hadron </a:t>
            </a:r>
            <a:r>
              <a:rPr lang="en-GB" sz="2000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Terápia</a:t>
            </a:r>
            <a:endParaRPr lang="en-GB" sz="20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143" y="457200"/>
            <a:ext cx="1759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BIOLÓGIA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7034" y="4045114"/>
            <a:ext cx="2051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DETEKTOR</a:t>
            </a:r>
          </a:p>
        </p:txBody>
      </p:sp>
      <p:pic>
        <p:nvPicPr>
          <p:cNvPr id="31" name="Picture 3" descr="http://www.lhc-closer.es/img/subidas/3_2_1_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95619"/>
            <a:ext cx="1953681" cy="138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 descr="cms_120918_0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932" y="4530145"/>
            <a:ext cx="1899778" cy="135224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7412" name="Picture 4" descr="http://referentiel.nouvelobs.com/file/625206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66"/>
          <a:stretch/>
        </p:blipFill>
        <p:spPr bwMode="auto">
          <a:xfrm>
            <a:off x="6805720" y="4530145"/>
            <a:ext cx="2271304" cy="103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://referentiel.nouvelobs.com/file/625206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15" b="29465"/>
          <a:stretch/>
        </p:blipFill>
        <p:spPr bwMode="auto">
          <a:xfrm>
            <a:off x="4532191" y="4530065"/>
            <a:ext cx="2271304" cy="102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://referentiel.nouvelobs.com/file/625206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2" b="61877"/>
          <a:stretch/>
        </p:blipFill>
        <p:spPr bwMode="auto">
          <a:xfrm>
            <a:off x="2286000" y="4522091"/>
            <a:ext cx="2271304" cy="104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1" t="8267" b="20092"/>
          <a:stretch/>
        </p:blipFill>
        <p:spPr bwMode="auto">
          <a:xfrm>
            <a:off x="2354137" y="2086519"/>
            <a:ext cx="2675063" cy="16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5299678" y="2315449"/>
            <a:ext cx="3604697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Proton therapy spares the hormone and</a:t>
            </a:r>
          </a:p>
          <a:p>
            <a:pPr algn="ctr"/>
            <a:r>
              <a:rPr lang="en-GB" sz="1050" dirty="0"/>
              <a:t>intellectual </a:t>
            </a:r>
            <a:r>
              <a:rPr lang="en-GB" sz="1050" dirty="0" err="1" smtClean="0"/>
              <a:t>center</a:t>
            </a:r>
            <a:r>
              <a:rPr lang="en-GB" sz="1050" dirty="0" smtClean="0"/>
              <a:t> </a:t>
            </a:r>
            <a:r>
              <a:rPr lang="en-GB" sz="1050" dirty="0"/>
              <a:t>of the brain, as well</a:t>
            </a:r>
          </a:p>
          <a:p>
            <a:pPr algn="ctr"/>
            <a:r>
              <a:rPr lang="en-GB" sz="1050" dirty="0"/>
              <a:t>as the middle ear, more than the most</a:t>
            </a:r>
          </a:p>
          <a:p>
            <a:pPr algn="ctr"/>
            <a:r>
              <a:rPr lang="en-GB" sz="1050" dirty="0"/>
              <a:t>sophisticated conventional radiation</a:t>
            </a:r>
          </a:p>
          <a:p>
            <a:pPr algn="ctr"/>
            <a:r>
              <a:rPr lang="en-GB" sz="1050" dirty="0"/>
              <a:t>therapy techniques. Current literature</a:t>
            </a:r>
          </a:p>
          <a:p>
            <a:pPr algn="ctr"/>
            <a:r>
              <a:rPr lang="en-GB" sz="1050" dirty="0"/>
              <a:t>indicates that avoiding even low doses</a:t>
            </a:r>
          </a:p>
          <a:p>
            <a:pPr algn="ctr"/>
            <a:r>
              <a:rPr lang="en-GB" sz="1050" dirty="0"/>
              <a:t>to these important areas of the brain can</a:t>
            </a:r>
          </a:p>
          <a:p>
            <a:pPr algn="ctr"/>
            <a:r>
              <a:rPr lang="en-GB" sz="1050" dirty="0"/>
              <a:t>significantly reduce adverse effects and the</a:t>
            </a:r>
          </a:p>
          <a:p>
            <a:pPr algn="ctr"/>
            <a:r>
              <a:rPr lang="en-GB" sz="1050" dirty="0"/>
              <a:t>risk of secondary </a:t>
            </a:r>
            <a:r>
              <a:rPr lang="en-GB" sz="1050" dirty="0" smtClean="0"/>
              <a:t>cancer.</a:t>
            </a:r>
            <a:endParaRPr lang="en-GB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2979260" y="2933842"/>
            <a:ext cx="73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</a:t>
            </a:r>
            <a:r>
              <a:rPr lang="en-GB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rotons</a:t>
            </a:r>
            <a:endParaRPr lang="en-GB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6870" y="2934188"/>
            <a:ext cx="552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X-ray</a:t>
            </a:r>
            <a:endParaRPr lang="en-GB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42" name="Picture 2" descr="Click to open big size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7075"/>
            <a:ext cx="27622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harged particle therapy facilities around the worl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070" y="177075"/>
            <a:ext cx="3478695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99143" y="1002840"/>
            <a:ext cx="5171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RÉSZECSKE GYORSÍTÓK ÉS AZ ORVOSTUDOMÁNY</a:t>
            </a:r>
            <a:endParaRPr lang="en-GB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38678" y="1732575"/>
            <a:ext cx="186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GYORSÍTÓ</a:t>
            </a:r>
            <a:endParaRPr lang="en-US" sz="1100" dirty="0" smtClean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26211" y="3998948"/>
            <a:ext cx="2764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Képalkotás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Diagnózis</a:t>
            </a:r>
            <a:endParaRPr lang="en-GB" sz="20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31123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1831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FÖLDRAJZ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5" t="19474" r="949" b="10767"/>
          <a:stretch/>
        </p:blipFill>
        <p:spPr bwMode="auto">
          <a:xfrm>
            <a:off x="762000" y="1208315"/>
            <a:ext cx="6914535" cy="440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39" t="14690" r="198" b="12602"/>
          <a:stretch/>
        </p:blipFill>
        <p:spPr>
          <a:xfrm>
            <a:off x="453572" y="1102691"/>
            <a:ext cx="2209800" cy="15636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678" y="3581401"/>
            <a:ext cx="1514475" cy="2138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066801"/>
            <a:ext cx="2212068" cy="14724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9058" y="1066801"/>
            <a:ext cx="2224314" cy="159957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891440" y="1066800"/>
            <a:ext cx="2224314" cy="14542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062678" y="3577771"/>
            <a:ext cx="1514475" cy="21417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78952" y="6152444"/>
            <a:ext cx="523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Akkor</a:t>
            </a:r>
            <a:r>
              <a:rPr lang="en-GB" dirty="0" smtClean="0"/>
              <a:t> most </a:t>
            </a:r>
            <a:r>
              <a:rPr lang="en-GB" dirty="0" err="1" smtClean="0"/>
              <a:t>mennyunk</a:t>
            </a:r>
            <a:r>
              <a:rPr lang="en-GB" dirty="0" smtClean="0"/>
              <a:t> </a:t>
            </a:r>
            <a:r>
              <a:rPr lang="en-GB" dirty="0" err="1" smtClean="0"/>
              <a:t>kirandulni</a:t>
            </a:r>
            <a:r>
              <a:rPr lang="en-GB" dirty="0" smtClean="0"/>
              <a:t> a CMS-be….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762000"/>
            <a:ext cx="3326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Magnet Technology Conference Boston USA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309864" y="2539209"/>
            <a:ext cx="3387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Magnet Technology Conference Marseille FR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600200" y="5719483"/>
            <a:ext cx="4839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London Science Museum: Inauguration of the expo “COLLIDER”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110727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9" grpId="0"/>
      <p:bldP spid="12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572000" y="3962400"/>
            <a:ext cx="4419600" cy="2819400"/>
          </a:xfrm>
        </p:spPr>
        <p:txBody>
          <a:bodyPr>
            <a:noAutofit/>
          </a:bodyPr>
          <a:lstStyle/>
          <a:p>
            <a:r>
              <a:rPr lang="en-GB" sz="1200" b="1" dirty="0" smtClean="0"/>
              <a:t>A CER</a:t>
            </a:r>
            <a:r>
              <a:rPr lang="en-GB" sz="1200" b="1" dirty="0" smtClean="0">
                <a:solidFill>
                  <a:srgbClr val="F7DF56"/>
                </a:solidFill>
              </a:rPr>
              <a:t>BEN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dolgoznak</a:t>
            </a:r>
            <a:r>
              <a:rPr lang="en-GB" sz="1200" b="1" dirty="0" smtClean="0"/>
              <a:t> ……</a:t>
            </a:r>
          </a:p>
          <a:p>
            <a:endParaRPr lang="en-GB" sz="1200" dirty="0"/>
          </a:p>
          <a:p>
            <a:r>
              <a:rPr lang="en-GB" sz="1200" dirty="0" smtClean="0"/>
              <a:t>A CMS </a:t>
            </a:r>
            <a:r>
              <a:rPr lang="en-GB" sz="1200" dirty="0" err="1" smtClean="0"/>
              <a:t>az</a:t>
            </a:r>
            <a:r>
              <a:rPr lang="en-GB" sz="1200" dirty="0" smtClean="0"/>
              <a:t> LHC </a:t>
            </a:r>
            <a:r>
              <a:rPr lang="en-GB" sz="1200" dirty="0" err="1" smtClean="0"/>
              <a:t>egyik</a:t>
            </a:r>
            <a:r>
              <a:rPr lang="en-GB" sz="1200" dirty="0" smtClean="0"/>
              <a:t> </a:t>
            </a:r>
            <a:r>
              <a:rPr lang="en-GB" sz="1200" dirty="0" err="1" smtClean="0"/>
              <a:t>legnagyobb</a:t>
            </a:r>
            <a:r>
              <a:rPr lang="en-GB" sz="1200" dirty="0" smtClean="0"/>
              <a:t> </a:t>
            </a:r>
            <a:r>
              <a:rPr lang="en-GB" sz="1200" dirty="0" err="1" smtClean="0"/>
              <a:t>detektora</a:t>
            </a:r>
            <a:r>
              <a:rPr lang="en-GB" sz="1200" dirty="0" smtClean="0"/>
              <a:t>. </a:t>
            </a:r>
            <a:r>
              <a:rPr lang="en-GB" sz="1200" dirty="0" err="1" smtClean="0"/>
              <a:t>Itt</a:t>
            </a:r>
            <a:r>
              <a:rPr lang="en-GB" sz="1200" dirty="0" smtClean="0"/>
              <a:t> </a:t>
            </a:r>
            <a:r>
              <a:rPr lang="en-GB" sz="1200" dirty="0" err="1" smtClean="0"/>
              <a:t>dolgozik</a:t>
            </a:r>
            <a:r>
              <a:rPr lang="en-GB" sz="1200" dirty="0" smtClean="0"/>
              <a:t> a </a:t>
            </a:r>
            <a:r>
              <a:rPr lang="en-GB" sz="1200" dirty="0" err="1" smtClean="0"/>
              <a:t>magyar</a:t>
            </a:r>
            <a:r>
              <a:rPr lang="en-GB" sz="1200" dirty="0" smtClean="0"/>
              <a:t> </a:t>
            </a:r>
            <a:r>
              <a:rPr lang="en-GB" sz="1200" dirty="0" err="1" smtClean="0"/>
              <a:t>fizukus</a:t>
            </a:r>
            <a:r>
              <a:rPr lang="en-GB" sz="1200" dirty="0" smtClean="0"/>
              <a:t> </a:t>
            </a:r>
            <a:r>
              <a:rPr lang="en-GB" sz="1200" dirty="0" err="1" smtClean="0"/>
              <a:t>közösség</a:t>
            </a:r>
            <a:r>
              <a:rPr lang="en-GB" sz="1200" dirty="0" smtClean="0"/>
              <a:t> </a:t>
            </a:r>
            <a:r>
              <a:rPr lang="en-GB" sz="1200" dirty="0" err="1" smtClean="0"/>
              <a:t>legnagyobb</a:t>
            </a:r>
            <a:r>
              <a:rPr lang="en-GB" sz="1200" dirty="0" smtClean="0"/>
              <a:t> </a:t>
            </a:r>
            <a:r>
              <a:rPr lang="en-GB" sz="1200" dirty="0" err="1" smtClean="0"/>
              <a:t>része</a:t>
            </a:r>
            <a:r>
              <a:rPr lang="en-GB" sz="1200" dirty="0" smtClean="0"/>
              <a:t> : 39 </a:t>
            </a:r>
            <a:r>
              <a:rPr lang="en-GB" sz="1200" dirty="0" err="1" smtClean="0"/>
              <a:t>fö</a:t>
            </a:r>
            <a:r>
              <a:rPr lang="en-GB" sz="1200" dirty="0" smtClean="0"/>
              <a:t> </a:t>
            </a:r>
            <a:r>
              <a:rPr lang="en-GB" sz="1200" dirty="0" err="1" smtClean="0"/>
              <a:t>amikor</a:t>
            </a:r>
            <a:r>
              <a:rPr lang="en-GB" sz="1200" dirty="0" smtClean="0"/>
              <a:t> </a:t>
            </a:r>
            <a:r>
              <a:rPr lang="en-GB" sz="1200" dirty="0" err="1" smtClean="0"/>
              <a:t>az</a:t>
            </a:r>
            <a:r>
              <a:rPr lang="en-GB" sz="1200" dirty="0" smtClean="0"/>
              <a:t> LHC </a:t>
            </a:r>
            <a:r>
              <a:rPr lang="en-GB" sz="1200" dirty="0" err="1" smtClean="0"/>
              <a:t>müködésben</a:t>
            </a:r>
            <a:r>
              <a:rPr lang="en-GB" sz="1200" dirty="0" smtClean="0"/>
              <a:t> van, </a:t>
            </a:r>
            <a:r>
              <a:rPr lang="en-GB" sz="1200" dirty="0" err="1" smtClean="0"/>
              <a:t>bár</a:t>
            </a:r>
            <a:r>
              <a:rPr lang="en-GB" sz="1200" dirty="0" smtClean="0"/>
              <a:t> </a:t>
            </a:r>
            <a:r>
              <a:rPr lang="en-GB" sz="1200" dirty="0" err="1" smtClean="0"/>
              <a:t>az</a:t>
            </a:r>
            <a:r>
              <a:rPr lang="en-GB" sz="1200" dirty="0" smtClean="0"/>
              <a:t> ALICE ban is </a:t>
            </a:r>
            <a:r>
              <a:rPr lang="en-GB" sz="1200" dirty="0" err="1" smtClean="0"/>
              <a:t>vannak</a:t>
            </a:r>
            <a:r>
              <a:rPr lang="en-GB" sz="1200" dirty="0" smtClean="0"/>
              <a:t> 29-en.  </a:t>
            </a:r>
          </a:p>
          <a:p>
            <a:r>
              <a:rPr lang="en-GB" sz="1200" dirty="0" err="1" smtClean="0"/>
              <a:t>Ök</a:t>
            </a:r>
            <a:r>
              <a:rPr lang="en-GB" sz="1200" dirty="0" smtClean="0"/>
              <a:t> </a:t>
            </a:r>
            <a:r>
              <a:rPr lang="en-GB" sz="1200" dirty="0" err="1" smtClean="0"/>
              <a:t>máskor</a:t>
            </a:r>
            <a:r>
              <a:rPr lang="en-GB" sz="1200" dirty="0" smtClean="0"/>
              <a:t> a WIGNER </a:t>
            </a:r>
            <a:r>
              <a:rPr lang="en-GB" sz="1200" dirty="0" err="1" smtClean="0"/>
              <a:t>intézetben</a:t>
            </a:r>
            <a:r>
              <a:rPr lang="en-GB" sz="1200" dirty="0" smtClean="0"/>
              <a:t>, </a:t>
            </a:r>
            <a:r>
              <a:rPr lang="en-GB" sz="1200" dirty="0" err="1" smtClean="0"/>
              <a:t>az</a:t>
            </a:r>
            <a:r>
              <a:rPr lang="en-GB" sz="1200" dirty="0" smtClean="0"/>
              <a:t> ATOMKI ban </a:t>
            </a:r>
            <a:r>
              <a:rPr lang="en-GB" sz="1200" dirty="0" err="1" smtClean="0"/>
              <a:t>és</a:t>
            </a:r>
            <a:r>
              <a:rPr lang="en-GB" sz="1200" dirty="0" smtClean="0"/>
              <a:t> </a:t>
            </a:r>
            <a:r>
              <a:rPr lang="en-GB" sz="1200" dirty="0" err="1" smtClean="0"/>
              <a:t>más</a:t>
            </a:r>
            <a:r>
              <a:rPr lang="en-GB" sz="1200" dirty="0" smtClean="0"/>
              <a:t> </a:t>
            </a:r>
            <a:r>
              <a:rPr lang="en-GB" sz="1200" dirty="0" err="1" smtClean="0"/>
              <a:t>magyarországi</a:t>
            </a:r>
            <a:r>
              <a:rPr lang="en-GB" sz="1200" dirty="0" smtClean="0"/>
              <a:t> </a:t>
            </a:r>
            <a:r>
              <a:rPr lang="en-GB" sz="1200" dirty="0" err="1" smtClean="0"/>
              <a:t>egyetemeken</a:t>
            </a:r>
            <a:r>
              <a:rPr lang="en-GB" sz="1200" dirty="0" smtClean="0"/>
              <a:t> </a:t>
            </a:r>
            <a:r>
              <a:rPr lang="en-GB" sz="1200" dirty="0" err="1" smtClean="0"/>
              <a:t>dolgoznak</a:t>
            </a:r>
            <a:r>
              <a:rPr lang="en-GB" sz="1200" dirty="0" smtClean="0"/>
              <a:t>… </a:t>
            </a:r>
          </a:p>
          <a:p>
            <a:endParaRPr lang="en-GB" sz="1200" dirty="0"/>
          </a:p>
          <a:p>
            <a:endParaRPr lang="en-GB" sz="1200" dirty="0" smtClean="0"/>
          </a:p>
          <a:p>
            <a:r>
              <a:rPr lang="en-GB" sz="1200" b="1" dirty="0" smtClean="0"/>
              <a:t>A CERN</a:t>
            </a:r>
            <a:r>
              <a:rPr lang="en-GB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NEK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dolgoznak</a:t>
            </a:r>
            <a:r>
              <a:rPr lang="en-GB" sz="1200" b="1" dirty="0" smtClean="0"/>
              <a:t> …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 err="1" smtClean="0"/>
              <a:t>azok</a:t>
            </a:r>
            <a:r>
              <a:rPr lang="en-GB" sz="1200" dirty="0" smtClean="0"/>
              <a:t> </a:t>
            </a:r>
            <a:r>
              <a:rPr lang="en-GB" sz="1200" dirty="0" err="1" smtClean="0"/>
              <a:t>akik</a:t>
            </a:r>
            <a:r>
              <a:rPr lang="en-GB" sz="1200" dirty="0" smtClean="0"/>
              <a:t> a </a:t>
            </a:r>
            <a:r>
              <a:rPr lang="en-GB" sz="1200" dirty="0" err="1" smtClean="0"/>
              <a:t>gépen</a:t>
            </a:r>
            <a:r>
              <a:rPr lang="en-GB" sz="1200" dirty="0" smtClean="0"/>
              <a:t> ( mint </a:t>
            </a:r>
            <a:r>
              <a:rPr lang="en-GB" sz="1200" dirty="0" err="1" smtClean="0"/>
              <a:t>pl</a:t>
            </a:r>
            <a:r>
              <a:rPr lang="en-GB" sz="1200" dirty="0" smtClean="0"/>
              <a:t> </a:t>
            </a:r>
            <a:r>
              <a:rPr lang="en-GB" sz="1200" dirty="0" err="1" smtClean="0"/>
              <a:t>én</a:t>
            </a:r>
            <a:r>
              <a:rPr lang="en-GB" sz="1200" dirty="0" smtClean="0"/>
              <a:t>)  </a:t>
            </a:r>
            <a:r>
              <a:rPr lang="en-GB" sz="1200" dirty="0" err="1" smtClean="0"/>
              <a:t>vagy</a:t>
            </a:r>
            <a:r>
              <a:rPr lang="en-GB" sz="1200" dirty="0" smtClean="0"/>
              <a:t> a CERN </a:t>
            </a:r>
            <a:r>
              <a:rPr lang="en-GB" sz="1200" dirty="0" err="1" smtClean="0"/>
              <a:t>adminisztrációjával</a:t>
            </a:r>
            <a:r>
              <a:rPr lang="en-GB" sz="1200" dirty="0" smtClean="0"/>
              <a:t> </a:t>
            </a:r>
            <a:r>
              <a:rPr lang="en-GB" sz="1200" dirty="0" err="1" smtClean="0"/>
              <a:t>foglalkoznak</a:t>
            </a:r>
            <a:r>
              <a:rPr lang="en-GB" sz="1200" dirty="0" smtClean="0"/>
              <a:t>, </a:t>
            </a:r>
            <a:r>
              <a:rPr lang="en-GB" sz="1200" dirty="0" err="1" smtClean="0"/>
              <a:t>itt</a:t>
            </a:r>
            <a:r>
              <a:rPr lang="en-GB" sz="1200" dirty="0" smtClean="0"/>
              <a:t> </a:t>
            </a:r>
            <a:r>
              <a:rPr lang="en-GB" sz="1200" dirty="0" err="1" smtClean="0"/>
              <a:t>lakank</a:t>
            </a:r>
            <a:r>
              <a:rPr lang="en-GB" sz="1200" dirty="0" smtClean="0"/>
              <a:t> a </a:t>
            </a:r>
            <a:r>
              <a:rPr lang="en-GB" sz="1200" dirty="0" err="1" smtClean="0"/>
              <a:t>környéken</a:t>
            </a:r>
            <a:r>
              <a:rPr lang="en-GB" sz="1200" dirty="0" smtClean="0"/>
              <a:t>.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143" y="457200"/>
            <a:ext cx="1831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FÖLDRAJZ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4581" name="Picture 5" descr="http://www.techexclusive.net/wp-content/uploads/2012/07/Cern-Collider-1024x768.jpg">
            <a:hlinkClick r:id="rId2"/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0" b="3540"/>
          <a:stretch>
            <a:fillRect/>
          </a:stretch>
        </p:blipFill>
        <p:spPr bwMode="auto">
          <a:xfrm>
            <a:off x="266700" y="3505200"/>
            <a:ext cx="4043363" cy="281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>
            <a:off x="914400" y="5257800"/>
            <a:ext cx="3581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0" y="2209800"/>
            <a:ext cx="17654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27 KM KÖRKERÜLETÜ</a:t>
            </a:r>
            <a:r>
              <a:rPr lang="en-GB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</a:t>
            </a:r>
            <a:r>
              <a:rPr lang="en-GB" sz="11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GYÜRÜ ALAKÚ, </a:t>
            </a:r>
          </a:p>
          <a:p>
            <a:pPr algn="ctr"/>
            <a:r>
              <a:rPr lang="en-GB" sz="11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100 </a:t>
            </a:r>
            <a:r>
              <a:rPr lang="en-GB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</a:t>
            </a:r>
            <a:r>
              <a:rPr lang="en-GB" sz="11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</a:t>
            </a:r>
            <a:r>
              <a:rPr lang="en-GB" sz="11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mélyen</a:t>
            </a:r>
            <a:r>
              <a:rPr lang="en-GB" sz="11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 FÖLD ALATT VAN AZ LHC</a:t>
            </a:r>
            <a:endParaRPr lang="en-GB" sz="11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953000" y="228600"/>
            <a:ext cx="3838006" cy="2778751"/>
            <a:chOff x="4953000" y="381000"/>
            <a:chExt cx="3838006" cy="2778751"/>
          </a:xfrm>
        </p:grpSpPr>
        <p:grpSp>
          <p:nvGrpSpPr>
            <p:cNvPr id="6" name="Group 5"/>
            <p:cNvGrpSpPr/>
            <p:nvPr/>
          </p:nvGrpSpPr>
          <p:grpSpPr>
            <a:xfrm>
              <a:off x="4953000" y="381000"/>
              <a:ext cx="3838006" cy="2514600"/>
              <a:chOff x="227462" y="381000"/>
              <a:chExt cx="3838006" cy="25146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27462" y="381000"/>
                <a:ext cx="3838005" cy="2514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4578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099" t="19104" b="12040"/>
              <a:stretch/>
            </p:blipFill>
            <p:spPr bwMode="auto">
              <a:xfrm>
                <a:off x="228600" y="457200"/>
                <a:ext cx="3836868" cy="2362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5943600" y="2882752"/>
              <a:ext cx="24929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BUDAPEST –GENF: 1200 KM</a:t>
              </a:r>
              <a:endPara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990299" y="1371600"/>
            <a:ext cx="5769092" cy="2590800"/>
            <a:chOff x="1990299" y="1524000"/>
            <a:chExt cx="5769092" cy="2590800"/>
          </a:xfrm>
        </p:grpSpPr>
        <p:grpSp>
          <p:nvGrpSpPr>
            <p:cNvPr id="7" name="Group 6"/>
            <p:cNvGrpSpPr/>
            <p:nvPr/>
          </p:nvGrpSpPr>
          <p:grpSpPr>
            <a:xfrm>
              <a:off x="1990299" y="1524000"/>
              <a:ext cx="3790665" cy="2590800"/>
              <a:chOff x="2810301" y="1214168"/>
              <a:chExt cx="3790665" cy="25908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2810301" y="1214168"/>
                <a:ext cx="3781566" cy="25908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4579" name="Picture 3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357" t="19706" b="9183"/>
              <a:stretch/>
            </p:blipFill>
            <p:spPr bwMode="auto">
              <a:xfrm>
                <a:off x="2819400" y="1285336"/>
                <a:ext cx="3781566" cy="2448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4" name="TextBox 23"/>
            <p:cNvSpPr txBox="1"/>
            <p:nvPr/>
          </p:nvSpPr>
          <p:spPr>
            <a:xfrm>
              <a:off x="5780964" y="3803723"/>
              <a:ext cx="1978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MONT BLANC 4810 m </a:t>
              </a:r>
              <a:endPara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67856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" r="323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en-GB" dirty="0" err="1" smtClean="0"/>
              <a:t>Dr.</a:t>
            </a:r>
            <a:r>
              <a:rPr lang="en-GB" dirty="0" smtClean="0"/>
              <a:t> </a:t>
            </a:r>
            <a:r>
              <a:rPr lang="en-GB" dirty="0" err="1" smtClean="0"/>
              <a:t>Szillási</a:t>
            </a:r>
            <a:r>
              <a:rPr lang="en-GB" dirty="0" smtClean="0"/>
              <a:t> </a:t>
            </a:r>
            <a:r>
              <a:rPr lang="en-GB" dirty="0" err="1" smtClean="0"/>
              <a:t>Zoltán</a:t>
            </a:r>
            <a:r>
              <a:rPr lang="en-GB" dirty="0" smtClean="0"/>
              <a:t>,  </a:t>
            </a:r>
            <a:r>
              <a:rPr lang="en-GB" dirty="0" err="1" smtClean="0"/>
              <a:t>Fiz</a:t>
            </a:r>
            <a:r>
              <a:rPr lang="en-GB" dirty="0" err="1"/>
              <a:t>i</a:t>
            </a:r>
            <a:r>
              <a:rPr lang="en-GB" dirty="0" err="1" smtClean="0"/>
              <a:t>kus</a:t>
            </a:r>
            <a:endParaRPr lang="en-GB" dirty="0" smtClean="0"/>
          </a:p>
          <a:p>
            <a:pPr algn="ctr"/>
            <a:r>
              <a:rPr lang="en-GB" dirty="0" smtClean="0"/>
              <a:t>ATOMKI DEBRECEN </a:t>
            </a:r>
          </a:p>
          <a:p>
            <a:pPr algn="ctr"/>
            <a:r>
              <a:rPr lang="en-GB" dirty="0" smtClean="0"/>
              <a:t>CMS </a:t>
            </a:r>
            <a:r>
              <a:rPr lang="en-GB" dirty="0" err="1" smtClean="0"/>
              <a:t>kollaborátor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en-GB" dirty="0" err="1" smtClean="0"/>
              <a:t>Béni</a:t>
            </a:r>
            <a:r>
              <a:rPr lang="en-GB" dirty="0" smtClean="0"/>
              <a:t> </a:t>
            </a:r>
            <a:r>
              <a:rPr lang="en-GB" dirty="0" err="1" smtClean="0"/>
              <a:t>Noémi</a:t>
            </a:r>
            <a:r>
              <a:rPr lang="en-GB" dirty="0" smtClean="0"/>
              <a:t>, </a:t>
            </a:r>
            <a:r>
              <a:rPr lang="en-GB" dirty="0" err="1" smtClean="0"/>
              <a:t>Fizikus</a:t>
            </a:r>
            <a:endParaRPr lang="en-GB" dirty="0" smtClean="0"/>
          </a:p>
          <a:p>
            <a:pPr algn="ctr"/>
            <a:r>
              <a:rPr lang="en-GB" dirty="0" smtClean="0"/>
              <a:t>ATOMKI DEBRECEN</a:t>
            </a:r>
          </a:p>
          <a:p>
            <a:pPr algn="ctr"/>
            <a:r>
              <a:rPr lang="en-GB" dirty="0" smtClean="0"/>
              <a:t>CMS </a:t>
            </a:r>
            <a:r>
              <a:rPr lang="en-GB" dirty="0" err="1" smtClean="0"/>
              <a:t>kollaborátor</a:t>
            </a:r>
            <a:endParaRPr lang="en-GB" dirty="0"/>
          </a:p>
        </p:txBody>
      </p:sp>
      <p:sp>
        <p:nvSpPr>
          <p:cNvPr id="6" name="AutoShape 2" descr="data:image/jpeg;base64,/9j/4AAQSkZJRgABAQAAAQABAAD/2wCEAAkGBxQTEhQUEhQWFBUXGBwYFBUWGBUXFxcYFxcXGhgYFRsYHCggGBwlHBoUITEhJSkrLi4uGB8zODMsNygtLisBCgoKDg0OGxAQGiwkICQvLCwsLCwsLCwsLCwsLCwsLCwsLCwsLCwsLCwsLCwsLCwsLCwsLCwsLCwsLCwsLCwsLP/AABEIAKAA1AMBIgACEQEDEQH/xAAcAAABBQEBAQAAAAAAAAAAAAAFAgMEBgcBAAj/xABHEAABAwIEAgcFBgMGAgsAAAABAAIRAyEEEjFBBVEGEyJhcYGRMlKhscEHI0Jy0fAUkuEVM1NigvEWsjRDVGNzk6Kj0tPi/8QAGQEAAwEBAQAAAAAAAAAAAAAAAAEDAgQF/8QAIxEAAgICAgEEAwAAAAAAAAAAAAECEQMhEjFBBDJRYSKRof/aAAwDAQACEQMRAD8AL1KRBqNOWW7T7TT+IW+aThawcJBn4+dk+9zmyWOl1MzSdnILmnVjrWUTENLahyiWG8gzlJF2wQLAosCWD3pQPeo4KVKLAkA94SgowKUCgCSHJYUQOunQUAPiUq6YCUCgB2VwuSMx5qVRoEgEmJ0nZu7vp5osBmVzMvU6rTGUNNy2kOxL4kOLu2NIspbGUyLAOGxH4tZiKmgQKyJmXMyl9S06NzDWW5jm2IZBOm6dbhGTdsW1LnAeRLLnuTCweXLkp3GOpgxTBIG7jr6BRS5Kxjpek503mScyLHQ91p5pJqpqUk+I+KLChw1e4JJf3JEd4XI7wgyee4ph5T5Z4pGQc0BsiklcTzo5E+i6gNjdJpAGYgncgQlSgz+JunQeqbOPdyQMNtdFvRLDkBOMdyTjcceRSANh6UHoRTxx5FSqeNHegApTqWI8PgnGqBSxTZ1U2niGe8EAPBdXm1me8PVL6xvvD1CBnmDc6D49ycdj3wQTYiCI25eCQXjmPVNvI5hAD54k+99QAfAaDwXncUduGnyG2yhOqDZMPrAapAFDxd15awzvlE28lDqYjkA0bAWA7gNlBdiAmziQgCaai51igHFBJOMCACGdcLwh5xgSTiggAgaiSXoecSvHEoGTsyIs4USAc9O+2dsj6KuuxU7prrzMyI5IAvWF4TTAaSA5wAJOe2bYACbc1Oo4CiG9pjR3wD4uJ6seELODiu9d/tBw3PqizNGhVcPgge1APIECByN9V5Zy/iDt3H1XU7CvsrdHiVMnUA5J9AJCbPFWxRkhxJu4CIMxMbaqVX6GuDS6mHdZJIYSzIASbAi+i5R6NYkNeC0S4mIcI1SGiAeKs6urANniQCZM72uNPgp1XiTM7r/gs68Rrr5p2r0dxBcCGADJlOVwEG+03jxGq7gejdYGm2rTLmB3bGZsERynmjsNDDOKMDmgOnsG8mBE699vgivB8Q2oxpabXHmmsf0VBLzRw7g4vGU5hkyxDpGbx9VN4XwWrTmWADNPZiIgfohIVk+kxEqXCqhAIaD/AKmfqoWEFwtgwzBkb+UfJaHZmP8AZNT3D6t/VcPCqv8Ahu9FqRpN5D0CQcMz3G/yhAWZa7hlT/Df/KVHrYRzfaaR4gj5rWDgqf8Ahs/lH6IVxKjSDmw1rcsyYHpCy3RqKtlIr4fLTkNIDmscLkCfZcNPelDa9Kw0sT3xIC0UNc4jq6wjU2+V0B6b1QQy/ak2PKBO5tKxy3Q5RoppppJppGKxrGe24Du3Uzo9Qbiqwpio1gLC4OdqXAtAaAYk3J8luzJELEksVwqdAsRJy1KJG0l4Pn2So7+g+LGgpHwqH6sTEVQ00k0+8onxvhdTCvaysGguaXDK6RAMHkh+ZIBvqu9e6vvSykOKAGnNTZaeadKQUAMuzbIVi69XPlDo7w2w80aTb2pgQ2YZ8XqE9+Vq8pq8gVFqzLuZIlKCYhbSoPFuKCi213HQcu9TJQjjVLO9gAvBmRNomfgsydIaVuiqYrjOIfUzZ3W0AJA9ArJ0b6TF7uprwHkHI73reye9Ccdg8jiDbl/RDqZmtTIFw5sR3FJMbVF7wO3ktjw3sN/KPkscwuy2LDew38o+SoIdXl4oD0i6QjDQ0NzuInWwGgJ5+CEm3SE3Qce6LoQK03EGdp+SqXEOP1arbv7J1DbWGojVTMVjg2nLhNrEXnz2WZwaN45JhKpUFUimzUG5IzQJObT96Kr/AGkU6eGp0ywnrXmGtyNHZHtEnXf1TfB+Jvbjqbps4hmUaQ60AfHxCc+0fD9ZxDDNPsimSR/qJSljUNsanzdIB8L6H9cA+o7tOacxGoJ0A8EOdwGrnNNlKp924hrspAP+aSPirzhalZkZWOIG4iI8ETx/GnsygsnMAZgwJ2sFxScvB1cSV0A4i+thG9cZqsLmVJ1lpMTG8R6Kywsn4bxythsVinUMO6sKha5zRnhuYSDLWOiZOo2RpnT/ABO/Dqnk6r9aC7Mbcops5JqpNA37UXTiqTRcimAB3uef0CYpdA8YPw0//M//ACk8QxP8ZixUrUjRcAxraTnSSGuJm7RIJMeS1oBbMmUHoRjPcZ/OP0TOP6HYmnTdUc1sNEkBwmBqb2WvIX0nbOErg7sI9UAYg5ySUnE4Z4d7BDdiXNgxqAbSusY86M/9bP1SA8puE4PXqgupUnvbzDTHlzVv+znhNJ7aj6tMOqNdAzEOAETbaZlaLhxZNLVi5boxH/h3Ff8AZ6v8pXFua8gZjkpTSh/8Y7kF0Yx3IfFAgjKa6z7yDoW/qon8a7kPimMZiHkAiJE89FmatGoOnYV4hwttamHTlyAiTpHeqxwvhA/jGQ4PaAXSOYHxRPA0qmI9twp0Wm5cYbPnq75I7wnh9HK17BSNRvtOYQ6DfeeSUY8VbZqc1J6RDw7bBa/hh2GflHyCyzqC0uadhIN7iYutTwvsN/KPkFswCelHHBhaJeLv/CDpPes3GOqVh1lR2Z7rnlqYA7gj32t1IbSa32n6fT5qr4cZWtbrAgnw1T9Pbm/oxm1FBfNlDXSLyBItyN9lCe9wBEgi2lxKiYiro3McokhuwJiY+CVRe3M3e+2q7OKWzn5eA7wXh+KMYigxjozBpIa4yDlMAuEb3lKx7az8VTOKAa/KYENEibWDjHqnWdIqmHodXh2NnO92Z2we4uEN891TOLdIaziKlZ+aoLB1gAOVuRXJkTmmzqxyUKLnieMVG5qbGFwaAC4EAZjtdI4bx2oHZaoMmzWxIIiTeOaoXBeOPZVdm7QeSSDuZlT+I9JM9SmGANAOaBvaP1XLKC+DqWU1Xo2yW4irABe699m0wOXii7MQ4ADI6wGw/VVbgHFBSoQ/RwLjzbmHLfZS6XT7Ax/fH+R//wAVXGqikQm7k2VT7SsVkxtGoW3bSa6DIiHk7aaIy3pzjIn+zKkaiHVL/wDtKnfaFxalisRnouLmikGyQReXTqO8LaqAhrR3D5Khgo//AB9iN+G1R/qqf/UovHemVd+HqtOBq05EZiSQL3J7AWjShfSapGExB/7p/wDylIZmeGL6uDY9tiTmIGa4k9ns3hGuHNcGDMXEgCZaRprE3O3oofQkTgqHh9UXxrQasG/3Y+YUJJd+Tam7UfHYR6L4vM6o2CIjUEG881ZaKpHQasTUqTzcPR/9Vd6SrjdwJ5FUx1eXl5aGYVkXQ1RcPxJkDOYO/LlrsiLQNQlYUMhiUKadyp2iIIMF0GYaJJjkN0AG+D8LYxozAPcLAuA7I5NBmO86lTcZhWuG7D77Oy4eBChYOi+q3N1lSi0/gDWB3i4kEieWydfwu39/iB4vDvUFt0MEMVaDgD2y5uwcAXDT8Q1HiFc6HEXNDGua4TAb2dbCwuqEcTVbM0hkBPb6wTl97Ll5bKsUftWxTDAyENsJY3awTTEy1faDUJxdEVDByuNNu5DYBJ75dZV+tVyWvzCBdIOmjsXWo1qrRnpWGUZey49qb3U7E1w7tNMtN2nu5q2ElkHm4onYfVS8E77wRrIHluh1EiJOym8EcHOJNrQDylXn7SUOwriKjWt7RgZoHmhj8Ex7hkewzZvMna22m6l4gsqEMzaGY522KG18IGkiTYwD8QpKJRsTg8JTeerEMqzAafZJHI6jw9FGdwE06kucHOF8rRpF7qZWaKoLz7fZlwto4AnxhOM4SBAvJkTmOuk+pChJU6LRdoN4asXtEG4G+831SaPQ7E1AHNpUHDWS+fXkVEwNA06bSSIA1J5DflyRzhHEerfn5ggwZjMIkd41SaCyk8cpdRUNKr1bXtIzClLiDrBM/BalhvtGwRaJc9u0Fjjp4SsJ4rVd/EVRUcXVM7sxdEkk6+eq0f7KeA9aalSvSZUoloDc7Q7tg/gJtpM+Sxbs0XdvT/An/rT/ACP/AEQ/pP01wdTCYhlOsC91NzWiHCSRAFwptalwthg0qFtQGNdp4BR8XjOHmjUbTpsBcxwb2ABmymB3JPLCOm1+wple6Gf9Do+H1KNYo/fD/wAMfMKkOxVSjwsBlqjA1r4IJaCTmIg+Cq/COkDqdVlRz3EyA+XE5me7fu0WO+gqpJmrdCXfev8AzPn17reqv1PVYx0Q6VipjqbBTa1j3mLuLgXA3nT4LZmG6tjTS2YyO52SF5eXkzR8uViBOWDmFyI08JUzo9xDqnFjz2ToDseY5SkcQpOD6mUixANjlc7mPdJ7kIfWy9oneC12oPfzHkouPF6KJ32aTTIIBGh0UnCPa10uc1tjEkD0lV/ozjMzCDtp4dystGkwgdY1plwDQ5oN+6VtOzElROwWKqEDqqTHN991QBp/KGhxS8RiMS0EmhTI3yVTm8g5kFNHFvouAyB1GPZYB1jDfRo9pu6f/tajUBDagB0yv7D5/K6CmxIEP4zQykNqNJg6Tr4xZYo+8m8m+vO/JbXx7EZcPUbu5jmgbSRAn1WYUuj2gLjO8AfAdyE9g0AqczqjfBccWNLXOluo7pN47l7GdH3Nuxwd3boHimOaQHCCAtqVdGa+S8wb3ko1wzDAUS5w74+X0QngbM1CkTqWtm11YWuENYOd/K67LtHN0yJhaDGvaXk2M98+KIFgcXzMGCDFpHepGHOR2doaTBEPGYQ4RIGx71EwVDLMk+GynP5KRfgaOBIJy3tceKdqNIExJs6e5wiPIwnjUADuzfUGYGhsVEovDmNMG7Dy/CoTdvZWCpHqNEVGNDtIBHcT/RSRhcrDBMDTui6a4Y8FrWm2oE/5CRHpCK0chBBfciA2HSSd50A81pyaM0QsPgqGIjrWBzo13MJOO6XvoUqmApUhTa0ZWVM1ww3LgIgzcc0xgqmT2wRBPK8WQbidXrH5nucbQJa2cpJIHep5VW0ag70Bq2IcAIc4a7nmm6eOe2YO4M+CIPwzDq4/yj9UPNMSQOZChSraNNMUMa8ZoN3AtI5jWD5hA21ERzX80NxTcr3Dv+Buqw+DLYa6J1smNwzuVZg9XAfVfTTDovlHA1slSm73Xtd6OB+i+rAf35qxNkxeXAvKZY+a8VRa4vdRq83tY5mupOp18kJx+HL2h0APNyAbEcwPor1gegTy8PqPDGgzlHad4A6BTukfCqECnlaXkHIIAI5uMLEnZRQa7M04Lii17SCIkaiVq3CKfZaSZc0ENJ5kifWyy7o5wl1aq4NghoOtp5aK44TDYtjYbkidHZgba84SgtmZvQeocQy1HUqg7Uk0zzaTOXxaZ8oT2Nr03sd1gBIEzADmgbtdqDyhAsUcTUaGOZScOZecw5Q4NkEc0xxZlRjGU6ga1rjfK573Oy3OYu1VWqRNMr/GMe5z8rS4A3Muc4gbAk3TuGv2Wug63AvO06/7qHimRU7HdY8hqiGEoNzhzx2jeJvHcpo2TKeFLjEEWtuCRrEaINxnAA0wYh17RvoDPIqzYICJb2ROYAj2XAb+KDdIS4yTb4fvVDGFMA6mCzq5yANAkEGzADY/5syIEQ6cs+G3kgPBnnI3u89Fa6ZBGkrsT0mcjW6GOsaRANzZIJsf34JZphuZ2p0Ueo6Y0TexpUccYi+41tqm6GbK241eI/1HuSq7iAPzCDcbHkFxrbkxcVCBc6OBd81CfZWPR7AuLZuCSdxNiJ33/VO1PeabjY6EHUFRsP8AhtqTJ7skj4hOvqRHKfmCqQ2jE9EPjGJiJ7JO2sWv4zZVzjWNDCwki7T8D/VHuOuDqpB2AHwVa40AMjZ0k+RhOS/AzH3kQ8V707g6sie+fioPVt3CkYepcALlntFkhzEG7vFReLt7TXc2/JSq+viPomOJXYw8jHqFmD2gZAeeyfA/JfV+Aq5qVN3vMafVoP1Xyg1fT/ROtmwOFdzos/5Gj6LoRNljYbBeXKWgXlMqijzUIhzmh2WYaDY8rm6rvFqzWYd9Ro+9qNyidZdZFGY5rTmDs3PndVGviHVcS5mjQCB+Y3J8lirOuVRVj/QnB5KRBIzZpdA12AJ5aIjTx+TNnBa2TDgC5sTvHs+aRhqbaTOzMmwEXk6fvvQTE47EUapYRlAMw4EFs+kqqj4OJvyWGnxHDO0rNLj+Fkud5ACUH6WvjqjteA6A64F41Asm3cVrOB7cW/C1wme+UGxGGNVr93Qe1JJnbw9UODBSOvYAZHK/P/ffzUl2Ha4MNzBvG07o7w3or1jGmzpaJ2IdA15hdo9E8RTf2RmGgBOx1U1JFXBkSjTuREEjYyCNv2EM4pTpkw6JGttFd6PRmrAJIbHdMHwH6qq8f4MGVqOZ803PPWnewmG+Jhsd6HT0Ci0Q8DThttJt3i31lWClUkCNUHYALAWFo8FOpER8l2wjUTjk7dkjEdm2/wA1HpPggwHXuJgHzXi7eZTeaZ1ToEzlZ5I1iHHmYhpskTLybx1lz+VsC2t10OlolutTm46iDY+K6xpBO01dIHu+K5mXQhnsSJMOHpkhcqVJY4juPgZ/qkl7gCBGhtFtCJPhCUx5cHAm145eSpjMzIGJombmZuD4/oqxxSqHVDBmLemqu1cDsNIBBb+4VK4mz72pOuYz9PhCWSWqFBeSGl03QZKTlCTVHZPgolCRi8U20EO2MFcxn936IQAeRjzTopnkfNZUUhsU1fSP2dVc3DMKeVMD0JC+dAx0WBW/fZRUnhlGdi4ejyqxaZOaovlA9kLyThT2V5ZfZuPRg3HukhpvNKlVbA9pwykzuAQNlP4HhsjTUdZzridY19Ssoo0TUc2m3V5DR52+C1utVI7IucoG4mQAiMTUsjeidwSqx1ZpeWta05u0QBa4171E6aYylWripRcH9kBzhcSCdL2tCiVqAfTLXwcwmCPxe0BHMAfFVqviQYa0Qwchqf0SbqRrHieRUie7H2LRedeSYGNdPLwUUOXp3Hok5NnoY/TY4rqzUejLWYnD03tcWVqYylzTBIFodz80aYagDw54JABBIFpMba7KhdCsZ1bX5TcPl35XgZT6hw8wrrg8U1wqEzJELBCSSbQ/WwD6kdZWcGC5DYaHDlYT8VSOmONb1rWUgA1ukbbfqrFxHi7WUjewGvONYWb4qvne58zOnp9LJMpggpS+iQzEXvzU6nWEQD5IOzn++9SG1dPgrRzyXex5fQY57jp/wLkd6bqDsu2gHYnUd3dKbwlbNrcjbmJuuY2pd7QARlnwmbLpc1KNo8iWKWOfGXg4zRtzqdnf4je9NNeCQ+by8gEiNwD8lHr1wGsBbuRpJ9qbei4K4gtP4W2G5kzt4KVGrJjXkBpEDsEX92TOuo0XaOpb+9AmKNYEdu0AAd0GT43CXga+dvWt7QnbnpC1DTFLYrFuh7ANm6eZVe6RUACHj8ZOYzafodSrDixUJkQQYiYtAVa43i5+6AAyuknmYi3qiftFHsFSuSuR3/BeYL6rnZZC3BzhDifNNNY6faB2F9AjLAIgkA7jdN08HTa4kTJ/dlBZDocPsGOaVt32O1Z4dl92o8fEH6rLmUWxaFp32UuAw1Vo2qE+rG/oqYcqlKiebHUeRoeFfbzXlFpVbLy6nHZyKR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01600" y="-914400"/>
            <a:ext cx="25336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2532" name="Picture 4" descr="Szillási Zoltán örömünnepet járt, amikor sikerült a Nagy Hadronütköztetőben a kísérlet. Olyan, mint a holdra szállás – írta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" b="12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5313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19200"/>
            <a:ext cx="8153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CURRICULUM VITAE 1996-20014</a:t>
            </a:r>
          </a:p>
          <a:p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1996 ban mint </a:t>
            </a:r>
            <a:r>
              <a:rPr lang="en-GB" sz="1200" dirty="0" err="1" smtClean="0"/>
              <a:t>osztondijas</a:t>
            </a:r>
            <a:r>
              <a:rPr lang="en-GB" sz="1200" dirty="0" smtClean="0"/>
              <a:t> </a:t>
            </a:r>
            <a:r>
              <a:rPr lang="en-GB" sz="1200" dirty="0" err="1" smtClean="0"/>
              <a:t>fiatal</a:t>
            </a:r>
            <a:r>
              <a:rPr lang="en-GB" sz="1200" dirty="0" smtClean="0"/>
              <a:t> </a:t>
            </a:r>
            <a:r>
              <a:rPr lang="en-GB" sz="1200" dirty="0" err="1" smtClean="0"/>
              <a:t>mernokkent</a:t>
            </a:r>
            <a:r>
              <a:rPr lang="en-GB" sz="1200" dirty="0" smtClean="0"/>
              <a:t> ( fellow) </a:t>
            </a:r>
            <a:r>
              <a:rPr lang="en-GB" sz="1200" dirty="0" err="1" smtClean="0"/>
              <a:t>kezdtem</a:t>
            </a:r>
            <a:r>
              <a:rPr lang="en-GB" sz="1200" dirty="0" smtClean="0"/>
              <a:t> a CERN-ben </a:t>
            </a:r>
            <a:r>
              <a:rPr lang="en-GB" sz="1200" dirty="0" err="1" smtClean="0"/>
              <a:t>szupravezeto</a:t>
            </a:r>
            <a:r>
              <a:rPr lang="en-GB" sz="1200" dirty="0" smtClean="0"/>
              <a:t> </a:t>
            </a:r>
            <a:r>
              <a:rPr lang="en-GB" sz="1200" dirty="0" err="1" smtClean="0"/>
              <a:t>korrektor</a:t>
            </a:r>
            <a:r>
              <a:rPr lang="en-GB" sz="1200" dirty="0" smtClean="0"/>
              <a:t> </a:t>
            </a:r>
            <a:r>
              <a:rPr lang="en-GB" sz="1200" dirty="0" err="1" smtClean="0"/>
              <a:t>magnesek</a:t>
            </a:r>
            <a:r>
              <a:rPr lang="en-GB" sz="1200" dirty="0" smtClean="0"/>
              <a:t> </a:t>
            </a:r>
            <a:r>
              <a:rPr lang="en-GB" sz="1200" dirty="0" err="1" smtClean="0"/>
              <a:t>tervezesevel</a:t>
            </a:r>
            <a:r>
              <a:rPr lang="en-GB" sz="12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1998 ban </a:t>
            </a:r>
            <a:r>
              <a:rPr lang="en-GB" sz="1200" dirty="0" err="1" smtClean="0"/>
              <a:t>az</a:t>
            </a:r>
            <a:r>
              <a:rPr lang="en-GB" sz="1200" dirty="0" smtClean="0"/>
              <a:t> LHC </a:t>
            </a:r>
            <a:r>
              <a:rPr lang="en-GB" sz="1200" dirty="0" err="1" smtClean="0"/>
              <a:t>fo</a:t>
            </a:r>
            <a:r>
              <a:rPr lang="en-GB" sz="1200" dirty="0" smtClean="0"/>
              <a:t> </a:t>
            </a:r>
            <a:r>
              <a:rPr lang="en-GB" sz="1200" dirty="0" err="1" smtClean="0"/>
              <a:t>ketpolusainak</a:t>
            </a:r>
            <a:r>
              <a:rPr lang="en-GB" sz="1200" dirty="0" smtClean="0"/>
              <a:t> a </a:t>
            </a:r>
            <a:r>
              <a:rPr lang="en-GB" sz="1200" dirty="0" err="1" smtClean="0"/>
              <a:t>fejlesztesi</a:t>
            </a:r>
            <a:r>
              <a:rPr lang="en-GB" sz="1200" dirty="0" smtClean="0"/>
              <a:t> </a:t>
            </a:r>
            <a:r>
              <a:rPr lang="en-GB" sz="1200" dirty="0" err="1" smtClean="0"/>
              <a:t>munkaira</a:t>
            </a:r>
            <a:r>
              <a:rPr lang="en-GB" sz="1200" dirty="0" smtClean="0"/>
              <a:t> </a:t>
            </a:r>
            <a:r>
              <a:rPr lang="en-GB" sz="1200" dirty="0" err="1" smtClean="0"/>
              <a:t>kaptam</a:t>
            </a:r>
            <a:r>
              <a:rPr lang="en-GB" sz="1200" dirty="0" smtClean="0"/>
              <a:t> </a:t>
            </a:r>
            <a:r>
              <a:rPr lang="en-GB" sz="1200" dirty="0" err="1" smtClean="0"/>
              <a:t>egy</a:t>
            </a:r>
            <a:r>
              <a:rPr lang="en-GB" sz="1200" dirty="0" smtClean="0"/>
              <a:t> </a:t>
            </a:r>
            <a:r>
              <a:rPr lang="en-GB" sz="1200" dirty="0" err="1" smtClean="0"/>
              <a:t>allast</a:t>
            </a:r>
            <a:r>
              <a:rPr lang="en-GB" sz="1200" dirty="0" smtClean="0"/>
              <a:t> 3+ 3 </a:t>
            </a:r>
            <a:r>
              <a:rPr lang="en-GB" sz="1200" dirty="0" err="1" smtClean="0"/>
              <a:t>evre</a:t>
            </a:r>
            <a:r>
              <a:rPr lang="en-GB" sz="1200" dirty="0" smtClean="0"/>
              <a:t> ( </a:t>
            </a:r>
            <a:r>
              <a:rPr lang="en-GB" sz="1200" dirty="0" err="1" smtClean="0"/>
              <a:t>kompetitive</a:t>
            </a:r>
            <a:r>
              <a:rPr lang="en-GB" sz="1200" dirty="0" smtClean="0"/>
              <a:t> </a:t>
            </a:r>
            <a:r>
              <a:rPr lang="en-GB" sz="1200" dirty="0" err="1" smtClean="0"/>
              <a:t>meghallgatas</a:t>
            </a:r>
            <a:r>
              <a:rPr lang="en-GB" sz="1200" dirty="0" smtClean="0"/>
              <a:t> </a:t>
            </a:r>
            <a:r>
              <a:rPr lang="en-GB" sz="1200" dirty="0" err="1" smtClean="0"/>
              <a:t>es</a:t>
            </a:r>
            <a:r>
              <a:rPr lang="en-GB" sz="1200" dirty="0" smtClean="0"/>
              <a:t> </a:t>
            </a:r>
            <a:r>
              <a:rPr lang="en-GB" sz="1200" dirty="0" err="1" smtClean="0"/>
              <a:t>irott</a:t>
            </a:r>
            <a:r>
              <a:rPr lang="en-GB" sz="1200" dirty="0" smtClean="0"/>
              <a:t> </a:t>
            </a:r>
            <a:r>
              <a:rPr lang="en-GB" sz="1200" dirty="0" err="1" smtClean="0"/>
              <a:t>teszt</a:t>
            </a:r>
            <a:r>
              <a:rPr lang="en-GB" sz="1200" dirty="0" smtClean="0"/>
              <a:t> </a:t>
            </a:r>
            <a:r>
              <a:rPr lang="en-GB" sz="1200" dirty="0" err="1" smtClean="0"/>
              <a:t>alapjan</a:t>
            </a:r>
            <a:r>
              <a:rPr lang="en-GB" sz="1200" dirty="0" smtClean="0"/>
              <a:t>). </a:t>
            </a:r>
            <a:r>
              <a:rPr lang="en-GB" sz="1200" dirty="0" err="1" smtClean="0"/>
              <a:t>Az</a:t>
            </a:r>
            <a:r>
              <a:rPr lang="en-GB" sz="1200" dirty="0" smtClean="0"/>
              <a:t> LHC 1232 </a:t>
            </a:r>
            <a:r>
              <a:rPr lang="en-GB" sz="1200" dirty="0" err="1" smtClean="0"/>
              <a:t>ketpolussal</a:t>
            </a:r>
            <a:r>
              <a:rPr lang="en-GB" sz="1200" dirty="0" smtClean="0"/>
              <a:t> van </a:t>
            </a:r>
            <a:r>
              <a:rPr lang="en-GB" sz="1200" dirty="0" err="1" smtClean="0"/>
              <a:t>felszerelve</a:t>
            </a:r>
            <a:r>
              <a:rPr lang="en-GB" sz="1200" dirty="0" smtClean="0"/>
              <a:t> . </a:t>
            </a:r>
            <a:r>
              <a:rPr lang="en-GB" sz="1200" dirty="0" err="1" smtClean="0"/>
              <a:t>Mindenik</a:t>
            </a:r>
            <a:r>
              <a:rPr lang="en-GB" sz="1200" dirty="0" smtClean="0"/>
              <a:t> 20 t 15 m </a:t>
            </a:r>
            <a:r>
              <a:rPr lang="en-GB" sz="1200" dirty="0" err="1" smtClean="0"/>
              <a:t>hosszu</a:t>
            </a:r>
            <a:r>
              <a:rPr lang="en-GB" sz="1200" dirty="0" smtClean="0"/>
              <a:t> </a:t>
            </a:r>
            <a:r>
              <a:rPr lang="en-GB" sz="1200" dirty="0" err="1" smtClean="0"/>
              <a:t>es</a:t>
            </a:r>
            <a:r>
              <a:rPr lang="en-GB" sz="1200" dirty="0" smtClean="0"/>
              <a:t> 13 kA </a:t>
            </a:r>
            <a:r>
              <a:rPr lang="en-GB" sz="1200" dirty="0" err="1" smtClean="0"/>
              <a:t>segitsegevel</a:t>
            </a:r>
            <a:r>
              <a:rPr lang="en-GB" sz="1200" dirty="0" smtClean="0"/>
              <a:t> 9 T </a:t>
            </a:r>
            <a:r>
              <a:rPr lang="en-GB" sz="1200" dirty="0" err="1" smtClean="0"/>
              <a:t>magneses</a:t>
            </a:r>
            <a:r>
              <a:rPr lang="en-GB" sz="1200" dirty="0" smtClean="0"/>
              <a:t> </a:t>
            </a:r>
            <a:r>
              <a:rPr lang="en-GB" sz="1200" dirty="0" err="1" smtClean="0"/>
              <a:t>teret</a:t>
            </a:r>
            <a:r>
              <a:rPr lang="en-GB" sz="1200" dirty="0" smtClean="0"/>
              <a:t> </a:t>
            </a:r>
            <a:r>
              <a:rPr lang="en-GB" sz="1200" dirty="0" err="1" smtClean="0"/>
              <a:t>tud</a:t>
            </a:r>
            <a:r>
              <a:rPr lang="en-GB" sz="1200" dirty="0" smtClean="0"/>
              <a:t> </a:t>
            </a:r>
            <a:r>
              <a:rPr lang="en-GB" sz="1200" dirty="0" err="1" smtClean="0"/>
              <a:t>letre</a:t>
            </a:r>
            <a:r>
              <a:rPr lang="en-GB" sz="1200" dirty="0" smtClean="0"/>
              <a:t> </a:t>
            </a:r>
            <a:r>
              <a:rPr lang="en-GB" sz="1200" dirty="0" err="1" smtClean="0"/>
              <a:t>hozni</a:t>
            </a:r>
            <a:r>
              <a:rPr lang="en-GB" sz="1200" dirty="0" smtClean="0"/>
              <a:t>. A </a:t>
            </a:r>
            <a:r>
              <a:rPr lang="en-GB" sz="1200" dirty="0" err="1" smtClean="0"/>
              <a:t>magnes</a:t>
            </a:r>
            <a:r>
              <a:rPr lang="en-GB" sz="1200" dirty="0" smtClean="0"/>
              <a:t> </a:t>
            </a:r>
            <a:r>
              <a:rPr lang="en-GB" sz="1200" dirty="0" err="1" smtClean="0"/>
              <a:t>tervezes</a:t>
            </a:r>
            <a:r>
              <a:rPr lang="en-GB" sz="1200" dirty="0" smtClean="0"/>
              <a:t>, a </a:t>
            </a:r>
            <a:r>
              <a:rPr lang="en-GB" sz="1200" dirty="0" err="1" smtClean="0"/>
              <a:t>komponensek</a:t>
            </a:r>
            <a:r>
              <a:rPr lang="en-GB" sz="1200" dirty="0" smtClean="0"/>
              <a:t> </a:t>
            </a:r>
            <a:r>
              <a:rPr lang="en-GB" sz="1200" dirty="0" err="1" smtClean="0"/>
              <a:t>tervezese</a:t>
            </a:r>
            <a:r>
              <a:rPr lang="en-GB" sz="1200" dirty="0" smtClean="0"/>
              <a:t>, </a:t>
            </a:r>
            <a:r>
              <a:rPr lang="en-GB" sz="1200" dirty="0" err="1" smtClean="0"/>
              <a:t>kivitelezese</a:t>
            </a:r>
            <a:r>
              <a:rPr lang="en-GB" sz="1200" dirty="0" smtClean="0"/>
              <a:t>, </a:t>
            </a:r>
            <a:r>
              <a:rPr lang="en-GB" sz="1200" dirty="0" err="1" smtClean="0"/>
              <a:t>beszerzese</a:t>
            </a:r>
            <a:r>
              <a:rPr lang="en-GB" sz="1200" dirty="0" smtClean="0"/>
              <a:t>, a </a:t>
            </a:r>
            <a:r>
              <a:rPr lang="en-GB" sz="1200" dirty="0" err="1" smtClean="0"/>
              <a:t>magesek</a:t>
            </a:r>
            <a:r>
              <a:rPr lang="en-GB" sz="1200" dirty="0" smtClean="0"/>
              <a:t> </a:t>
            </a:r>
            <a:r>
              <a:rPr lang="en-GB" sz="1200" dirty="0" err="1" smtClean="0"/>
              <a:t>gyaratsi</a:t>
            </a:r>
            <a:r>
              <a:rPr lang="en-GB" sz="1200" dirty="0" smtClean="0"/>
              <a:t> </a:t>
            </a:r>
            <a:r>
              <a:rPr lang="en-GB" sz="1200" dirty="0" err="1" smtClean="0"/>
              <a:t>technologiajanak</a:t>
            </a:r>
            <a:r>
              <a:rPr lang="en-GB" sz="1200" dirty="0" smtClean="0"/>
              <a:t> a </a:t>
            </a:r>
            <a:r>
              <a:rPr lang="en-GB" sz="1200" dirty="0" err="1" smtClean="0"/>
              <a:t>fejlesztese</a:t>
            </a:r>
            <a:r>
              <a:rPr lang="en-GB" sz="1200" dirty="0" smtClean="0"/>
              <a:t> </a:t>
            </a:r>
            <a:r>
              <a:rPr lang="en-GB" sz="1200" dirty="0" err="1" smtClean="0"/>
              <a:t>es</a:t>
            </a:r>
            <a:r>
              <a:rPr lang="en-GB" sz="1200" dirty="0" smtClean="0"/>
              <a:t> </a:t>
            </a:r>
            <a:r>
              <a:rPr lang="en-GB" sz="1200" dirty="0" err="1" smtClean="0"/>
              <a:t>az</a:t>
            </a:r>
            <a:r>
              <a:rPr lang="en-GB" sz="1200" dirty="0" smtClean="0"/>
              <a:t> </a:t>
            </a:r>
            <a:r>
              <a:rPr lang="en-GB" sz="1200" dirty="0" err="1" smtClean="0"/>
              <a:t>ipari</a:t>
            </a:r>
            <a:r>
              <a:rPr lang="en-GB" sz="1200" dirty="0" smtClean="0"/>
              <a:t> </a:t>
            </a:r>
            <a:r>
              <a:rPr lang="en-GB" sz="1200" dirty="0" err="1" smtClean="0"/>
              <a:t>partnerek</a:t>
            </a:r>
            <a:r>
              <a:rPr lang="en-GB" sz="1200" dirty="0" smtClean="0"/>
              <a:t> </a:t>
            </a:r>
            <a:r>
              <a:rPr lang="en-GB" sz="1200" dirty="0" err="1" smtClean="0"/>
              <a:t>betanitasa</a:t>
            </a:r>
            <a:r>
              <a:rPr lang="en-GB" sz="1200" dirty="0" smtClean="0"/>
              <a:t> volt a </a:t>
            </a:r>
            <a:r>
              <a:rPr lang="en-GB" sz="1200" dirty="0" err="1" smtClean="0"/>
              <a:t>feledataim</a:t>
            </a:r>
            <a:r>
              <a:rPr lang="en-GB" sz="1200" dirty="0" smtClean="0"/>
              <a:t> </a:t>
            </a:r>
            <a:r>
              <a:rPr lang="en-GB" sz="1200" dirty="0" err="1" smtClean="0"/>
              <a:t>kozott</a:t>
            </a:r>
            <a:r>
              <a:rPr lang="en-GB" sz="1200" dirty="0" smtClean="0"/>
              <a:t>. AZ </a:t>
            </a:r>
            <a:r>
              <a:rPr lang="en-GB" sz="1200" dirty="0" err="1" smtClean="0"/>
              <a:t>ossz</a:t>
            </a:r>
            <a:r>
              <a:rPr lang="en-GB" sz="1200" dirty="0" smtClean="0"/>
              <a:t> 1232 </a:t>
            </a:r>
            <a:r>
              <a:rPr lang="en-GB" sz="1200" dirty="0" err="1" smtClean="0"/>
              <a:t>nek</a:t>
            </a:r>
            <a:r>
              <a:rPr lang="en-GB" sz="1200" dirty="0" smtClean="0"/>
              <a:t> </a:t>
            </a:r>
            <a:r>
              <a:rPr lang="en-GB" sz="1200" dirty="0" err="1" smtClean="0"/>
              <a:t>az</a:t>
            </a:r>
            <a:r>
              <a:rPr lang="en-GB" sz="1200" dirty="0" smtClean="0"/>
              <a:t> </a:t>
            </a:r>
            <a:r>
              <a:rPr lang="en-GB" sz="1200" dirty="0" err="1" smtClean="0"/>
              <a:t>egyharmadaert</a:t>
            </a:r>
            <a:r>
              <a:rPr lang="en-GB" sz="1200" dirty="0" smtClean="0"/>
              <a:t> </a:t>
            </a:r>
            <a:r>
              <a:rPr lang="en-GB" sz="1200" dirty="0" err="1" smtClean="0"/>
              <a:t>voltam</a:t>
            </a:r>
            <a:r>
              <a:rPr lang="en-GB" sz="1200" dirty="0" smtClean="0"/>
              <a:t> </a:t>
            </a:r>
            <a:r>
              <a:rPr lang="en-GB" sz="1200" dirty="0" err="1" smtClean="0"/>
              <a:t>felelos</a:t>
            </a:r>
            <a:r>
              <a:rPr lang="en-GB" sz="1200" dirty="0" smtClean="0"/>
              <a:t> </a:t>
            </a:r>
            <a:r>
              <a:rPr lang="en-GB" sz="1200" dirty="0" err="1" smtClean="0"/>
              <a:t>ahol</a:t>
            </a:r>
            <a:r>
              <a:rPr lang="en-GB" sz="1200" dirty="0" smtClean="0"/>
              <a:t> 1 </a:t>
            </a:r>
            <a:r>
              <a:rPr lang="en-GB" sz="1200" dirty="0" err="1" smtClean="0"/>
              <a:t>darab</a:t>
            </a:r>
            <a:r>
              <a:rPr lang="en-GB" sz="1200" dirty="0" smtClean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volt </a:t>
            </a:r>
            <a:r>
              <a:rPr lang="en-GB" sz="1200" dirty="0" err="1" smtClean="0"/>
              <a:t>tobb</a:t>
            </a:r>
            <a:r>
              <a:rPr lang="en-GB" sz="1200" dirty="0" smtClean="0"/>
              <a:t> mint 400 </a:t>
            </a:r>
            <a:r>
              <a:rPr lang="en-GB" sz="1200" dirty="0" err="1" smtClean="0"/>
              <a:t>kCHF</a:t>
            </a:r>
            <a:r>
              <a:rPr lang="en-GB" sz="1200" dirty="0" smtClean="0"/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2003 ban </a:t>
            </a:r>
            <a:r>
              <a:rPr lang="en-GB" sz="1200" dirty="0" err="1" smtClean="0"/>
              <a:t>allandositottak</a:t>
            </a:r>
            <a:r>
              <a:rPr lang="en-GB" sz="1200" dirty="0" smtClean="0"/>
              <a:t> a </a:t>
            </a:r>
            <a:r>
              <a:rPr lang="en-GB" sz="1200" dirty="0" err="1" smtClean="0"/>
              <a:t>szerzodesem</a:t>
            </a:r>
            <a:r>
              <a:rPr lang="en-GB" sz="1200" dirty="0" smtClean="0"/>
              <a:t> ( </a:t>
            </a:r>
            <a:r>
              <a:rPr lang="en-GB" sz="1200" dirty="0" err="1" smtClean="0"/>
              <a:t>meghallgatas</a:t>
            </a:r>
            <a:r>
              <a:rPr lang="en-GB" sz="1200" dirty="0" smtClean="0"/>
              <a:t> </a:t>
            </a:r>
            <a:r>
              <a:rPr lang="en-GB" sz="1200" dirty="0" err="1" smtClean="0"/>
              <a:t>alapjan</a:t>
            </a:r>
            <a:r>
              <a:rPr lang="en-GB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2008- ban </a:t>
            </a:r>
            <a:r>
              <a:rPr lang="en-GB" sz="1200" dirty="0" err="1" smtClean="0"/>
              <a:t>reszt</a:t>
            </a:r>
            <a:r>
              <a:rPr lang="en-GB" sz="1200" dirty="0" smtClean="0"/>
              <a:t> </a:t>
            </a:r>
            <a:r>
              <a:rPr lang="en-GB" sz="1200" dirty="0" err="1" smtClean="0"/>
              <a:t>vettem</a:t>
            </a:r>
            <a:r>
              <a:rPr lang="en-GB" sz="1200" dirty="0" smtClean="0"/>
              <a:t> mint “expert” </a:t>
            </a:r>
            <a:r>
              <a:rPr lang="en-GB" sz="1200" dirty="0" err="1" smtClean="0"/>
              <a:t>az</a:t>
            </a:r>
            <a:r>
              <a:rPr lang="en-GB" sz="1200" dirty="0" smtClean="0"/>
              <a:t> LHC </a:t>
            </a:r>
            <a:r>
              <a:rPr lang="en-GB" sz="1200" dirty="0" err="1" smtClean="0"/>
              <a:t>beinditasaban</a:t>
            </a:r>
            <a:r>
              <a:rPr lang="en-GB" sz="1200" dirty="0" smtClean="0"/>
              <a:t> … </a:t>
            </a:r>
            <a:r>
              <a:rPr lang="en-GB" sz="1200" dirty="0" err="1" smtClean="0"/>
              <a:t>es</a:t>
            </a:r>
            <a:r>
              <a:rPr lang="en-GB" sz="1200" dirty="0" smtClean="0"/>
              <a:t> </a:t>
            </a:r>
            <a:r>
              <a:rPr lang="en-GB" sz="1200" dirty="0" err="1" smtClean="0"/>
              <a:t>sajnos</a:t>
            </a:r>
            <a:r>
              <a:rPr lang="en-GB" sz="1200" dirty="0" smtClean="0"/>
              <a:t> a </a:t>
            </a:r>
            <a:r>
              <a:rPr lang="en-GB" sz="1200" dirty="0" err="1" smtClean="0"/>
              <a:t>baleset</a:t>
            </a:r>
            <a:r>
              <a:rPr lang="en-GB" sz="1200" dirty="0" smtClean="0"/>
              <a:t> </a:t>
            </a:r>
            <a:r>
              <a:rPr lang="en-GB" sz="1200" dirty="0" err="1" smtClean="0"/>
              <a:t>megerteseben</a:t>
            </a:r>
            <a:r>
              <a:rPr lang="en-GB" sz="1200" dirty="0" smtClean="0"/>
              <a:t> ( </a:t>
            </a:r>
            <a:r>
              <a:rPr lang="en-GB" sz="1200" dirty="0" err="1" smtClean="0"/>
              <a:t>osszesen</a:t>
            </a:r>
            <a:r>
              <a:rPr lang="en-GB" sz="1200" dirty="0" smtClean="0"/>
              <a:t> 20 </a:t>
            </a:r>
            <a:r>
              <a:rPr lang="en-GB" sz="1200" dirty="0" err="1" smtClean="0"/>
              <a:t>specialista</a:t>
            </a:r>
            <a:r>
              <a:rPr lang="en-GB" sz="1200" dirty="0" smtClean="0"/>
              <a:t> </a:t>
            </a:r>
            <a:r>
              <a:rPr lang="en-GB" sz="1200" dirty="0" err="1" smtClean="0"/>
              <a:t>dolgozott</a:t>
            </a:r>
            <a:r>
              <a:rPr lang="en-GB" sz="1200" dirty="0" smtClean="0"/>
              <a:t> </a:t>
            </a:r>
            <a:r>
              <a:rPr lang="en-GB" sz="1200" dirty="0" err="1" smtClean="0"/>
              <a:t>akkor</a:t>
            </a:r>
            <a:r>
              <a:rPr lang="en-GB" sz="1200" dirty="0" smtClean="0"/>
              <a:t> a </a:t>
            </a:r>
            <a:r>
              <a:rPr lang="en-GB" sz="1200" dirty="0" err="1" smtClean="0"/>
              <a:t>teman</a:t>
            </a:r>
            <a:r>
              <a:rPr lang="en-GB" sz="1200" dirty="0" smtClean="0"/>
              <a:t> </a:t>
            </a:r>
            <a:r>
              <a:rPr lang="en-GB" sz="1200" dirty="0" err="1" smtClean="0"/>
              <a:t>es</a:t>
            </a:r>
            <a:r>
              <a:rPr lang="en-GB" sz="1200" dirty="0" smtClean="0"/>
              <a:t> </a:t>
            </a:r>
            <a:r>
              <a:rPr lang="en-GB" sz="1200" dirty="0" err="1" smtClean="0"/>
              <a:t>fogalmazta</a:t>
            </a:r>
            <a:r>
              <a:rPr lang="en-GB" sz="1200" dirty="0" smtClean="0"/>
              <a:t> meg a </a:t>
            </a:r>
            <a:r>
              <a:rPr lang="en-GB" sz="1200" dirty="0" err="1" smtClean="0"/>
              <a:t>baleset</a:t>
            </a:r>
            <a:r>
              <a:rPr lang="en-GB" sz="1200" dirty="0" smtClean="0"/>
              <a:t> </a:t>
            </a:r>
            <a:r>
              <a:rPr lang="en-GB" sz="1200" dirty="0" err="1" smtClean="0"/>
              <a:t>okat</a:t>
            </a:r>
            <a:r>
              <a:rPr lang="en-GB" sz="1200" dirty="0" smtClean="0"/>
              <a:t> </a:t>
            </a:r>
            <a:r>
              <a:rPr lang="en-GB" sz="1200" dirty="0" err="1" smtClean="0"/>
              <a:t>es</a:t>
            </a:r>
            <a:r>
              <a:rPr lang="en-GB" sz="1200" dirty="0" smtClean="0"/>
              <a:t> </a:t>
            </a:r>
            <a:r>
              <a:rPr lang="en-GB" sz="1200" dirty="0" err="1" smtClean="0"/>
              <a:t>kovetkezmenyeit</a:t>
            </a:r>
            <a:r>
              <a:rPr lang="en-GB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2009 –ben </a:t>
            </a:r>
            <a:r>
              <a:rPr lang="en-GB" sz="1200" dirty="0" err="1" smtClean="0"/>
              <a:t>atvettem</a:t>
            </a:r>
            <a:r>
              <a:rPr lang="en-GB" sz="1200" dirty="0" smtClean="0"/>
              <a:t> a CERN </a:t>
            </a:r>
            <a:r>
              <a:rPr lang="en-GB" sz="1200" dirty="0" err="1" smtClean="0"/>
              <a:t>es</a:t>
            </a:r>
            <a:r>
              <a:rPr lang="en-GB" sz="1200" dirty="0" smtClean="0"/>
              <a:t> a </a:t>
            </a:r>
            <a:r>
              <a:rPr lang="en-GB" sz="1200" dirty="0" err="1" smtClean="0"/>
              <a:t>vilag</a:t>
            </a:r>
            <a:r>
              <a:rPr lang="en-GB" sz="1200" dirty="0" smtClean="0"/>
              <a:t> </a:t>
            </a:r>
            <a:r>
              <a:rPr lang="en-GB" sz="1200" dirty="0" err="1" smtClean="0"/>
              <a:t>legnagyobb</a:t>
            </a:r>
            <a:r>
              <a:rPr lang="en-GB" sz="1200" dirty="0" smtClean="0"/>
              <a:t> </a:t>
            </a:r>
            <a:r>
              <a:rPr lang="en-GB" sz="1200" dirty="0" err="1" smtClean="0"/>
              <a:t>alacsony</a:t>
            </a:r>
            <a:r>
              <a:rPr lang="en-GB" sz="1200" dirty="0" smtClean="0"/>
              <a:t> </a:t>
            </a:r>
            <a:r>
              <a:rPr lang="en-GB" sz="1200" dirty="0" err="1" smtClean="0"/>
              <a:t>homersekleten</a:t>
            </a:r>
            <a:r>
              <a:rPr lang="en-GB" sz="1200" dirty="0" smtClean="0"/>
              <a:t> </a:t>
            </a:r>
            <a:r>
              <a:rPr lang="en-GB" sz="1200" dirty="0" err="1" smtClean="0"/>
              <a:t>mukodo</a:t>
            </a:r>
            <a:r>
              <a:rPr lang="en-GB" sz="1200" dirty="0" smtClean="0"/>
              <a:t> </a:t>
            </a:r>
            <a:r>
              <a:rPr lang="en-GB" sz="1200" dirty="0" err="1" smtClean="0"/>
              <a:t>tesz</a:t>
            </a:r>
            <a:r>
              <a:rPr lang="en-GB" sz="1200" dirty="0" smtClean="0"/>
              <a:t> </a:t>
            </a:r>
            <a:r>
              <a:rPr lang="en-GB" sz="1200" dirty="0" err="1" smtClean="0"/>
              <a:t>allomasanak</a:t>
            </a:r>
            <a:r>
              <a:rPr lang="en-GB" sz="1200" dirty="0" smtClean="0"/>
              <a:t> a </a:t>
            </a:r>
            <a:r>
              <a:rPr lang="en-GB" sz="1200" dirty="0" err="1" smtClean="0"/>
              <a:t>vezeteset</a:t>
            </a:r>
            <a:r>
              <a:rPr lang="en-GB" sz="1200" dirty="0" smtClean="0"/>
              <a:t> </a:t>
            </a:r>
            <a:r>
              <a:rPr lang="en-GB" sz="1200" dirty="0" err="1" smtClean="0"/>
              <a:t>amit</a:t>
            </a:r>
            <a:r>
              <a:rPr lang="en-GB" sz="1200" dirty="0" smtClean="0"/>
              <a:t> </a:t>
            </a:r>
            <a:r>
              <a:rPr lang="en-GB" sz="1200" dirty="0" err="1" smtClean="0"/>
              <a:t>mai</a:t>
            </a:r>
            <a:r>
              <a:rPr lang="en-GB" sz="1200" dirty="0" smtClean="0"/>
              <a:t> </a:t>
            </a:r>
            <a:r>
              <a:rPr lang="en-GB" sz="1200" dirty="0" err="1" smtClean="0"/>
              <a:t>napig</a:t>
            </a:r>
            <a:r>
              <a:rPr lang="en-GB" sz="1200" dirty="0" smtClean="0"/>
              <a:t> </a:t>
            </a:r>
            <a:r>
              <a:rPr lang="en-GB" sz="1200" dirty="0" err="1" smtClean="0"/>
              <a:t>csinalok</a:t>
            </a:r>
            <a:r>
              <a:rPr lang="en-GB" sz="1200" dirty="0" smtClean="0"/>
              <a:t>. 20 </a:t>
            </a:r>
            <a:r>
              <a:rPr lang="en-GB" sz="1200" dirty="0" err="1" smtClean="0"/>
              <a:t>emberert</a:t>
            </a:r>
            <a:r>
              <a:rPr lang="en-GB" sz="1200" dirty="0" smtClean="0"/>
              <a:t> </a:t>
            </a:r>
            <a:r>
              <a:rPr lang="en-GB" sz="1200" dirty="0" err="1" smtClean="0"/>
              <a:t>felelk</a:t>
            </a:r>
            <a:r>
              <a:rPr lang="en-GB" sz="1200" dirty="0" smtClean="0"/>
              <a:t>, </a:t>
            </a:r>
            <a:r>
              <a:rPr lang="en-GB" sz="1200" dirty="0" err="1" smtClean="0"/>
              <a:t>es</a:t>
            </a:r>
            <a:r>
              <a:rPr lang="en-GB" sz="1200" dirty="0" smtClean="0"/>
              <a:t> a </a:t>
            </a:r>
            <a:r>
              <a:rPr lang="en-GB" sz="1200" dirty="0" err="1" smtClean="0"/>
              <a:t>tobb</a:t>
            </a:r>
            <a:r>
              <a:rPr lang="en-GB" sz="1200" dirty="0" smtClean="0"/>
              <a:t> </a:t>
            </a:r>
            <a:r>
              <a:rPr lang="en-GB" sz="1200" dirty="0" err="1" smtClean="0"/>
              <a:t>millios</a:t>
            </a:r>
            <a:r>
              <a:rPr lang="en-GB" sz="1200" dirty="0" smtClean="0"/>
              <a:t> </a:t>
            </a:r>
            <a:r>
              <a:rPr lang="en-GB" sz="1200" dirty="0" err="1" smtClean="0"/>
              <a:t>verendezesekert</a:t>
            </a:r>
            <a:r>
              <a:rPr lang="en-GB" sz="1200" dirty="0" smtClean="0"/>
              <a:t> </a:t>
            </a:r>
            <a:r>
              <a:rPr lang="en-GB" sz="1200" dirty="0" err="1" smtClean="0"/>
              <a:t>valamint</a:t>
            </a:r>
            <a:r>
              <a:rPr lang="en-GB" sz="1200" dirty="0" smtClean="0"/>
              <a:t> </a:t>
            </a:r>
            <a:r>
              <a:rPr lang="en-GB" sz="1200" dirty="0" err="1" smtClean="0"/>
              <a:t>az</a:t>
            </a:r>
            <a:r>
              <a:rPr lang="en-GB" sz="1200" dirty="0" smtClean="0"/>
              <a:t> </a:t>
            </a:r>
            <a:r>
              <a:rPr lang="en-GB" sz="1200" dirty="0" err="1" smtClean="0"/>
              <a:t>osszes</a:t>
            </a:r>
            <a:r>
              <a:rPr lang="en-GB" sz="1200" dirty="0" smtClean="0"/>
              <a:t> </a:t>
            </a:r>
            <a:r>
              <a:rPr lang="en-GB" sz="1200" dirty="0" err="1" smtClean="0"/>
              <a:t>fejlesztesi</a:t>
            </a:r>
            <a:r>
              <a:rPr lang="en-GB" sz="1200" dirty="0" smtClean="0"/>
              <a:t> program </a:t>
            </a:r>
            <a:r>
              <a:rPr lang="en-GB" sz="1200" dirty="0" err="1" smtClean="0"/>
              <a:t>vezetoje</a:t>
            </a:r>
            <a:r>
              <a:rPr lang="en-GB" sz="1200" dirty="0" smtClean="0"/>
              <a:t> </a:t>
            </a:r>
            <a:r>
              <a:rPr lang="en-GB" sz="1200" dirty="0" err="1" smtClean="0"/>
              <a:t>vagyok</a:t>
            </a:r>
            <a:r>
              <a:rPr lang="en-GB" sz="1200" dirty="0" smtClean="0"/>
              <a:t> ( 200 </a:t>
            </a:r>
            <a:r>
              <a:rPr lang="en-GB" sz="1200" dirty="0" err="1" smtClean="0"/>
              <a:t>kCHF</a:t>
            </a:r>
            <a:r>
              <a:rPr lang="en-GB" sz="1200" dirty="0" smtClean="0"/>
              <a:t> </a:t>
            </a:r>
            <a:r>
              <a:rPr lang="en-GB" sz="1200" dirty="0" err="1" smtClean="0"/>
              <a:t>evi</a:t>
            </a:r>
            <a:r>
              <a:rPr lang="en-GB" sz="1200" dirty="0" smtClean="0"/>
              <a:t> </a:t>
            </a:r>
            <a:r>
              <a:rPr lang="en-GB" sz="1200" dirty="0" err="1" smtClean="0"/>
              <a:t>koltsegvetessel</a:t>
            </a:r>
            <a:r>
              <a:rPr lang="en-GB" sz="1200" dirty="0" smtClean="0"/>
              <a:t> </a:t>
            </a:r>
            <a:r>
              <a:rPr lang="en-GB" sz="1200" dirty="0" err="1" smtClean="0"/>
              <a:t>es</a:t>
            </a:r>
            <a:r>
              <a:rPr lang="en-GB" sz="1200" dirty="0" smtClean="0"/>
              <a:t> 1000 </a:t>
            </a:r>
            <a:r>
              <a:rPr lang="en-GB" sz="1200" dirty="0" err="1" smtClean="0"/>
              <a:t>kCHF</a:t>
            </a:r>
            <a:r>
              <a:rPr lang="en-GB" sz="1200" dirty="0" smtClean="0"/>
              <a:t> </a:t>
            </a:r>
            <a:r>
              <a:rPr lang="en-GB" sz="1200" dirty="0" err="1" smtClean="0"/>
              <a:t>fejlesztesi</a:t>
            </a:r>
            <a:r>
              <a:rPr lang="en-GB" sz="1200" dirty="0" smtClean="0"/>
              <a:t> </a:t>
            </a:r>
            <a:r>
              <a:rPr lang="en-GB" sz="1200" dirty="0" err="1" smtClean="0"/>
              <a:t>osszeggel</a:t>
            </a:r>
            <a:r>
              <a:rPr lang="en-GB" sz="1200" dirty="0" smtClean="0"/>
              <a:t>).</a:t>
            </a:r>
          </a:p>
          <a:p>
            <a:endParaRPr lang="en-GB" sz="1200" dirty="0"/>
          </a:p>
          <a:p>
            <a:r>
              <a:rPr lang="en-GB" sz="1200" dirty="0" smtClean="0"/>
              <a:t>EUCARD2 project WP </a:t>
            </a:r>
            <a:r>
              <a:rPr lang="en-GB" sz="1200" dirty="0" err="1" smtClean="0"/>
              <a:t>vezetoje</a:t>
            </a:r>
            <a:r>
              <a:rPr lang="en-GB" sz="1200" dirty="0" smtClean="0"/>
              <a:t> </a:t>
            </a:r>
            <a:r>
              <a:rPr lang="en-GB" sz="1200" dirty="0" err="1" smtClean="0"/>
              <a:t>vagyok</a:t>
            </a:r>
            <a:r>
              <a:rPr lang="en-GB" sz="1200" dirty="0" smtClean="0"/>
              <a:t> a TNA </a:t>
            </a:r>
            <a:r>
              <a:rPr lang="en-GB" sz="1200" dirty="0" err="1" smtClean="0"/>
              <a:t>MagNet</a:t>
            </a:r>
            <a:r>
              <a:rPr lang="en-GB" sz="1200" dirty="0" smtClean="0"/>
              <a:t> </a:t>
            </a:r>
            <a:r>
              <a:rPr lang="en-GB" sz="1200" dirty="0" err="1" smtClean="0"/>
              <a:t>csoportnak</a:t>
            </a:r>
            <a:endParaRPr lang="en-GB" sz="1200" dirty="0" smtClean="0"/>
          </a:p>
          <a:p>
            <a:r>
              <a:rPr lang="en-GB" sz="1200" dirty="0" smtClean="0"/>
              <a:t>A CERN </a:t>
            </a:r>
            <a:r>
              <a:rPr lang="en-GB" sz="1200" dirty="0" err="1" smtClean="0"/>
              <a:t>hosszu</a:t>
            </a:r>
            <a:r>
              <a:rPr lang="en-GB" sz="1200" dirty="0" smtClean="0"/>
              <a:t> </a:t>
            </a:r>
            <a:r>
              <a:rPr lang="en-GB" sz="1200" dirty="0" err="1" smtClean="0"/>
              <a:t>tavu</a:t>
            </a:r>
            <a:r>
              <a:rPr lang="en-GB" sz="1200" dirty="0" smtClean="0"/>
              <a:t> </a:t>
            </a:r>
            <a:r>
              <a:rPr lang="en-GB" sz="1200" dirty="0" err="1" smtClean="0"/>
              <a:t>allast</a:t>
            </a:r>
            <a:r>
              <a:rPr lang="en-GB" sz="1200" dirty="0" smtClean="0"/>
              <a:t> </a:t>
            </a:r>
            <a:r>
              <a:rPr lang="en-GB" sz="1200" dirty="0" err="1" smtClean="0"/>
              <a:t>megitelo</a:t>
            </a:r>
            <a:r>
              <a:rPr lang="en-GB" sz="1200" dirty="0" smtClean="0"/>
              <a:t> </a:t>
            </a:r>
            <a:r>
              <a:rPr lang="en-GB" sz="1200" dirty="0" err="1" smtClean="0"/>
              <a:t>bizottsagnak</a:t>
            </a:r>
            <a:r>
              <a:rPr lang="en-GB" sz="1200" dirty="0" smtClean="0"/>
              <a:t> </a:t>
            </a:r>
            <a:r>
              <a:rPr lang="en-GB" sz="1200" dirty="0" err="1" smtClean="0"/>
              <a:t>vagyok</a:t>
            </a:r>
            <a:r>
              <a:rPr lang="en-GB" sz="1200" dirty="0" smtClean="0"/>
              <a:t> mar 4dik eve </a:t>
            </a:r>
            <a:r>
              <a:rPr lang="en-GB" sz="1200" dirty="0" err="1" smtClean="0"/>
              <a:t>tagja</a:t>
            </a:r>
            <a:endParaRPr lang="en-GB" sz="1200" dirty="0" smtClean="0"/>
          </a:p>
          <a:p>
            <a:r>
              <a:rPr lang="en-GB" sz="1200" dirty="0" smtClean="0"/>
              <a:t>A TE </a:t>
            </a:r>
            <a:r>
              <a:rPr lang="en-GB" sz="1200" dirty="0" err="1" smtClean="0"/>
              <a:t>deprtmentnek</a:t>
            </a:r>
            <a:r>
              <a:rPr lang="en-GB" sz="1200" dirty="0" smtClean="0"/>
              <a:t> </a:t>
            </a:r>
            <a:r>
              <a:rPr lang="en-GB" sz="1200" dirty="0" err="1" smtClean="0"/>
              <a:t>vagyok</a:t>
            </a:r>
            <a:r>
              <a:rPr lang="en-GB" sz="1200" dirty="0" smtClean="0"/>
              <a:t> </a:t>
            </a:r>
            <a:r>
              <a:rPr lang="en-GB" sz="1200" dirty="0" err="1" smtClean="0"/>
              <a:t>az</a:t>
            </a:r>
            <a:r>
              <a:rPr lang="en-GB" sz="1200" dirty="0" smtClean="0"/>
              <a:t> </a:t>
            </a:r>
            <a:r>
              <a:rPr lang="en-GB" sz="1200" dirty="0" err="1" smtClean="0"/>
              <a:t>representaltja</a:t>
            </a:r>
            <a:r>
              <a:rPr lang="en-GB" sz="1200" dirty="0" smtClean="0"/>
              <a:t> a CERN </a:t>
            </a:r>
            <a:r>
              <a:rPr lang="en-GB" sz="1200" dirty="0" err="1" smtClean="0"/>
              <a:t>allas</a:t>
            </a:r>
            <a:r>
              <a:rPr lang="en-GB" sz="1200" dirty="0" smtClean="0"/>
              <a:t> </a:t>
            </a:r>
            <a:r>
              <a:rPr lang="en-GB" sz="1200" dirty="0" err="1" smtClean="0"/>
              <a:t>meghalgatasain</a:t>
            </a:r>
            <a:endParaRPr lang="en-GB" sz="1200" dirty="0" smtClean="0"/>
          </a:p>
          <a:p>
            <a:r>
              <a:rPr lang="en-GB" sz="1200" dirty="0" smtClean="0"/>
              <a:t>A “Senior National Pilot” , a </a:t>
            </a:r>
            <a:r>
              <a:rPr lang="en-GB" sz="1200" dirty="0" err="1" smtClean="0"/>
              <a:t>magyar</a:t>
            </a:r>
            <a:r>
              <a:rPr lang="en-GB" sz="1200" dirty="0" smtClean="0"/>
              <a:t> </a:t>
            </a:r>
            <a:r>
              <a:rPr lang="en-GB" sz="1200" dirty="0" err="1" smtClean="0"/>
              <a:t>kuldottsegeknek</a:t>
            </a:r>
            <a:endParaRPr lang="en-GB" sz="1200" dirty="0" smtClean="0"/>
          </a:p>
          <a:p>
            <a:r>
              <a:rPr lang="en-GB" sz="1200" dirty="0" err="1" smtClean="0"/>
              <a:t>Az</a:t>
            </a:r>
            <a:r>
              <a:rPr lang="en-GB" sz="1200" dirty="0" smtClean="0"/>
              <a:t> </a:t>
            </a:r>
            <a:r>
              <a:rPr lang="en-GB" sz="1200" dirty="0" err="1" smtClean="0"/>
              <a:t>egyeduli</a:t>
            </a:r>
            <a:r>
              <a:rPr lang="en-GB" sz="1200" dirty="0" smtClean="0"/>
              <a:t> </a:t>
            </a:r>
            <a:r>
              <a:rPr lang="en-GB" sz="1200" dirty="0" err="1" smtClean="0"/>
              <a:t>magyar</a:t>
            </a:r>
            <a:r>
              <a:rPr lang="en-GB" sz="1200" dirty="0" smtClean="0"/>
              <a:t> </a:t>
            </a:r>
            <a:r>
              <a:rPr lang="en-GB" sz="1200" dirty="0" err="1" smtClean="0"/>
              <a:t>alkalmazottja</a:t>
            </a:r>
            <a:r>
              <a:rPr lang="en-GB" sz="1200" dirty="0" smtClean="0"/>
              <a:t> </a:t>
            </a:r>
            <a:r>
              <a:rPr lang="en-GB" sz="1200" dirty="0" err="1" smtClean="0"/>
              <a:t>vagyok</a:t>
            </a:r>
            <a:r>
              <a:rPr lang="en-GB" sz="1200" dirty="0" smtClean="0"/>
              <a:t> a CERN </a:t>
            </a:r>
            <a:r>
              <a:rPr lang="en-GB" sz="1200" dirty="0" err="1" smtClean="0"/>
              <a:t>nek</a:t>
            </a:r>
            <a:r>
              <a:rPr lang="en-GB" sz="1200" dirty="0" smtClean="0"/>
              <a:t> mint senior staff</a:t>
            </a:r>
          </a:p>
          <a:p>
            <a:endParaRPr lang="en-GB" sz="1200" dirty="0" smtClean="0"/>
          </a:p>
          <a:p>
            <a:endParaRPr lang="en-GB" sz="1200" dirty="0"/>
          </a:p>
          <a:p>
            <a:r>
              <a:rPr lang="en-GB" sz="1200" dirty="0" smtClean="0"/>
              <a:t>6 </a:t>
            </a:r>
            <a:r>
              <a:rPr lang="en-GB" sz="1200" dirty="0" err="1"/>
              <a:t>n</a:t>
            </a:r>
            <a:r>
              <a:rPr lang="en-GB" sz="1200" dirty="0" err="1" smtClean="0"/>
              <a:t>yelvet</a:t>
            </a:r>
            <a:r>
              <a:rPr lang="en-GB" sz="1200" dirty="0" smtClean="0"/>
              <a:t> </a:t>
            </a:r>
            <a:r>
              <a:rPr lang="en-GB" sz="1200" dirty="0" err="1" smtClean="0"/>
              <a:t>beszelek</a:t>
            </a:r>
            <a:r>
              <a:rPr lang="en-GB" sz="1200" dirty="0" smtClean="0"/>
              <a:t> </a:t>
            </a:r>
            <a:r>
              <a:rPr lang="en-GB" sz="1200" dirty="0" err="1" smtClean="0"/>
              <a:t>es</a:t>
            </a:r>
            <a:r>
              <a:rPr lang="en-GB" sz="1200" dirty="0" smtClean="0"/>
              <a:t> </a:t>
            </a:r>
            <a:r>
              <a:rPr lang="en-GB" sz="1200" dirty="0" err="1" smtClean="0"/>
              <a:t>buszke</a:t>
            </a:r>
            <a:r>
              <a:rPr lang="en-GB" sz="1200" dirty="0" smtClean="0"/>
              <a:t> </a:t>
            </a:r>
            <a:r>
              <a:rPr lang="en-GB" sz="1200" dirty="0" err="1" smtClean="0"/>
              <a:t>vagyok</a:t>
            </a:r>
            <a:r>
              <a:rPr lang="en-GB" sz="1200" dirty="0" smtClean="0"/>
              <a:t> </a:t>
            </a:r>
            <a:r>
              <a:rPr lang="en-GB" sz="1200" dirty="0" err="1" smtClean="0"/>
              <a:t>hogy</a:t>
            </a:r>
            <a:r>
              <a:rPr lang="en-GB" sz="1200" dirty="0" smtClean="0"/>
              <a:t> </a:t>
            </a:r>
            <a:r>
              <a:rPr lang="en-GB" sz="1200" dirty="0" err="1" smtClean="0"/>
              <a:t>technikai</a:t>
            </a:r>
            <a:r>
              <a:rPr lang="en-GB" sz="1200" dirty="0" smtClean="0"/>
              <a:t> </a:t>
            </a:r>
            <a:r>
              <a:rPr lang="en-GB" sz="1200" dirty="0" err="1" smtClean="0"/>
              <a:t>teruleten</a:t>
            </a:r>
            <a:r>
              <a:rPr lang="en-GB" sz="1200" dirty="0" smtClean="0"/>
              <a:t> meg </a:t>
            </a:r>
            <a:r>
              <a:rPr lang="en-GB" sz="1200" dirty="0" err="1" smtClean="0"/>
              <a:t>maradtam</a:t>
            </a:r>
            <a:r>
              <a:rPr lang="en-GB" sz="1200" dirty="0" smtClean="0"/>
              <a:t> </a:t>
            </a:r>
            <a:r>
              <a:rPr lang="en-GB" sz="1200" dirty="0" err="1" smtClean="0"/>
              <a:t>es</a:t>
            </a:r>
            <a:r>
              <a:rPr lang="en-GB" sz="1200" dirty="0" smtClean="0"/>
              <a:t> </a:t>
            </a:r>
            <a:r>
              <a:rPr lang="en-GB" sz="1200" dirty="0" err="1" smtClean="0"/>
              <a:t>elore</a:t>
            </a:r>
            <a:r>
              <a:rPr lang="en-GB" sz="1200" dirty="0" smtClean="0"/>
              <a:t> </a:t>
            </a:r>
            <a:r>
              <a:rPr lang="en-GB" sz="1200" dirty="0" err="1" smtClean="0"/>
              <a:t>haladtam</a:t>
            </a:r>
            <a:r>
              <a:rPr lang="en-GB" sz="1200" dirty="0" smtClean="0"/>
              <a:t>!!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99143" y="457200"/>
            <a:ext cx="823815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NYELVTAN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…</a:t>
            </a:r>
            <a:r>
              <a:rPr lang="en-GB" sz="1600" b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</a:t>
            </a:r>
          </a:p>
          <a:p>
            <a:r>
              <a:rPr lang="en-GB" sz="1600" b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Hogy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ertsetek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meg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miert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nehez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nekem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nyelvtan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…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ratok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hagyom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 </a:t>
            </a:r>
            <a:r>
              <a:rPr lang="en-GB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javitast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48400" y="4876800"/>
            <a:ext cx="2743200" cy="1447800"/>
          </a:xfrm>
        </p:spPr>
        <p:txBody>
          <a:bodyPr/>
          <a:lstStyle/>
          <a:p>
            <a:r>
              <a:rPr lang="en-GB" b="1" dirty="0" smtClean="0"/>
              <a:t>FFESSM **</a:t>
            </a:r>
          </a:p>
          <a:p>
            <a:endParaRPr lang="en-GB" dirty="0"/>
          </a:p>
          <a:p>
            <a:endParaRPr lang="fr-FR" sz="1200" b="1" dirty="0" smtClean="0"/>
          </a:p>
          <a:p>
            <a:r>
              <a:rPr lang="fr-FR" sz="1200" b="1" dirty="0" smtClean="0"/>
              <a:t>Fédération française  d étude est des sport sous- marines</a:t>
            </a:r>
            <a:endParaRPr lang="en-GB" sz="120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1" dirty="0" err="1" smtClean="0"/>
              <a:t>Moniteur</a:t>
            </a:r>
            <a:r>
              <a:rPr lang="en-GB" b="1" dirty="0" smtClean="0"/>
              <a:t> Federal 1 </a:t>
            </a:r>
          </a:p>
          <a:p>
            <a:endParaRPr lang="fr-FR" b="1" dirty="0" smtClean="0"/>
          </a:p>
          <a:p>
            <a:endParaRPr lang="fr-FR" sz="1200" b="1" dirty="0" smtClean="0"/>
          </a:p>
          <a:p>
            <a:r>
              <a:rPr lang="fr-FR" sz="1200" b="1" dirty="0" smtClean="0"/>
              <a:t>Fédération </a:t>
            </a:r>
            <a:r>
              <a:rPr lang="fr-FR" sz="1200" b="1" dirty="0"/>
              <a:t>française de ski</a:t>
            </a:r>
            <a:r>
              <a:rPr lang="fr-FR" sz="1200" dirty="0"/>
              <a:t> </a:t>
            </a:r>
            <a:r>
              <a:rPr lang="fr-FR" sz="1200" dirty="0" smtClean="0"/>
              <a:t>– </a:t>
            </a:r>
            <a:r>
              <a:rPr lang="fr-FR" sz="1200" dirty="0" err="1" smtClean="0"/>
              <a:t>Commite</a:t>
            </a:r>
            <a:r>
              <a:rPr lang="fr-FR" sz="1200" dirty="0" smtClean="0"/>
              <a:t> du Mont Blanc</a:t>
            </a:r>
            <a:endParaRPr lang="en-GB" sz="1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54000" y="4876800"/>
            <a:ext cx="2743200" cy="1447800"/>
          </a:xfrm>
        </p:spPr>
        <p:txBody>
          <a:bodyPr/>
          <a:lstStyle/>
          <a:p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ECTION</a:t>
            </a: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L</a:t>
            </a:r>
            <a:r>
              <a:rPr lang="en-GB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EADER Mechanical Engineer</a:t>
            </a:r>
          </a:p>
          <a:p>
            <a:endParaRPr lang="en-GB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CERN </a:t>
            </a:r>
            <a:r>
              <a:rPr lang="en-GB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TE Department</a:t>
            </a:r>
          </a:p>
          <a:p>
            <a:r>
              <a:rPr lang="en-GB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Magnets Superconductors and Cryostats Group</a:t>
            </a:r>
            <a:endParaRPr lang="en-GB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2200" y="1066800"/>
            <a:ext cx="2743200" cy="3657600"/>
          </a:xfrm>
        </p:spPr>
      </p:pic>
      <p:sp>
        <p:nvSpPr>
          <p:cNvPr id="13" name="AutoShape 6" descr="data:image/jpeg;base64,/9j/4AAQSkZJRgABAQAAAQABAAD/2wCEAAkGBxQSEhUUEhQUFhQVGR4YGBgUFxsYIBogHhUbGRkeHx0eICgsGh4mJxsjIj0hJio3Li4uICMzODMsNygvLisBCgoKDg0OGxAQGTQkHiQsNzMvNDcsLSw3LzArNywsKzctLjcsNSw0NCssNiwsNzcsLSw3LCwsLC4uLC4sNCwtK//AABEIAHYAdgMBIgACEQEDEQH/xAAcAAABBQEBAQAAAAAAAAAAAAAAAwQFBgcBAgj/xAA/EAACAQMCAwcCAwUFCAMAAAABAgMABBESIQUGMQcTIkFRYXEygRSRoSMzQlKxgsHR8PEkcpKywsPS4VNiY//EABoBAQADAQEBAAAAAAAAAAAAAAABBAUCBgP/xAAoEQACAgIBAwMDBQAAAAAAAAAAAQIDBBEhBRJBMYHwUaGxBhMUInH/2gAMAwEAAhEDEQA/ANxooooAooql8Z57jMklpZtrutDaH0F4lcAkqzL/ABAAnH2oCd5m5jgsI1luCQjOEGBnc/3Dr9qqVxz0i3UcqSTyW9xDL3UfdBE1wKzsdbeIlhgDbG/U52oPC72XiMn4d3luobyNgC+JGtpV8KzlVA7mMnoOpXNXTh3IF5cGF+I3QBtjEYkh8WO76kltsttnY1IG9n2i3jfhXlht1hvo5jD3ZZmRo4yy6s7HJwMYpDlXnW/km4Y08kTw3/fKUSLSU7rIB1Z3JOD8ZG/Wrjwjs54fbSCSKE6lzp1u7hNWc6QThevlUxb8u2qdyEgjX8Pkw4H7vV9Wn0zQFJ7c70i1ggQMWnnUYT6jp3wvuTgfJFMOVuPQcOieeaTinds6wCG+GWRiCxKDzAHpWjcU4BBcSwTSpqkt21RNkjScg+XXoOvpTDjfK4ub20uXkOi11MIdOQzkbNqzsRsenlQEnwTjMN3F3tu4dMlcjyI6gg9DT+sF5/jltrhwLcQxwsfwXdrKmp5RvIsqHTrDbmNuoGPPNXHhfaOsDpbXYd+5jRbm7UEokxx4WwNh5avXypoGk0VxGBAI3B3BrtQAooooAqP45xmGziM1w4SMEAk77k4HSpCqhz5xtDYTC3kt3lkDJGruh1lTpkVVJ8bDcY9dutAVPn3mieC7Q2dwMXcSmJj408LlQiZbSGYsCznGBgUv2X2cxuZbmAots7NHcxgEI0yAZkg6jQSSM+zD0qsclcAhu50t7fvXs1QPdw3iZ7uT6cIRjS7YO/tvnoN0srRIUWOJFSNBhVUYAHsKkHix4bFBq7mNI9Z1NoULk+px1padMqQDg+R9D5UpRUAZfjMxiT+U+MemNm/LrTwHNR2e7nI/gmGf7QGD+YxXrhLkaoj1jOB7qd1/w/KpIJCiiqlzRzzFa6lXS7jbcnr8AEkeWdhnIzkGuJSUVtn3posul2VrbLTPArjS6hh6EZ+Ky/nvk0W9ri3UfgYS9zPAuppJ3zlQzb+D1PUAHrUryn2lJdSiGaPunbOlg2pTgZIOQNPSrnd2sdzHpfxIcNsxHuCCDSE4yW0dZOJbjy7LY6ZnnJvMN931t3zw3FtdKxbuANNoVj1oGYEjBG2G9evkdOBz0rG+0zl38E3e2ymO0lUrJDAmRJMSdKyDzjcHTt9JwRUjyLzP+DtWt5UL3Clnhsom72WOLUPATk5K5LaPqCg7bYHZXNUoriNkA7jPrXKgERzXzHHYQd9KrsC6oFTBYlmwMAkZ9ayjmrgJbiEjWkC3kcTKZIUfEkLlnl0kt9Ku7ajjOwPTetD5/wCUpOILAYrjuXt3MqZTUC+2gnfbTv5HrUByFwbilhdPHNHDLBcO0stwG8WrTttkdcdMYG+9SCxcAVuG8PhW5LyzAAEIC7u530jH1EevoKo3F+0277xlWNYQNtJGWH+8WHX7Cr52i8Qkhsz3W0kjCMNnGnV1OfLbz8qxvjfL0lsI2fBEn042zjqQDuRuN8edaWDVXJbmvX0M7NssjxD3LXwztJl1DvJCB/8AdFkX76QhA+M1onBuY0mCBtKl/oZW1JJjqFbbxD+QgN89a+eKk+C8Ze3JX6onILpnGcdGU/wuOoYdCBVm/AhJf04K9OdJPU+TfuOx/sww2KMCD6b4z9s5+1IPPiWKXoJVCke+cD9T+lMOVuNre27xs2ZFXBOwLKwIV8DofI+hB9qFYvb46FZAvx3ijHxgyD8qxpRcX2s14yUltForHe0+xS1VIwzs0pd+ukZMmos2PrOCqDPQLWu2kutFb+ZQfzFN7vhcUskcjqGaLVpyAfqGD1+K+FtffHRodPy/41qm+V9Pr66+586cDhVpVLsFRSNeXCbEhSN9yN98ZOM19DcFjRLeIROsiIgUMhyCAMbEE/1rD+eLGO24lIqr+zDK+kbDDKrFR7b4rd+ESRtDG0IURMoKhRgYIz0qvjLUpI2ev2fu1VWLepLf2/PJ64haLPE8bFgsilcodLDI6qfJh1B8jWApeS8Pn7q00xSRPOGjjUSSTd2FkQSkjIDoGOV226V9AwHBZfTcfB/yRWW9rkDJdQyRN3DSRSftYkGuSRACkWv+HUuQD9qunmDVLaTUisQQWAOD5ZGcVyqp2VX001gDMZW0yOsbzKVd0B8JOevUjPtRUAuFFFFARfMnBUvIGhc4zghsZwQcg48/inb2EbSLKygyKpUMfIEgnH5U5rjDIx6113PWvnJHat7MQ7VuGRwXg7oBRIgdlGBg6iDt5Zxn86plbRxHswglcuZ7jJ/mYPj0ALDOPkmmVz2bIinwiYY6xkxSD4yxRvggfNbNObVGCi3tmRdh2Sm5JaKT2fcVeC+gAPhkfu2HqHIX9Dg/61qYOEugf4IxJv6pLN/4D/1WT2vDu44hbKrFl7+MqSpU/vgMFT9LAjBHrWqs41Xo/lhk/V5W/vNVeodrlGS8os4HcouL8MlIeMQQRxieVI8llXWcA6WIO52rs/M1vg904nbyWAiTfGd2GyD3YgCs67RifwVs3n30uCPQs1Z8/EJSugyyFf5dRwfkZ3rEtyHCTjo9j0/osMmiNvd6+vsyQ5tvO/unfKszfUVOVz6KfMDZc+eM1tvIcZS17vyjd1GfQnV/VjWG8t2YlnTV9CkM+PQHoPUk7Ae9fQ3BbYxwqG+o5dvZmYsR9s4rjGTcnIs/qCUa6oULx8+f6LMcSr7qf0I/xpRowwGoA4PmM70jMf2sY9mP9BS8R2/z61dPKHuiiigCiiigCiuV2gCiiigKZzTyz3l7aXMYxiZe9A89PiVvkYxn3HpTcTZj4m/lpaIb+bNKf+4tXe4lCKzNsFBYn2AyazWN2HCkO4kv7gMo92cBMf8AApr6Ssckk/BxGCi215IbtNlAt7GMeavIR8kY/qfyqhQQM7BUVmY9FUEk/AFfQPFuSrW5dHmDt3aCNVDlRhc+mDk5659KkuE8Ct7YYghRPcDc/LHc1QnjynNtvg9TidbqxcWNUYtyXsuXv5wUzs75Fa3xNdfXnUke2FPkW9WHkM4Hz00SikrqcRoWboB+foPk1YhBQWkYOVlWZNjssfP4GuvMznyjQD7nxH9MU8iGFHxTC2iIVUb63Jkk/POP6L8A1JV2VwooooAooooDjCuI2a9UnIh6r1/r7UApRScUwO3QjqD1/wBPeveaArnaBIxs2gT95dkWy4//AEOlz8KupifICmX4EScRt4UH7Hh0Os7bd5IDHGPlVVm/tA1L3Chrgzv+6tVITzy7D9oceeFwox5s4pbgFgYkZn/ezOZZPkgAL8KoC/b3oCUoopvPeKu3VvJV3J+3l96AXZgBk7AetRTziQ962e6Q+Aebt0Bx6eg+9F2+cGbYH6YV3LH3x1+OlOba3ZmEkuxH0oOif4tUkCtnGQCz/W259h5D7U4ooqCQooooAooooAooooBOaEN1+xGxH3pArIvTEg9/Cfz6GvHHeKLa28tw/wBMSFyPXA2HyTt96yu+594hP+CiEQs3upFkWRHWQGAZMhIYeEgbkMOgNAak9yo2dJE8/p1DOcg7ZHWvDcRj/wDlcf2N/wDkqL4Nz9Y3UqxRTHW+RHrjkQSaeuhmUBunQHNIdovODcNiiMcQlkmk7tQzaFBxnJNSQS7XSt0E8nwpUf8ATXtI5SPCqQL5nZm/TYfrWeXvPPFBb3bNbQxPBGJFkRhKhGoBhsxBODnPQYORTjjfNSX9tKIYpJWtYI7slZDGrHSH0eDc4GSRt0xQGjWtkqbjJY9WY5J+/l8CnNRXK3GVvLSG4XGJUBIHkejD7EEfapWoJCiiigCiiigCiiigCiiigGXGuFx3UEkEwJjlXSwBwfsR0I61S17MlWR3F1M/+yyW0XfHWYtaFQVO2wydqKKArnJXJkkV7bJMkP8AsgLl0nnfUxLBSsbgKnuBtVl7aRiwEhihlWOVSyzBjscr4CpBVt+uema7RUkFB7NuBpfXUssUMVrbG3eF4kkdy3eKyZyw3/PbAwKt/JPZrJad1L+JKyYKzrGNUcylvCCG6YHhyPQHrnJRQkvHLXL8NhAILcMIwSwDMW3Y5PXoPYVK0UVACiiigCiiigP/2Q==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8" name="sunflower_j026234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143000"/>
            <a:ext cx="685800" cy="685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19" name="Picture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6" r="12216"/>
          <a:stretch>
            <a:fillRect/>
          </a:stretch>
        </p:blipFill>
        <p:spPr>
          <a:xfrm>
            <a:off x="8077200" y="1158240"/>
            <a:ext cx="670560" cy="67056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1034" name="Picture 10" descr="http://a1.a4w.ro/assets/yoda/2013/03/29/image_galleries/13988/harghiteanca-marta-bajko_4.jpg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3" b="5833"/>
          <a:stretch>
            <a:fillRect/>
          </a:stretch>
        </p:blipFill>
        <p:spPr bwMode="auto">
          <a:xfrm>
            <a:off x="254000" y="1066800"/>
            <a:ext cx="2757297" cy="367642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er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158002"/>
            <a:ext cx="685800" cy="67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5726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390471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57" y="1524000"/>
            <a:ext cx="5329497" cy="3546625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447800" y="2819400"/>
            <a:ext cx="7204882" cy="3352800"/>
          </a:xfrm>
        </p:spPr>
        <p:txBody>
          <a:bodyPr/>
          <a:lstStyle/>
          <a:p>
            <a:r>
              <a:rPr lang="en-GB" b="1" dirty="0" err="1" smtClean="0"/>
              <a:t>Orbán</a:t>
            </a:r>
            <a:r>
              <a:rPr lang="en-GB" b="1" dirty="0" smtClean="0"/>
              <a:t> Viktor </a:t>
            </a:r>
            <a:r>
              <a:rPr lang="en-GB" b="1" dirty="0" err="1" smtClean="0"/>
              <a:t>Miniszterelnök</a:t>
            </a:r>
            <a:r>
              <a:rPr lang="en-GB" b="1" dirty="0" smtClean="0"/>
              <a:t> </a:t>
            </a:r>
          </a:p>
          <a:p>
            <a:r>
              <a:rPr lang="en-GB" b="1" dirty="0" smtClean="0"/>
              <a:t>A </a:t>
            </a:r>
            <a:r>
              <a:rPr lang="en-GB" b="1" dirty="0" err="1" smtClean="0"/>
              <a:t>Világ</a:t>
            </a:r>
            <a:r>
              <a:rPr lang="en-GB" b="1" dirty="0" smtClean="0"/>
              <a:t> </a:t>
            </a:r>
            <a:r>
              <a:rPr lang="en-GB" b="1" dirty="0" err="1" smtClean="0"/>
              <a:t>Legnagyobb</a:t>
            </a:r>
            <a:r>
              <a:rPr lang="en-GB" b="1" dirty="0" smtClean="0"/>
              <a:t> </a:t>
            </a:r>
            <a:r>
              <a:rPr lang="en-GB" b="1" dirty="0" err="1" smtClean="0"/>
              <a:t>Részecske</a:t>
            </a:r>
            <a:r>
              <a:rPr lang="en-GB" b="1" dirty="0" smtClean="0"/>
              <a:t> </a:t>
            </a:r>
            <a:r>
              <a:rPr lang="en-GB" b="1" dirty="0" err="1" smtClean="0"/>
              <a:t>Gyorsítójában</a:t>
            </a:r>
            <a:r>
              <a:rPr lang="en-GB" b="1" dirty="0" smtClean="0"/>
              <a:t>, </a:t>
            </a:r>
            <a:r>
              <a:rPr lang="en-GB" b="1" dirty="0" err="1" smtClean="0"/>
              <a:t>az</a:t>
            </a:r>
            <a:r>
              <a:rPr lang="en-GB" b="1" dirty="0" smtClean="0"/>
              <a:t> LHC-ban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5105400"/>
            <a:ext cx="472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. </a:t>
            </a:r>
            <a:endParaRPr lang="en-GB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810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/>
              <a:t>2014 </a:t>
            </a:r>
            <a:r>
              <a:rPr lang="en-GB" sz="1600" b="1" i="1" dirty="0" err="1" smtClean="0"/>
              <a:t>Január</a:t>
            </a:r>
            <a:r>
              <a:rPr lang="en-GB" sz="1600" b="1" i="1" dirty="0" smtClean="0"/>
              <a:t>: SZABADIDÖ PROGRAM  EGY  TÉLI VASÁRNAP DÉLELÖTT…..</a:t>
            </a:r>
          </a:p>
          <a:p>
            <a:endParaRPr lang="en-GB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37998" y="3200400"/>
            <a:ext cx="24384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Bajko Marta</a:t>
            </a:r>
          </a:p>
          <a:p>
            <a:pPr algn="ctr"/>
            <a:r>
              <a:rPr lang="en-GB" sz="1100" dirty="0" smtClean="0"/>
              <a:t>Senior Staff, Mechanical Engineer TE Department Representative, Hungarian Senior National Guide</a:t>
            </a:r>
            <a:endParaRPr lang="en-GB" sz="11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724400" y="3276600"/>
            <a:ext cx="129540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69457" y="2417802"/>
            <a:ext cx="1975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Dr.</a:t>
            </a:r>
            <a:r>
              <a:rPr lang="en-GB" sz="1600" dirty="0" smtClean="0"/>
              <a:t> Rolf </a:t>
            </a:r>
            <a:r>
              <a:rPr lang="en-GB" sz="1600" dirty="0" err="1" smtClean="0"/>
              <a:t>Heuer</a:t>
            </a:r>
            <a:endParaRPr lang="en-GB" sz="1600" dirty="0" smtClean="0"/>
          </a:p>
          <a:p>
            <a:pPr algn="ctr"/>
            <a:r>
              <a:rPr lang="en-GB" sz="1100" dirty="0" smtClean="0"/>
              <a:t>CERN Director General </a:t>
            </a:r>
            <a:endParaRPr lang="en-GB" sz="1100" dirty="0"/>
          </a:p>
        </p:txBody>
      </p:sp>
      <p:cxnSp>
        <p:nvCxnSpPr>
          <p:cNvPr id="10" name="Straight Arrow Connector 9"/>
          <p:cNvCxnSpPr>
            <a:endCxn id="9" idx="1"/>
          </p:cNvCxnSpPr>
          <p:nvPr/>
        </p:nvCxnSpPr>
        <p:spPr>
          <a:xfrm flipV="1">
            <a:off x="3311856" y="2679412"/>
            <a:ext cx="3657601" cy="1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91201" y="1330488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Dr.</a:t>
            </a:r>
            <a:r>
              <a:rPr lang="en-GB" sz="1600" dirty="0" smtClean="0"/>
              <a:t> </a:t>
            </a:r>
            <a:r>
              <a:rPr lang="en-GB" sz="1600" dirty="0" err="1" smtClean="0"/>
              <a:t>Pálinkás</a:t>
            </a:r>
            <a:r>
              <a:rPr lang="en-GB" sz="1600" dirty="0" smtClean="0"/>
              <a:t> </a:t>
            </a:r>
            <a:r>
              <a:rPr lang="en-GB" sz="1600" dirty="0" err="1" smtClean="0"/>
              <a:t>József</a:t>
            </a:r>
            <a:endParaRPr lang="en-GB" sz="1600" dirty="0" smtClean="0"/>
          </a:p>
          <a:p>
            <a:pPr algn="ctr"/>
            <a:r>
              <a:rPr lang="en-GB" sz="1200" dirty="0" smtClean="0"/>
              <a:t>Atom </a:t>
            </a:r>
            <a:r>
              <a:rPr lang="en-GB" sz="1200" dirty="0" err="1" smtClean="0"/>
              <a:t>Fizikus</a:t>
            </a:r>
            <a:r>
              <a:rPr lang="en-GB" sz="1200" dirty="0" smtClean="0"/>
              <a:t>, </a:t>
            </a:r>
            <a:r>
              <a:rPr lang="en-GB" sz="1200" dirty="0" err="1" smtClean="0"/>
              <a:t>Politikus</a:t>
            </a:r>
            <a:endParaRPr lang="en-GB" sz="1200" dirty="0" smtClean="0"/>
          </a:p>
          <a:p>
            <a:pPr algn="ctr"/>
            <a:r>
              <a:rPr lang="en-GB" sz="1200" dirty="0" smtClean="0"/>
              <a:t>A Magyar </a:t>
            </a:r>
            <a:r>
              <a:rPr lang="en-GB" sz="1200" dirty="0" err="1" smtClean="0"/>
              <a:t>Tudományos</a:t>
            </a:r>
            <a:r>
              <a:rPr lang="en-GB" sz="1200" dirty="0" smtClean="0"/>
              <a:t> </a:t>
            </a:r>
            <a:r>
              <a:rPr lang="en-GB" sz="1200" dirty="0" err="1" smtClean="0"/>
              <a:t>Akadémia</a:t>
            </a:r>
            <a:r>
              <a:rPr lang="en-GB" sz="1200" dirty="0" smtClean="0"/>
              <a:t> </a:t>
            </a:r>
            <a:r>
              <a:rPr lang="en-GB" sz="1200" dirty="0" err="1" smtClean="0"/>
              <a:t>Elnöke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340555" y="2214391"/>
            <a:ext cx="167924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514600" y="44958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200" y="1066800"/>
            <a:ext cx="2531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….. a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karrieremröl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…..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  <p:bldP spid="6" grpId="0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81000" y="1219200"/>
            <a:ext cx="4506961" cy="3124200"/>
          </a:xfrm>
        </p:spPr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049157" y="2667000"/>
            <a:ext cx="3542682" cy="609600"/>
          </a:xfrm>
        </p:spPr>
        <p:txBody>
          <a:bodyPr/>
          <a:lstStyle/>
          <a:p>
            <a:pPr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b="1" i="1" dirty="0" smtClean="0"/>
              <a:t>GENF, 1954</a:t>
            </a:r>
            <a:r>
              <a:rPr lang="en-GB" sz="1100" b="1" dirty="0" smtClean="0"/>
              <a:t>-et </a:t>
            </a:r>
            <a:r>
              <a:rPr lang="en-GB" sz="1400" b="1" dirty="0" err="1" smtClean="0"/>
              <a:t>irtunk</a:t>
            </a:r>
            <a:r>
              <a:rPr lang="en-GB" sz="1400" b="1" dirty="0" smtClean="0"/>
              <a:t>, </a:t>
            </a:r>
          </a:p>
          <a:p>
            <a:pPr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hu-HU" sz="1200" dirty="0" smtClean="0"/>
              <a:t>12 </a:t>
            </a:r>
            <a:r>
              <a:rPr lang="en-GB" sz="1200" dirty="0" err="1" smtClean="0"/>
              <a:t>europai</a:t>
            </a:r>
            <a:r>
              <a:rPr lang="en-GB" sz="1200" dirty="0" smtClean="0"/>
              <a:t> </a:t>
            </a:r>
            <a:r>
              <a:rPr lang="hu-HU" sz="1200" dirty="0" smtClean="0"/>
              <a:t>ország </a:t>
            </a:r>
            <a:r>
              <a:rPr lang="en-GB" sz="1200" dirty="0" err="1" smtClean="0"/>
              <a:t>megalapitotta</a:t>
            </a:r>
            <a:r>
              <a:rPr lang="en-GB" sz="1200" dirty="0" smtClean="0"/>
              <a:t> a CERN-t……</a:t>
            </a:r>
          </a:p>
          <a:p>
            <a:endParaRPr lang="en-GB" sz="1400" dirty="0"/>
          </a:p>
        </p:txBody>
      </p:sp>
      <p:pic>
        <p:nvPicPr>
          <p:cNvPr id="6" name="Picture 18" descr="http://www.lhc-closer.es/img/subidas/3_1_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298159"/>
            <a:ext cx="4408577" cy="296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3657600"/>
            <a:ext cx="3673342" cy="266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105400" y="2209800"/>
            <a:ext cx="3660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TUDOMÁNY A BÉKÉÉRT!</a:t>
            </a:r>
            <a:endParaRPr lang="en-GB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1" y="4724162"/>
            <a:ext cx="3505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1400" dirty="0"/>
              <a:t>A CERN nemzetközi szervezet, </a:t>
            </a:r>
            <a:r>
              <a:rPr lang="en-GB" sz="1400" dirty="0" smtClean="0"/>
              <a:t>a </a:t>
            </a:r>
            <a:r>
              <a:rPr lang="en-GB" sz="1400" dirty="0" err="1" smtClean="0"/>
              <a:t>Francia</a:t>
            </a:r>
            <a:r>
              <a:rPr lang="en-GB" sz="1400" dirty="0" smtClean="0"/>
              <a:t> </a:t>
            </a:r>
            <a:r>
              <a:rPr lang="en-GB" sz="1400" dirty="0" err="1" smtClean="0"/>
              <a:t>Svajci</a:t>
            </a:r>
            <a:r>
              <a:rPr lang="en-GB" sz="1400" dirty="0" smtClean="0"/>
              <a:t> </a:t>
            </a:r>
            <a:r>
              <a:rPr lang="en-GB" sz="1400" dirty="0" err="1" smtClean="0"/>
              <a:t>hataron</a:t>
            </a:r>
            <a:r>
              <a:rPr lang="en-GB" sz="1400" dirty="0" smtClean="0"/>
              <a:t> </a:t>
            </a:r>
            <a:r>
              <a:rPr lang="en-GB" sz="1400" dirty="0" err="1" smtClean="0"/>
              <a:t>helyezkedik</a:t>
            </a:r>
            <a:r>
              <a:rPr lang="en-GB" sz="1400" dirty="0" smtClean="0"/>
              <a:t> el </a:t>
            </a:r>
            <a:r>
              <a:rPr lang="en-GB" sz="1400" dirty="0" err="1" smtClean="0"/>
              <a:t>Genf</a:t>
            </a:r>
            <a:r>
              <a:rPr lang="en-GB" sz="1400" dirty="0" smtClean="0"/>
              <a:t> </a:t>
            </a:r>
            <a:r>
              <a:rPr lang="en-GB" sz="1400" dirty="0" err="1" smtClean="0"/>
              <a:t>közeleben</a:t>
            </a:r>
            <a:r>
              <a:rPr lang="en-GB" sz="1400" dirty="0" smtClean="0"/>
              <a:t>. N</a:t>
            </a:r>
            <a:r>
              <a:rPr lang="hu-HU" sz="1400" dirty="0" smtClean="0"/>
              <a:t>em </a:t>
            </a:r>
            <a:r>
              <a:rPr lang="hu-HU" sz="1400" dirty="0"/>
              <a:t>tartozik egyik befogadó állam fennhatósága alá sem, telephelyei a szervezet felügyelete alá tartoznak, mint például az ENSZ épületek az ENSZ </a:t>
            </a:r>
            <a:r>
              <a:rPr lang="hu-HU" sz="1400" dirty="0" smtClean="0"/>
              <a:t>alá</a:t>
            </a:r>
            <a:r>
              <a:rPr lang="en-GB" sz="1400" dirty="0" smtClean="0"/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400910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81000" y="1219200"/>
            <a:ext cx="4506961" cy="3124200"/>
          </a:xfrm>
        </p:spPr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049157" y="2667000"/>
            <a:ext cx="3542682" cy="609600"/>
          </a:xfrm>
        </p:spPr>
        <p:txBody>
          <a:bodyPr/>
          <a:lstStyle/>
          <a:p>
            <a:pPr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b="1" i="1" dirty="0" smtClean="0"/>
              <a:t>GENF, 1954</a:t>
            </a:r>
            <a:r>
              <a:rPr lang="en-GB" sz="1100" b="1" dirty="0" smtClean="0"/>
              <a:t>-et </a:t>
            </a:r>
            <a:r>
              <a:rPr lang="en-GB" sz="1400" b="1" dirty="0" err="1" smtClean="0"/>
              <a:t>irtunk</a:t>
            </a:r>
            <a:r>
              <a:rPr lang="en-GB" sz="1400" b="1" dirty="0" smtClean="0"/>
              <a:t>, </a:t>
            </a:r>
          </a:p>
          <a:p>
            <a:pPr>
              <a:tabLst>
                <a:tab pos="33655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hu-HU" sz="1200" dirty="0" smtClean="0"/>
              <a:t>12 </a:t>
            </a:r>
            <a:r>
              <a:rPr lang="en-GB" sz="1200" dirty="0" err="1" smtClean="0"/>
              <a:t>europai</a:t>
            </a:r>
            <a:r>
              <a:rPr lang="en-GB" sz="1200" dirty="0" smtClean="0"/>
              <a:t> </a:t>
            </a:r>
            <a:r>
              <a:rPr lang="hu-HU" sz="1200" dirty="0" smtClean="0"/>
              <a:t>ország </a:t>
            </a:r>
            <a:r>
              <a:rPr lang="en-GB" sz="1200" dirty="0" err="1" smtClean="0"/>
              <a:t>megalapitotta</a:t>
            </a:r>
            <a:r>
              <a:rPr lang="en-GB" sz="1200" dirty="0" smtClean="0"/>
              <a:t> a CERN-t……</a:t>
            </a:r>
          </a:p>
          <a:p>
            <a:endParaRPr lang="en-GB" sz="1400" dirty="0"/>
          </a:p>
        </p:txBody>
      </p:sp>
      <p:pic>
        <p:nvPicPr>
          <p:cNvPr id="6" name="Picture 18" descr="http://www.lhc-closer.es/img/subidas/3_1_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298159"/>
            <a:ext cx="4408577" cy="296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3657600"/>
            <a:ext cx="3673342" cy="266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105400" y="2209800"/>
            <a:ext cx="365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TUDOMANY A BEKEERT!</a:t>
            </a:r>
            <a:endParaRPr lang="en-GB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381000" y="4628230"/>
            <a:ext cx="4572000" cy="1848770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</a:t>
            </a:r>
            <a:r>
              <a:rPr lang="en-GB" sz="1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States:</a:t>
            </a:r>
            <a:r>
              <a:rPr lang="en-GB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Republic, Denmark, Finland, France, Germany, Greece, Hungary, </a:t>
            </a:r>
            <a:r>
              <a:rPr lang="en-US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</a:t>
            </a:r>
            <a:r>
              <a:rPr lang="en-US" sz="10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Netherlands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Norway, Poland, Portugal, Slovakia, Spain, Sweden, Switzerland and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Candidate for Accession: 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in Pre-Stage to Membership: </a:t>
            </a:r>
            <a:r>
              <a:rPr lang="en-US" sz="105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Serbia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Applicant States for Membership or Associate Membership:</a:t>
            </a:r>
            <a:br>
              <a:rPr lang="en-US" sz="1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05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Brazil, Croatia, Cyprus, Pakistan, Russia, Slovenia, Turkey, Ukraine</a:t>
            </a:r>
            <a:r>
              <a:rPr lang="en-US" sz="105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GB" sz="105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</a:t>
            </a:r>
            <a:r>
              <a:rPr lang="en-GB" sz="1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Council:</a:t>
            </a:r>
            <a:r>
              <a:rPr lang="en-GB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Japan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Russia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Turkey, United 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 of 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European 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 and</a:t>
            </a:r>
            <a:r>
              <a:rPr lang="en-GB" sz="105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UNESCO </a:t>
            </a:r>
            <a:endParaRPr lang="en-GB" sz="10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37187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400"/>
            <a:ext cx="48006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ÓRAREND </a:t>
            </a:r>
          </a:p>
          <a:p>
            <a:endParaRPr lang="en-GB" sz="20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GB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2014 November 11</a:t>
            </a:r>
          </a:p>
          <a:p>
            <a:r>
              <a:rPr lang="en-GB" sz="1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Szakmai</a:t>
            </a:r>
            <a:r>
              <a:rPr lang="en-GB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Napok</a:t>
            </a:r>
            <a:endParaRPr lang="en-GB" sz="14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GB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GB" sz="20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GB" sz="2000" dirty="0" smtClean="0"/>
          </a:p>
          <a:p>
            <a:pPr marL="1257300" lvl="2" indent="-342900">
              <a:buAutoNum type="arabicPeriod"/>
            </a:pPr>
            <a:r>
              <a:rPr lang="en-GB" sz="2000" dirty="0" smtClean="0"/>
              <a:t>MÜVÉSZETEK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FILOZÓFIA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TERMÉSZETTUDOMÁNY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IDEGEN NYELV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ÉLETVITEL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TÖRTÉNELEM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FIZIKA 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MATEMATIKA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BIOLÓGIA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FÖLDRAJZ</a:t>
            </a:r>
          </a:p>
          <a:p>
            <a:pPr marL="1257300" lvl="2" indent="-342900">
              <a:buAutoNum type="arabicPeriod"/>
            </a:pPr>
            <a:r>
              <a:rPr lang="en-GB" sz="2000" dirty="0" smtClean="0"/>
              <a:t>NYELVTAN</a:t>
            </a:r>
          </a:p>
        </p:txBody>
      </p:sp>
      <p:pic>
        <p:nvPicPr>
          <p:cNvPr id="3" name="Kép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533400"/>
            <a:ext cx="1676400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9687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xQSEhQUExQUFhQVFBYVFxUXGBUXGBUaFxQcGBkXFxgYHSggGBwlHBgUIjEiJSkrLi4vHB80ODMsNygtLisBCgoKDg0OGxAQGzYkICY0LDQ3LSwtLDQsLDQsLCwsNCwvMCwvLCw0NCwsNDQsLCw0LCwsLCwsLSwvLCwsLCwsLf/AABEIAJcBTQMBIgACEQEDEQH/xAAcAAACAwEBAQEAAAAAAAAAAAAABQMEBgcCAQj/xABEEAACAAQDAggLBwQBBQEBAAABAgADBBESITEFQQYTFCJRYXGSMjRSVIGRobGz09QHI0Jyc3TBYtHh8DMVgqKj0sIX/8QAGgEBAAMBAQEAAAAAAAAAAAAAAAIDBAUBBv/EAC8RAAICAQMCBQIFBQEAAAAAAAABAgMRBBIhMUEFEzJRYSJxgZGh0fAUM2Kx4RX/2gAMAwEAAhEDEQA/AOnNOeY5UMwJZlAUKfBUE3LMPKiXkM7y5ndl/MiDZvjA/UnfCSNLACHkM7y5ndl/Mg5DO8uZ3ZfzIfQQAh5DO8uZ3ZfzIOQzvLmd2X8yH0EAIeQzvLmd2X8yDkM7y5ndl/Mh9BACHkM7y5ndl/Mg5DO8uZ3ZfzIfQQAh5DO8uZ3ZfzIOQzvLmd2X8yH0EAIeQzvLmd2X8yDkM7y5ndl/Mh9BACHkM7y5ndl/Mg5DO8uZ3ZfzIfQQAh5DO8uZ3ZfzIOQzvLmd2X8yH0EAIeQzvLmd2X8yDkM7y5ndl/Mh9BACHkM7y5ndl/Mg5DO8uZ3ZfzIfQQAh5DO8uZ3ZfzIOQzvLmd2X8yH14jeeo1IgMiXkM7y5ndl/Mg5DO8uZ3ZfzIZvXDcCfZED1rHSw9sTUGyDsiinyGd5czuy/mRRqqsS2wvUhWGqkybjtHGZRa2tUtgsHILsqA+TiOZHWBe3XEFfsWUiWUDTXeesnpi6FMc/W/wAjNZqJ87F09yanlTJihkmsynRl4og+kTIl5DO8uZ3ZfzIx+y6s0tUhUnA7BXXcQxsDbpHTGz4Zcp5FP5GbVGEYDzb+EMWHFliw4rX3x5qaPJklnKZLSanz4t4w1wR8jnXtje+trSr/ABI+8hneXM7sv5kctNLtckzVE7j+SrK40iSJpQVjOVsHK4xLPT6bxc2iu150gS5hqjjpeKVpZp0+9JcM1TdibFTL8Am2ds4zmo6NyGd5czuy/mR8WjnHR5nRpL+ZHO9lSNqMCJU6pl8XSgSZc15REyeqzAyt4VwObbMDS+kRbModpoFly+VSZOOoYDFJ427SVI4xluDin8aQdczeAOlchneXM7sv5kHIZ3lzO7L+ZE3BGdPakkmpB4/i0Ey9r48IxXtlrfTKHEAIeQzvLmd2X8yDkM7y5ndl/Mh9BACHkM7y5ndl/Mg5DO8uZ3ZfzIfQQAh5JOGZeZYZnmy/mRNsvbCzJaOpJV0RwSLGzqGFxfLIwzqvAb8re6MTwX8Wkftab4KwA22b4wv6k74SRpYzWzfGF/UnfCSNLABBHlmAFybAanojIbc4VNmlPkNOMOp/ID7z/mJwrlN4RTdfCmOZM0m0NqypIvMdV6tWPYozMZ2s4dSx/wAcp262IUfyYx00kkliSTqSbk9pMQusboaSC9XJxrvE7Zejhfqaym4ZTppNpcpFUXZ2ZiEGlzlmegDWJpnC1whmJhmopAaylGS+hKte4PTeM+lOtlkkkGwmONMTEZKfyqRl0s0WpOz0UNYHnKVbM5g6+6LP6etrhFX/AKF0Xhv+fzqPKHhzLewYYT15e3MRoKXasuZo1u2OdTuDqt4LMO2zD+IWB51K9jp0aq3Yd0VT0afof4M0U+LSTxavxX7HZQY+xiNgcJ8WRPap3RsaWpVxcerojBKLi8M7MJxnHdF5RNBBBHhMIIIjeeo1IgCSCKjVw3An2RC9ax0sImoSZB2RQxiN56jUiFbTCdSTHmJqr3K3d7IvvXDcCfZEL1rHSw9sVoIkq4kHZJnp5hOpMeY+qpOgiRaZj+H15RLKRHDZFBFpaJt5A9sSLQDeT6Moj5kSSrkJNsUZmyiqmzgh16MS6A9RzHpjMTtvMowTAVcZENkf8+iOjLRr0X7TH16SWdUU9qg++LatVGHEo5RRdopTeYywznPBzZ71VQr4SJSMGLHQkaAdMaHhhteqkuiy1KSGW71KyzPZDcjAJQN1yscdnGtwLXOqVQBYCw6BH1lvrFOovd0svj4NGl0yohtTz8nPqzbc9NpzJSTHmI1FiSWU+7Wfa4VXCAElQrZk+ER1Cv8AZntWqqGdah5zqqSHDTFMtlnGX99LACriQNuIIB7I6MZCm2Qy0j4tMoNwMyLXig0mSkcBwk2TNWawMiZUOoACqRUTBMdSBuuMurXpjMbU4Z7QWeZaYJZNW0ni2pJzcXLBYLN47GEfEAp3a5aGOsWjw8hTmQDAGE+zzhTV1UxlqkQAyJM1cMt5eFnxh0OJjithU7teyN/EayVGYAiSACCCCACCCCAIqrwG/K3ujE8F/FpH7Wm+Csbaq8Bvyt7oxPBfxaR+1pvgrADbZvjC/qTvhJD+qqVli7adQJJyvYAZnIGEGzfGF/UnfCSLHCeZYSwr4Hx5HWwKlTcdGY9UThHdJIrus2QchVt7ajVChZIPFnU5BmIOmEnEAOi0ZuZLKmzAg9BBB9RiVZNgb+Fclr9N8+y2noj0JrKLAnD5Jsy9xrr7I6kYKH0xPnLbXbLdPqUmWPVFJDTFDeCLs35VBZvYDFq8ttQUPSt2X0qecPQT2R9MgpLmNkQwWWrKbqcTgtY7jhVhY2OcSb7FahznqhZOmFmLk84ksT1k3hlQ7THgzMjpi3Ht6P8AdIXsseCl8hroPTEyhrJq5Wg7B7o+VFMsxSrC4Ps6x0GFbV7SpgR1b/jlqUI5wZZaqSvTmDlDTjj0W9ERwyzak8MyG0KJ6aYM+tW6RvB6+kRpuD23LWJNiMiD/uYijtmcsyymYBhJJ5rsb2t+EWG/fFKio+eBLmozH8BDIzflxZE+mK76lZHL6o06K+VE8L0vsdNlbVVhcAmPj1rHSw9sZnYc0mwvbt/mNUtB0n1Rz8QR3c2SKjTCdSTHmGK0S9Z9P9okWQo3D1Q8xLoh5Un1YqAiQU7H8J90NQI+x55rJKldxctE3UIkWh6W9UXYIi7JElXErrRr1n0/2iRZCjcPVEkERbbJqKR8tH2CCPD0IIIIAIIIIAIIIIAIIIIAIIIIAIIIIAIIIIAIIIIAiqvAb8re6MTwX8Wkftab4KxtqrwG/K3ujE8F/FpH7Wm+CsANtm+MD9Sd8NIX7cn8ZMPQMh/vqi3IfDMJ6Gnn/wBSQsnDMxq00eWzm+IT4UCvOXEC28Dn9YGWP3A+g7zaBli0CQbjIjQx4mShYlRYDNlH4f6l6U6vw9ljG1M5Uo557lJliUOZaKVyLs98gbqoUYWByK3Y5HoiQSbi5sq6Yje3YLZuepQfRHuomBQgVQSEuGYAkBnOiZqDcanFu0j3OTyMcJvoV2pw64gOLubC+Upz0Kx8E+tesRFNlpKYgh2cdP3ag7iPxnt5oMR7QnYAZs1ugXY3JOPBh1utjuNh0R4pdqI62P3ksEgEHnJY2OAnTP8ACcuoRBWwzjJoekt27tmM93+3/D3WTZgKtxjlnlIxN7HnC9st0QCudUwAgC5534rHcDu98T7RvaW1jhEqUuLLXiwbHPmnPfC8zB0GLPNi+pRPTXZ4RA4i3smUMYmNlLlEOx6SM1QdJYj1XMEmQCMTErLv4W9rfhQfib2DfaPNbU47Kowy18FNddWY/iY7z6BHrti+MkI6S1fU4jvZFUSQx/Hdj2lji9GINHQdnzcSA+iOW7NqAqrrkzD0GxG/pLRt9i7UAFrHPsjkXYVjwfTaWFkqYtrnBpIIX/8AUx5J9Yg/6mPJPrEV7kX+VP2GEEL/APqY8k+sRR2nwmWSCTKmvbUIFNu8QIZQcJLqh9BGbquFQElJqJcOoYK5wsARcXFjY9W6Jth8KZNRK4wYkAYo2IZKw3FhloQb9BjzfHOMln9Nbs8zbwPoI8qwIuMwcwRvj1EigIIIIAIIIq7UqDLkzZi2ukt3F9LqpIv6oAtQRyKk+0ytmpJEuXTs815C8ZhmiUvG07u6GzE40ZRcg251so+bb+0GvAqZKS5aTUScBhR2eUZIUicQ3NZJnOC5ZGx51jAHXoI5CeHlUaqmGJHQKgKyw4FRxwYtOGZGGVgAIJtdjocIh/wE4aVFXNSXUJKHGUkqpUy1dcON2QowZjfNL3y1gDfwQQQAQQQQAQQQQAQQQQAQQQQBFVeA35W90Yngv4tI/a03wVjbVXgN+VvdGJ4L+LSP2tN8FYAuk85vzT/hJFNhF+XLxOy9LTx/6UhdLm83/e256B/uZsI2ab0s5Ov/ALkflM8lL5WuToBrHjFbwTdhowJwr1gjNz6l/NExUkZ5A6je35ugf0+u+7wyxpRi6dCJpWM5eFa2HcR/R5P5NOjoiKq17Eli9r2OAE3GupOUTMsep1iSGysFs+p/41NnH4hmc9R16QfsF798r8TF7XqJZDPNTGsoyMBcBcOCYxcSZVyWXmp4fZfWINiTjNabPsQs2zAE56ub4dFBVlPpjSVvB+U7DHJDFmxcy+GY1rYjhycjpYXG+0SjZqgBbgaKESxtuALeCvYMXojBDSShPdnKPobPFq7afL2tPjrjt8/bhL2IHduMsnOOCWhUDEGCy1BDDeLg9nSIHkIuJgMZW15Ya6pfezCxcA9GWl2g2gJjOcVsrpzLgMAd46MgbZxVRipBBsRof91HVGlrBjU4yzjkiqJzObsb5WG4AdCjQCIbRdnygwLqLW8NB+H+pf6D7Dl0RUIjwMs0o5n/AH//AJ/zGp2PujNyl5qDtb1nKNPslNIw3etnY0f9pDWCPsfIpLxftXaiSQQzWYrcesj+DFGXUzaemtPF2cs+oLKGNwDbfa14X1T006YZs3/kQNxfOIUENZcQ32Kk+kwh2rt6ZOKSsw0xlRS17XY2GfpiFk8R4XU06TTKd7VkksY4bwVOFHCCSJOGXlvJ3k7zCTZFdUVFFxkhWE2TMZMaELjAAZcVyAxs1jfWwvrGq4SfZ/Sy5P4mYi5bG179IAOEdlorbI2vKpqFZEtQqre9wCSx8JmbeT/YR67YrjGGeQ0N1j3t7ot9nz+o74F8NGp+Ik1YwrOw4WvdUZ/wHyecSN/RlaOrgx+WNtzGYy3fKUJodrA3ChgSVz7fbHfNhcIJkySjcw5a2OftiyqSlBNGLX0SpvlGXPfPuayCEg2w/kr7f7x6G2j5A9Z/tFhjHMc5k8OJkySHeQs1aqqn00qUG4vAiCYv3jEHEW4pichbFplnrxtr+j/y/wAQioNl00otaWSpnNPVSQwlTHBxGVcXQG7ZX/EbWvaAM9sr7QKRBTypVHM4tpEtybi0nEGEtNMxdLXy1GRzt7r/ALRyxpjIpZbNNSlmNjmWwioEz7sEL4QKDnHp0h9UUmzpQR3kSpYlZIxEsYBrZSdOwRnpm19hJjUSVIa2IJI5psbjcAbEkxFzjHqy6vT22+iLf2R9qeHzPKbiqIS5jTnp5Ex5iNLMxC+NmAAIAWWxAOpsNM4sUP2lSi0silbARS4pmJQy8qJC8y2dmGdj19UXdm7V2PPlmnUS8DNi4qZLsC1ycQBFr3JN+uNFK4N0bC6ypTA4MwFN+LN5fdOnRHqafQhOudbxNYfyV+DO3pk2oq6abhLU81QrqLB5cyWs1Li5swVgD02vlGlhNsTg9LpnmuhZmmuXdmN2YnLM9AAAAGQAEOY9IBBBBABBBBABBBBABBBBAEVV4Dflb3RieC/i0j9rTfBWNtVeA35W90Yngv4tI/a03wVgBts7xgfqTvhJCuolhJuEeCzzLdqPhC+jX/uB3CGmzfGB+pO+EkWtu0Atxii2fPFgQcrBipBBIyF7adkX0TUZc9zHrKnOGV1QnZYgYi9gbnoGZ9QiYyBvCntSX/8AMBXK1zboubd3T2Rr6HL4ayVmQ3sRh/Nke6Lt7I8zAtzqxy/pXwFtpzjlbesT8XbSIxJNr2NrJ8JQfaDEkzxrjhEJcgWsuE6phAQ9oGZP9V8XXH2nQY1K7mBwMRc2N7IxsG00Nj2wER5C5N+UL3z/APKzIlggnzyU2QjI3uMiCLEHrB0iF0hgZpsAbMBoGvcflYc5ey9uqIWlKdGt1P8A/ai3rAiWfcqx3iyii4Tcf4IIsQR0ER5nbP5y4TdWFwTuAOanrGnqO+LvInOiMw6U549aXiwZJloFYc9nuqnIi6EMxGoW4la6kRCaguWaKrL39K/UoSZBL6ZDL1RqNny7CPGxKK5AjVGlQ/hHqt7RHJksvJ9PVdsgo4EcfYZzNmruJHtitMoHGlj2f5iG1l6tizCbY2JTKZk4l+MlzuNwA80ggFkK7xq+Wd+rKMzw64UyMKPJChkKsvauY9sbbhpsN5kp5ksOJyoSFXLjbDJbHVug+iOe0m2aSY8tpdPJNTcHJFEzGMybHRsib65RWpuCaa4NT08dRKMoWfV3z8ezGm3p1WJCvNTAGlhyMQLJdblWGoYdEZiq4QotMJQIIFz2km5MOeFG3ZgDCaCltS2noOjeiOdSZSz5wwo3F3BY5jK/86W68rRVS4qUpNfmb/EY2yqqqjJNt9I9X/lx/wA/Zw5nVkpPBvMugJ8lSQWy6hHZ+ClLxVNLTOyqqi+tlUC59UY7YXBia01WZQsqWLKFzCjSx6Mo6NKlhQANBlGilYT4xycnxGcZTglLdiKTa6ZPUEEEWnPCF23drLTSy5GJjkiXtiP8Abz/AHhjHP8AhTVGbPbyU5i/yfSfcIqus2R46nQ8N0i1F2Jelcv9jzsDZD7Tnu9S7MqWyvYXa/NUfhUDoz0ziPhdwclSQcACkdBP+mI9i7VamLW0axy6RFXb22mnZZ+mOdKUdvyfYUU2q/KeK127HvY+w6eplAriVxYMQxuG6bG4sYZbI2xUbLnrKmuXlP4Dm9jnaxv7ei43Rldj7SamnLMGa3s67mU6j+R1xs+H+0aV6YSw6zJpKsmAhsHSWIyUFSctTlFtTxHcuGjJrq99qqkt0ZdPdfP4f6OsbMr1nIHX0joPRFuOYfZbtgsqqxJ/Ab7yuh9RX2x0+N8ZbllHx91TqslXLqggggiRUEEEJqjhHJ47iELzJgYK/FriWTofvHPNU2IOG+LqgDM8IftGNPVPIWQrLLmLKZjNwuWanM66ywpulgFxX1OkUp32rqJZZZSFjJpnReMYhpk8OTKuiEgqEJvbttEu2drUc3lE6oppnG0NRLlr4CzJjtZZZBQ2wnjhkxtY3IuIsbLl09XTTnkUktHUTZby2VGInSicKlVGF1vmDiGvXACHaf2qVE2nnTKanWWsuVImGaZgdlM1UbCJZSzalb3646BwO4QcupxPwhMRbmhsRWzEAPkLPlmNxyz1jMbEpCk3DOpUSmNKhZyBYOgBYOpvitna/ghdc490/D3ZsjNePliYvHFuSzVDrzfvicHOFmQ4ugi/RAG8qvAb8re6MTwX8Wkftab4Kxo9lbck1cmY8lmIUzJbBlZGVkyIZWAIjOcF/FpH7Wm+CsANtm+ML+pO+EkaRluLHSM3s3xhf1J3wkjSwBmK+l4lrHwD4LdH9LfwYgZI1U+SHBVhcHdGdq6F5JuAXl/+S/3jTXf2kc+/R87q/wAj7IpldRhNnGoOfs6IGprHNSDbwpZ6zbL26b4ikFJngnPo0YeiJJ0yZLscVwencBe/vv2K0Tz7MoS7NYKtUi75jXGgZTC46D0t68h7AT2PD6o2gyZMqnTQ3yva9uvIDpJHaKlTId7cxVsNxuT2kaxZCT7lNkF2/wBClliPiyTYDPohryADNmsPUPWYgesVcpQxHpzw+vVvR64nK2MepVHTzm8JEXJUljFMszblsDn1f30EFBSF2vYC50AsB1ACJqPZ7TGu1yT/ALl0CNVs7Z4li5190YrbnP7HX02kjTz3PezqPi16/d1Rcggik1hBBBAHwiMttzgps6aXqJkuSjgFnnrhVhzc2LDfbfrGomLcEdIIjkFN9mE+UsoSnkq8tJBYAECbNkT+MDtYXIIyxawB7f7LpNRgnNWzJkgjGqPLKEi2Kzk5jLUWB7Ie8HuBFDMEuej8YjqJkvwgCNxCtnbMZEZZQiX7Oqhgpfk00g1AwTFZkQzp/G8ZLzuHHg/zuK3ZvAsrNpZgq5WIyhTS3VmxBpcqZLdZRGRvzzY+QcjqIuKl1RbXfbXnZJrPXD6naaWSiLhQAAZZfzFWq2UrZrzT7PVu9EZb7POCU6geZjMsK6ylwygVQmWpXjCD+N73Y9Q1jdRIqMxUUzJ4Q9O4+mIY1jLcWOkLarZIOaZHo3f4gBLHOJyXz6Y6XOkshswt/PYd8YtqMyahgw5nGcYh6VY4rehrj0CM90XJxR2fCbo1qzPXGfvjInnbHmhcRQgdevqhTOkx03bW15bSgBbT1xz+ctzGnUeHRhp3asprHXvk98N8ftv1iomliWenbCyaXgBwfkvLadMAL3YLizwgZZDpJvnFbhTQS8RsBfcbC8LNmbWaQCueEm/Z0wVlaZmet9/+744drbSjFc+5w/G9P4lPX5hF+ria6Jfftjui5wJOFubl94DlYbh0dkdVFS3T7o55wHoDcEi2ZbPduHuvG+jfBtRR7r7HLUSaZOKtun2R6Fa3VFaCJ7n7mXfL3LQrj0D1wsn7Hp3nioCmXOBBLoSpe34ZmGwmDqa8WY+MwAudI98xnvmyQpmcDKZjU43mMKohpgaY55ykFXU3upXCliNMIizsKmpaBGRJlwWLEks7MWYsxZje5JJiOoxTNcl6P7xQqaKISvkuiM9ussS+iI/fb9I4MtnWzAqQwIBBFiLkRnl+zSjdcnmtLMoyVBnTHVZbYeYmJiFHNXTohLXU0QbK2zMpXupOHeu6KY67DxYsfJkq8ZxPZcsfKOg7K4Py6RJ/F3+9aZNa5J5z5sRfQX3Qg4L+LSP2tN8FY1VHtFZ8guu9DcdBtGV4L+LSP2tN8FY6J3Rts3xhf1J3wkjSxmtm+ML+pO+EkaWACAxgeEX2mS6SoqJJks5kS0bJheYWmBWA1CqoZDc5m+QyvDEfaFSY8DccrC4N5ZsHErjuKLaY8AvbTde+UAOq7YsuZusekQrqNjT1FlmMVyIzva2hGLQ9kU6P7TaCYRzpqAi+KZLZVUcTxwu2gvLBYdkOOD/CinrMfFF1aXhLLMQowV1xI1j+Ern77QPGk+on5FUKb5ZZjmKADpeygAnrP94+tLqW/ER2KB/F4d7P4TUs8qsqaHLFlAAYG6qHNwRkMLKQdCGFr3hfX8MkkVNTImynVael5Vxl1ImJzr4VGYthYZ2NwcrWJk5tkFVBdiqmwnc3bE3W1/5htSbCA8L2RR4K8MOW8YokmXMlmVjRnB5k2WJisGUG7YWF1yzyvviDZPCOfIpnmbSXC4mhFCKCXLlVRUVWa5LE2zy3nK8RJpJGskyFUWAiSMU/2nUYZlK1IZSQQZLA4hL4zDbpwgnosOy+s2dXJPlJNlnEkxQynS4YXGW7WB6WYIIIAI+NplrH2CAMpsig2gsyWZ9SsxBznAUKcbIFZAQADKDYmW4xaAk2hPtzZFQdp1EyTLeWJ9CacVAZSONwkrMw4sQA5q6ar0Zx0OCAOb/ZnwdnU7zBOkiUlpOGXcOBMlysDzQRkCxvnqd8amm4LSpbIys/MeY4BYkXmvjc2OVySc9QCQLAkQ/ggDku0dkbTM0qzVJJqizzEqGWW0ks+EJLBBSylAbW036w6+zql2hKmMKtprK8mSTxkzjLTVDCZbM4Rbi9MvbHQI+WgD7BBBAHmZLDCxAI6DCDbXBsTV5hsw0B91+iNDBHjSawyddkq5KUXycnbYgV2WaswdS2upvrhPhL2Hsj1V7JlstkZAdwZuLPqdL+tjHS6+nlMt5lgFzxE4SvXi3QtrqRQApnta11XCjsRe1wFGIjPXdCyVlkdspZS9zVRqKqp+ZCCjJ9Wv5+hyV6ByxCrisbXGY72kNdicH2Z9MTHLLwR/cw/q6mRLM/jONfiJ8uSwHFri4xUYMLHT7wa20OkbmgpZaKOLUAe2M8NOk8s26jxic4bILHyL9nbDEpAFti39Hoj26EaiG8fGUHWLXWn0ODKpMTwRdm0Xk+qKjoRqLRU4tFEoOPU8xUrHzC+k/x/MW4U7TmYZi9a+4n+8VzeEZ7pbY5HNHKBEVa+WBFeRW2GsQVdZePZTjtIzuhswJtpLrGbqtYe7QnwgqGvHJ1LWD5nVyTnwaXgPXlS8s6FW92UXuC/i0j9rTfBWEXBNCZpt0H3GHvBfxaR+1pvgrHY0Um6Itn1vhsnLTQbG2zfGF/UnfCSNLGa2b4wv6k74SRpY1G4x1d9nFHNmzZpVrzseMY5lrzCrMVGLmksqm4tmI+/wD87pS+M8YWtYkzJhxHi+LxkFrF8HNx2vGwggDGy/s3o1tzCQMGRZiOZJ4gAgnMcWSOvWGXB7gjIoy/FBjjADY3eYSAMKrick4QMgNBGgggBbT7Bp5biYkpFcIEDBQGwLol9cI3DSKFZwRkTKp6lsZeZL4p1LuUaXa2DAThC5k2A1JOpjQwQAg4NcE5FCX4kNz7XLM7nmqFUYnJNgoAA3AQw23siVVyjKmglSVYWLKysrBlZWUgqQQDcGL8EAYyX9m9ICT94xLFyWmTHYsZZlklmYk8xiI0uxtmJTSUky74EUKoJJIAFgLnXKL0EAEEEEAEEEEAEEEEAEEEEAEEEEAEEEEAEJ+EdBPnKgkT2kWLEsoBYnCQnhAgqGNyN9gIcQQBhuEfB6pnbMqKeZgqZ80uwLcxULOWBQMWKqlwFFyctYztRwTrJlXKn4FHPpXx4rzJIkIyvKXm5q99xAzNxHW4IAqCgQ5si3NrmwzI39sct21wTr3qH50woaia/GLVT1DSmV+KliUpCpgugy1tvuY67BAGC+znZNbTNMFS7urpJPPmvNPGCUBNN3JIu3o7I3sEEAEeWUHIx6ggCnNovJ9RhFwgomKXAOJMwOkbwPf6I1MfGW+sVTqUlgou08bIuPucxSviOdXRouEHA/GTMpyFY5mWdCd5U7uyMXWUE6WbPLcHsjk3Qtr7Z+x8vqdPqqXt25XujzU1N4pE3izKoZjnJDGq4P8AA9iQ03IdB/gRnr0tt8uVhfJXpfDb755ksL3ZY4GbKKy3mMPwNbtI/wB9keeC/i0j9rTfBWNk8kJKZVFgEPujG8F/FpH7Wm+CsfQwgoRUV2PsK61XBQj0Q325sxiAZc2bKYMWxyjKxc5QCDxqMLZDdCbkVV59Xd6i+nggiRM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j4aGp89rvXRfTwQQB8XZ9SNK2uHpofpo9ciqvPq7vUX08EEAfGoakixra6xy8Ki+nhpsfZvFy1Rb4Uly5YxFSxEtAoJKgC5tuAgggD/2Q==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4" descr="data:image/jpeg;base64,/9j/4AAQSkZJRgABAQAAAQABAAD/2wCEAAkGBxQSEhQUExQUFhQVFBYVFxUXGBUXGBUaFxQcGBkXFxgYHSggGBwlHBgUIjEiJSkrLi4vHB80ODMsNygtLisBCgoKDg0OGxAQGzYkICY0LDQ3LSwtLDQsLDQsLCwsNCwvMCwvLCw0NCwsNDQsLCw0LCwsLCwsLSwvLCwsLCwsLf/AABEIAJcBTQMBIgACEQEDEQH/xAAcAAACAwEBAQEAAAAAAAAAAAAABQMEBgcCAQj/xABEEAACAAQDAggLBwQBBQEBAAABAgADBBESITEFQQYTFCJRYXGSMjRSVIGRobGz09QHI0Jyc3TBYtHh8DMVgqKj0sIX/8QAGgEBAAMBAQEAAAAAAAAAAAAAAAIDBAUBBv/EAC8RAAICAQMCBQIFBQEAAAAAAAABAgMRBBIhMUEFEzJRYSJxgZGh0fAUM2Kx4RX/2gAMAwEAAhEDEQA/AOnNOeY5UMwJZlAUKfBUE3LMPKiXkM7y5ndl/MiDZvjA/UnfCSNLACHkM7y5ndl/Mg5DO8uZ3ZfzIfQQAh5DO8uZ3ZfzIOQzvLmd2X8yH0EAIeQzvLmd2X8yDkM7y5ndl/Mh9BACHkM7y5ndl/Mg5DO8uZ3ZfzIfQQAh5DO8uZ3ZfzIOQzvLmd2X8yH0EAIeQzvLmd2X8yDkM7y5ndl/Mh9BACHkM7y5ndl/Mg5DO8uZ3ZfzIfQQAh5DO8uZ3ZfzIOQzvLmd2X8yH0EAIeQzvLmd2X8yDkM7y5ndl/Mh9BACHkM7y5ndl/Mg5DO8uZ3ZfzIfQQAh5DO8uZ3ZfzIOQzvLmd2X8yH14jeeo1IgMiXkM7y5ndl/Mg5DO8uZ3ZfzIZvXDcCfZED1rHSw9sTUGyDsiinyGd5czuy/mRRqqsS2wvUhWGqkybjtHGZRa2tUtgsHILsqA+TiOZHWBe3XEFfsWUiWUDTXeesnpi6FMc/W/wAjNZqJ87F09yanlTJihkmsynRl4og+kTIl5DO8uZ3ZfzIx+y6s0tUhUnA7BXXcQxsDbpHTGz4Zcp5FP5GbVGEYDzb+EMWHFliw4rX3x5qaPJklnKZLSanz4t4w1wR8jnXtje+trSr/ABI+8hneXM7sv5kctNLtckzVE7j+SrK40iSJpQVjOVsHK4xLPT6bxc2iu150gS5hqjjpeKVpZp0+9JcM1TdibFTL8Am2ds4zmo6NyGd5czuy/mR8WjnHR5nRpL+ZHO9lSNqMCJU6pl8XSgSZc15REyeqzAyt4VwObbMDS+kRbModpoFly+VSZOOoYDFJ427SVI4xluDin8aQdczeAOlchneXM7sv5kHIZ3lzO7L+ZE3BGdPakkmpB4/i0Ey9r48IxXtlrfTKHEAIeQzvLmd2X8yDkM7y5ndl/Mh9BACHkM7y5ndl/Mg5DO8uZ3ZfzIfQQAh5JOGZeZYZnmy/mRNsvbCzJaOpJV0RwSLGzqGFxfLIwzqvAb8re6MTwX8Wkftab4KwA22b4wv6k74SRpYzWzfGF/UnfCSNLABBHlmAFybAanojIbc4VNmlPkNOMOp/ID7z/mJwrlN4RTdfCmOZM0m0NqypIvMdV6tWPYozMZ2s4dSx/wAcp262IUfyYx00kkliSTqSbk9pMQusboaSC9XJxrvE7Zejhfqaym4ZTppNpcpFUXZ2ZiEGlzlmegDWJpnC1whmJhmopAaylGS+hKte4PTeM+lOtlkkkGwmONMTEZKfyqRl0s0WpOz0UNYHnKVbM5g6+6LP6etrhFX/AKF0Xhv+fzqPKHhzLewYYT15e3MRoKXasuZo1u2OdTuDqt4LMO2zD+IWB51K9jp0aq3Yd0VT0afof4M0U+LSTxavxX7HZQY+xiNgcJ8WRPap3RsaWpVxcerojBKLi8M7MJxnHdF5RNBBBHhMIIIjeeo1IgCSCKjVw3An2RC9ax0sImoSZB2RQxiN56jUiFbTCdSTHmJqr3K3d7IvvXDcCfZEL1rHSw9sVoIkq4kHZJnp5hOpMeY+qpOgiRaZj+H15RLKRHDZFBFpaJt5A9sSLQDeT6Moj5kSSrkJNsUZmyiqmzgh16MS6A9RzHpjMTtvMowTAVcZENkf8+iOjLRr0X7TH16SWdUU9qg++LatVGHEo5RRdopTeYywznPBzZ71VQr4SJSMGLHQkaAdMaHhhteqkuiy1KSGW71KyzPZDcjAJQN1yscdnGtwLXOqVQBYCw6BH1lvrFOovd0svj4NGl0yohtTz8nPqzbc9NpzJSTHmI1FiSWU+7Wfa4VXCAElQrZk+ER1Cv8AZntWqqGdah5zqqSHDTFMtlnGX99LACriQNuIIB7I6MZCm2Qy0j4tMoNwMyLXig0mSkcBwk2TNWawMiZUOoACqRUTBMdSBuuMurXpjMbU4Z7QWeZaYJZNW0ni2pJzcXLBYLN47GEfEAp3a5aGOsWjw8hTmQDAGE+zzhTV1UxlqkQAyJM1cMt5eFnxh0OJjithU7teyN/EayVGYAiSACCCCACCCCAIqrwG/K3ujE8F/FpH7Wm+Csbaq8Bvyt7oxPBfxaR+1pvgrADbZvjC/qTvhJD+qqVli7adQJJyvYAZnIGEGzfGF/UnfCSLHCeZYSwr4Hx5HWwKlTcdGY9UThHdJIrus2QchVt7ajVChZIPFnU5BmIOmEnEAOi0ZuZLKmzAg9BBB9RiVZNgb+Fclr9N8+y2noj0JrKLAnD5Jsy9xrr7I6kYKH0xPnLbXbLdPqUmWPVFJDTFDeCLs35VBZvYDFq8ttQUPSt2X0qecPQT2R9MgpLmNkQwWWrKbqcTgtY7jhVhY2OcSb7FahznqhZOmFmLk84ksT1k3hlQ7THgzMjpi3Ht6P8AdIXsseCl8hroPTEyhrJq5Wg7B7o+VFMsxSrC4Ps6x0GFbV7SpgR1b/jlqUI5wZZaqSvTmDlDTjj0W9ERwyzak8MyG0KJ6aYM+tW6RvB6+kRpuD23LWJNiMiD/uYijtmcsyymYBhJJ5rsb2t+EWG/fFKio+eBLmozH8BDIzflxZE+mK76lZHL6o06K+VE8L0vsdNlbVVhcAmPj1rHSw9sZnYc0mwvbt/mNUtB0n1Rz8QR3c2SKjTCdSTHmGK0S9Z9P9okWQo3D1Q8xLoh5Un1YqAiQU7H8J90NQI+x55rJKldxctE3UIkWh6W9UXYIi7JElXErrRr1n0/2iRZCjcPVEkERbbJqKR8tH2CCPD0IIIIAIIIIAIIIIAIIIIAIIIIAIIIIAIIIIAIIIIAiqvAb8re6MTwX8Wkftab4KxtqrwG/K3ujE8F/FpH7Wm+CsANtm+MD9Sd8NIX7cn8ZMPQMh/vqi3IfDMJ6Gnn/wBSQsnDMxq00eWzm+IT4UCvOXEC28Dn9YGWP3A+g7zaBli0CQbjIjQx4mShYlRYDNlH4f6l6U6vw9ljG1M5Uo557lJliUOZaKVyLs98gbqoUYWByK3Y5HoiQSbi5sq6Yje3YLZuepQfRHuomBQgVQSEuGYAkBnOiZqDcanFu0j3OTyMcJvoV2pw64gOLubC+Upz0Kx8E+tesRFNlpKYgh2cdP3ag7iPxnt5oMR7QnYAZs1ugXY3JOPBh1utjuNh0R4pdqI62P3ksEgEHnJY2OAnTP8ACcuoRBWwzjJoekt27tmM93+3/D3WTZgKtxjlnlIxN7HnC9st0QCudUwAgC5534rHcDu98T7RvaW1jhEqUuLLXiwbHPmnPfC8zB0GLPNi+pRPTXZ4RA4i3smUMYmNlLlEOx6SM1QdJYj1XMEmQCMTErLv4W9rfhQfib2DfaPNbU47Kowy18FNddWY/iY7z6BHrti+MkI6S1fU4jvZFUSQx/Hdj2lji9GINHQdnzcSA+iOW7NqAqrrkzD0GxG/pLRt9i7UAFrHPsjkXYVjwfTaWFkqYtrnBpIIX/8AUx5J9Yg/6mPJPrEV7kX+VP2GEEL/APqY8k+sRR2nwmWSCTKmvbUIFNu8QIZQcJLqh9BGbquFQElJqJcOoYK5wsARcXFjY9W6Jth8KZNRK4wYkAYo2IZKw3FhloQb9BjzfHOMln9Nbs8zbwPoI8qwIuMwcwRvj1EigIIIIAIIIq7UqDLkzZi2ukt3F9LqpIv6oAtQRyKk+0ytmpJEuXTs815C8ZhmiUvG07u6GzE40ZRcg251so+bb+0GvAqZKS5aTUScBhR2eUZIUicQ3NZJnOC5ZGx51jAHXoI5CeHlUaqmGJHQKgKyw4FRxwYtOGZGGVgAIJtdjocIh/wE4aVFXNSXUJKHGUkqpUy1dcON2QowZjfNL3y1gDfwQQQAQQQQAQQQQAQQQQAQQQQBFVeA35W90Yngv4tI/a03wVjbVXgN+VvdGJ4L+LSP2tN8FYAuk85vzT/hJFNhF+XLxOy9LTx/6UhdLm83/e256B/uZsI2ab0s5Ov/ALkflM8lL5WuToBrHjFbwTdhowJwr1gjNz6l/NExUkZ5A6je35ugf0+u+7wyxpRi6dCJpWM5eFa2HcR/R5P5NOjoiKq17Eli9r2OAE3GupOUTMsep1iSGysFs+p/41NnH4hmc9R16QfsF798r8TF7XqJZDPNTGsoyMBcBcOCYxcSZVyWXmp4fZfWINiTjNabPsQs2zAE56ub4dFBVlPpjSVvB+U7DHJDFmxcy+GY1rYjhycjpYXG+0SjZqgBbgaKESxtuALeCvYMXojBDSShPdnKPobPFq7afL2tPjrjt8/bhL2IHduMsnOOCWhUDEGCy1BDDeLg9nSIHkIuJgMZW15Ya6pfezCxcA9GWl2g2gJjOcVsrpzLgMAd46MgbZxVRipBBsRof91HVGlrBjU4yzjkiqJzObsb5WG4AdCjQCIbRdnygwLqLW8NB+H+pf6D7Dl0RUIjwMs0o5n/AH//AJ/zGp2PujNyl5qDtb1nKNPslNIw3etnY0f9pDWCPsfIpLxftXaiSQQzWYrcesj+DFGXUzaemtPF2cs+oLKGNwDbfa14X1T006YZs3/kQNxfOIUENZcQ32Kk+kwh2rt6ZOKSsw0xlRS17XY2GfpiFk8R4XU06TTKd7VkksY4bwVOFHCCSJOGXlvJ3k7zCTZFdUVFFxkhWE2TMZMaELjAAZcVyAxs1jfWwvrGq4SfZ/Sy5P4mYi5bG179IAOEdlorbI2vKpqFZEtQqre9wCSx8JmbeT/YR67YrjGGeQ0N1j3t7ot9nz+o74F8NGp+Ik1YwrOw4WvdUZ/wHyecSN/RlaOrgx+WNtzGYy3fKUJodrA3ChgSVz7fbHfNhcIJkySjcw5a2OftiyqSlBNGLX0SpvlGXPfPuayCEg2w/kr7f7x6G2j5A9Z/tFhjHMc5k8OJkySHeQs1aqqn00qUG4vAiCYv3jEHEW4pichbFplnrxtr+j/y/wAQioNl00otaWSpnNPVSQwlTHBxGVcXQG7ZX/EbWvaAM9sr7QKRBTypVHM4tpEtybi0nEGEtNMxdLXy1GRzt7r/ALRyxpjIpZbNNSlmNjmWwioEz7sEL4QKDnHp0h9UUmzpQR3kSpYlZIxEsYBrZSdOwRnpm19hJjUSVIa2IJI5psbjcAbEkxFzjHqy6vT22+iLf2R9qeHzPKbiqIS5jTnp5Ex5iNLMxC+NmAAIAWWxAOpsNM4sUP2lSi0silbARS4pmJQy8qJC8y2dmGdj19UXdm7V2PPlmnUS8DNi4qZLsC1ycQBFr3JN+uNFK4N0bC6ypTA4MwFN+LN5fdOnRHqafQhOudbxNYfyV+DO3pk2oq6abhLU81QrqLB5cyWs1Li5swVgD02vlGlhNsTg9LpnmuhZmmuXdmN2YnLM9AAAAGQAEOY9IBBBBABBBBABBBBABBBBAEVV4Dflb3RieC/i0j9rTfBWNtVeA35W90Yngv4tI/a03wVgBts7xgfqTvhJCuolhJuEeCzzLdqPhC+jX/uB3CGmzfGB+pO+EkWtu0Atxii2fPFgQcrBipBBIyF7adkX0TUZc9zHrKnOGV1QnZYgYi9gbnoGZ9QiYyBvCntSX/8AMBXK1zboubd3T2Rr6HL4ayVmQ3sRh/Nke6Lt7I8zAtzqxy/pXwFtpzjlbesT8XbSIxJNr2NrJ8JQfaDEkzxrjhEJcgWsuE6phAQ9oGZP9V8XXH2nQY1K7mBwMRc2N7IxsG00Nj2wER5C5N+UL3z/APKzIlggnzyU2QjI3uMiCLEHrB0iF0hgZpsAbMBoGvcflYc5ey9uqIWlKdGt1P8A/ai3rAiWfcqx3iyii4Tcf4IIsQR0ER5nbP5y4TdWFwTuAOanrGnqO+LvInOiMw6U549aXiwZJloFYc9nuqnIi6EMxGoW4la6kRCaguWaKrL39K/UoSZBL6ZDL1RqNny7CPGxKK5AjVGlQ/hHqt7RHJksvJ9PVdsgo4EcfYZzNmruJHtitMoHGlj2f5iG1l6tizCbY2JTKZk4l+MlzuNwA80ggFkK7xq+Wd+rKMzw64UyMKPJChkKsvauY9sbbhpsN5kp5ksOJyoSFXLjbDJbHVug+iOe0m2aSY8tpdPJNTcHJFEzGMybHRsib65RWpuCaa4NT08dRKMoWfV3z8ezGm3p1WJCvNTAGlhyMQLJdblWGoYdEZiq4QotMJQIIFz2km5MOeFG3ZgDCaCltS2noOjeiOdSZSz5wwo3F3BY5jK/86W68rRVS4qUpNfmb/EY2yqqqjJNt9I9X/lx/wA/Zw5nVkpPBvMugJ8lSQWy6hHZ+ClLxVNLTOyqqi+tlUC59UY7YXBia01WZQsqWLKFzCjSx6Mo6NKlhQANBlGilYT4xycnxGcZTglLdiKTa6ZPUEEEWnPCF23drLTSy5GJjkiXtiP8Abz/AHhjHP8AhTVGbPbyU5i/yfSfcIqus2R46nQ8N0i1F2Jelcv9jzsDZD7Tnu9S7MqWyvYXa/NUfhUDoz0ziPhdwclSQcACkdBP+mI9i7VamLW0axy6RFXb22mnZZ+mOdKUdvyfYUU2q/KeK127HvY+w6eplAriVxYMQxuG6bG4sYZbI2xUbLnrKmuXlP4Dm9jnaxv7ei43Rldj7SamnLMGa3s67mU6j+R1xs+H+0aV6YSw6zJpKsmAhsHSWIyUFSctTlFtTxHcuGjJrq99qqkt0ZdPdfP4f6OsbMr1nIHX0joPRFuOYfZbtgsqqxJ/Ab7yuh9RX2x0+N8ZbllHx91TqslXLqggggiRUEEEJqjhHJ47iELzJgYK/FriWTofvHPNU2IOG+LqgDM8IftGNPVPIWQrLLmLKZjNwuWanM66ywpulgFxX1OkUp32rqJZZZSFjJpnReMYhpk8OTKuiEgqEJvbttEu2drUc3lE6oppnG0NRLlr4CzJjtZZZBQ2wnjhkxtY3IuIsbLl09XTTnkUktHUTZby2VGInSicKlVGF1vmDiGvXACHaf2qVE2nnTKanWWsuVImGaZgdlM1UbCJZSzalb3646BwO4QcupxPwhMRbmhsRWzEAPkLPlmNxyz1jMbEpCk3DOpUSmNKhZyBYOgBYOpvitna/ghdc490/D3ZsjNePliYvHFuSzVDrzfvicHOFmQ4ugi/RAG8qvAb8re6MTwX8Wkftab4Kxo9lbck1cmY8lmIUzJbBlZGVkyIZWAIjOcF/FpH7Wm+CsANtm+ML+pO+EkaRluLHSM3s3xhf1J3wkjSwBmK+l4lrHwD4LdH9LfwYgZI1U+SHBVhcHdGdq6F5JuAXl/+S/3jTXf2kc+/R87q/wAj7IpldRhNnGoOfs6IGprHNSDbwpZ6zbL26b4ikFJngnPo0YeiJJ0yZLscVwencBe/vv2K0Tz7MoS7NYKtUi75jXGgZTC46D0t68h7AT2PD6o2gyZMqnTQ3yva9uvIDpJHaKlTId7cxVsNxuT2kaxZCT7lNkF2/wBClliPiyTYDPohryADNmsPUPWYgesVcpQxHpzw+vVvR64nK2MepVHTzm8JEXJUljFMszblsDn1f30EFBSF2vYC50AsB1ACJqPZ7TGu1yT/ALl0CNVs7Z4li5190YrbnP7HX02kjTz3PezqPi16/d1Rcggik1hBBBAHwiMttzgps6aXqJkuSjgFnnrhVhzc2LDfbfrGomLcEdIIjkFN9mE+UsoSnkq8tJBYAECbNkT+MDtYXIIyxawB7f7LpNRgnNWzJkgjGqPLKEi2Kzk5jLUWB7Ie8HuBFDMEuej8YjqJkvwgCNxCtnbMZEZZQiX7Oqhgpfk00g1AwTFZkQzp/G8ZLzuHHg/zuK3ZvAsrNpZgq5WIyhTS3VmxBpcqZLdZRGRvzzY+QcjqIuKl1RbXfbXnZJrPXD6naaWSiLhQAAZZfzFWq2UrZrzT7PVu9EZb7POCU6geZjMsK6ylwygVQmWpXjCD+N73Y9Q1jdRIqMxUUzJ4Q9O4+mIY1jLcWOkLarZIOaZHo3f4gBLHOJyXz6Y6XOkshswt/PYd8YtqMyahgw5nGcYh6VY4rehrj0CM90XJxR2fCbo1qzPXGfvjInnbHmhcRQgdevqhTOkx03bW15bSgBbT1xz+ctzGnUeHRhp3asprHXvk98N8ftv1iomliWenbCyaXgBwfkvLadMAL3YLizwgZZDpJvnFbhTQS8RsBfcbC8LNmbWaQCueEm/Z0wVlaZmet9/+744drbSjFc+5w/G9P4lPX5hF+ria6Jfftjui5wJOFubl94DlYbh0dkdVFS3T7o55wHoDcEi2ZbPduHuvG+jfBtRR7r7HLUSaZOKtun2R6Fa3VFaCJ7n7mXfL3LQrj0D1wsn7Hp3nioCmXOBBLoSpe34ZmGwmDqa8WY+MwAudI98xnvmyQpmcDKZjU43mMKohpgaY55ykFXU3upXCliNMIizsKmpaBGRJlwWLEks7MWYsxZje5JJiOoxTNcl6P7xQqaKISvkuiM9ussS+iI/fb9I4MtnWzAqQwIBBFiLkRnl+zSjdcnmtLMoyVBnTHVZbYeYmJiFHNXTohLXU0QbK2zMpXupOHeu6KY67DxYsfJkq8ZxPZcsfKOg7K4Py6RJ/F3+9aZNa5J5z5sRfQX3Qg4L+LSP2tN8FY1VHtFZ8guu9DcdBtGV4L+LSP2tN8FY6J3Rts3xhf1J3wkjSxmtm+ML+pO+EkaWACAxgeEX2mS6SoqJJks5kS0bJheYWmBWA1CqoZDc5m+QyvDEfaFSY8DccrC4N5ZsHErjuKLaY8AvbTde+UAOq7YsuZusekQrqNjT1FlmMVyIzva2hGLQ9kU6P7TaCYRzpqAi+KZLZVUcTxwu2gvLBYdkOOD/CinrMfFF1aXhLLMQowV1xI1j+Ern77QPGk+on5FUKb5ZZjmKADpeygAnrP94+tLqW/ER2KB/F4d7P4TUs8qsqaHLFlAAYG6qHNwRkMLKQdCGFr3hfX8MkkVNTImynVael5Vxl1ImJzr4VGYthYZ2NwcrWJk5tkFVBdiqmwnc3bE3W1/5htSbCA8L2RR4K8MOW8YokmXMlmVjRnB5k2WJisGUG7YWF1yzyvviDZPCOfIpnmbSXC4mhFCKCXLlVRUVWa5LE2zy3nK8RJpJGskyFUWAiSMU/2nUYZlK1IZSQQZLA4hL4zDbpwgnosOy+s2dXJPlJNlnEkxQynS4YXGW7WB6WYIIIAI+NplrH2CAMpsig2gsyWZ9SsxBznAUKcbIFZAQADKDYmW4xaAk2hPtzZFQdp1EyTLeWJ9CacVAZSONwkrMw4sQA5q6ar0Zx0OCAOb/ZnwdnU7zBOkiUlpOGXcOBMlysDzQRkCxvnqd8amm4LSpbIys/MeY4BYkXmvjc2OVySc9QCQLAkQ/ggDku0dkbTM0qzVJJqizzEqGWW0ks+EJLBBSylAbW036w6+zql2hKmMKtprK8mSTxkzjLTVDCZbM4Rbi9MvbHQI+WgD7BBBAHmZLDCxAI6DCDbXBsTV5hsw0B91+iNDBHjSawyddkq5KUXycnbYgV2WaswdS2upvrhPhL2Hsj1V7JlstkZAdwZuLPqdL+tjHS6+nlMt5lgFzxE4SvXi3QtrqRQApnta11XCjsRe1wFGIjPXdCyVlkdspZS9zVRqKqp+ZCCjJ9Wv5+hyV6ByxCrisbXGY72kNdicH2Z9MTHLLwR/cw/q6mRLM/jONfiJ8uSwHFri4xUYMLHT7wa20OkbmgpZaKOLUAe2M8NOk8s26jxic4bILHyL9nbDEpAFti39Hoj26EaiG8fGUHWLXWn0ODKpMTwRdm0Xk+qKjoRqLRU4tFEoOPU8xUrHzC+k/x/MW4U7TmYZi9a+4n+8VzeEZ7pbY5HNHKBEVa+WBFeRW2GsQVdZePZTjtIzuhswJtpLrGbqtYe7QnwgqGvHJ1LWD5nVyTnwaXgPXlS8s6FW92UXuC/i0j9rTfBWEXBNCZpt0H3GHvBfxaR+1pvgrHY0Um6Itn1vhsnLTQbG2zfGF/UnfCSNLGa2b4wv6k74SRpY1G4x1d9nFHNmzZpVrzseMY5lrzCrMVGLmksqm4tmI+/wD87pS+M8YWtYkzJhxHi+LxkFrF8HNx2vGwggDGy/s3o1tzCQMGRZiOZJ4gAgnMcWSOvWGXB7gjIoy/FBjjADY3eYSAMKrick4QMgNBGgggBbT7Bp5biYkpFcIEDBQGwLol9cI3DSKFZwRkTKp6lsZeZL4p1LuUaXa2DAThC5k2A1JOpjQwQAg4NcE5FCX4kNz7XLM7nmqFUYnJNgoAA3AQw23siVVyjKmglSVYWLKysrBlZWUgqQQDcGL8EAYyX9m9ICT94xLFyWmTHYsZZlklmYk8xiI0uxtmJTSUky74EUKoJJIAFgLnXKL0EAEEEEAEEEEAEEEEAEEEEAEEEEAEEEEAEJ+EdBPnKgkT2kWLEsoBYnCQnhAgqGNyN9gIcQQBhuEfB6pnbMqKeZgqZ80uwLcxULOWBQMWKqlwFFyctYztRwTrJlXKn4FHPpXx4rzJIkIyvKXm5q99xAzNxHW4IAqCgQ5si3NrmwzI39sct21wTr3qH50woaia/GLVT1DSmV+KliUpCpgugy1tvuY67BAGC+znZNbTNMFS7urpJPPmvNPGCUBNN3JIu3o7I3sEEAEeWUHIx6ggCnNovJ9RhFwgomKXAOJMwOkbwPf6I1MfGW+sVTqUlgou08bIuPucxSviOdXRouEHA/GTMpyFY5mWdCd5U7uyMXWUE6WbPLcHsjk3Qtr7Z+x8vqdPqqXt25XujzU1N4pE3izKoZjnJDGq4P8AA9iQ03IdB/gRnr0tt8uVhfJXpfDb755ksL3ZY4GbKKy3mMPwNbtI/wB9keeC/i0j9rTfBWNk8kJKZVFgEPujG8F/FpH7Wm+CsfQwgoRUV2PsK61XBQj0Q325sxiAZc2bKYMWxyjKxc5QCDxqMLZDdCbkVV59Xd6i+nggiRM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j4aGp89rvXRfTwQQB8XZ9SNK2uHpofpo9ciqvPq7vUX08EEAfGoakixra6xy8Ki+nhpsfZvFy1Rb4Uly5YxFSxEtAoJKgC5tuAgggD/2Q==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data:image/jpeg;base64,/9j/4AAQSkZJRgABAQAAAQABAAD/2wCEAAkGBxQSEhQUExQUFhQVFBYVFxUXGBUXGBUaFxQcGBkXFxgYHSggGBwlHBgUIjEiJSkrLi4vHB80ODMsNygtLisBCgoKDg0OGxAQGzYkICY0LDQ3LSwtLDQsLDQsLCwsNCwvMCwvLCw0NCwsNDQsLCw0LCwsLCwsLSwvLCwsLCwsLf/AABEIAJcBTQMBIgACEQEDEQH/xAAcAAACAwEBAQEAAAAAAAAAAAAABQMEBgcCAQj/xABEEAACAAQDAggLBwQBBQEBAAABAgADBBESITEFQQYTFCJRYXGSMjRSVIGRobGz09QHI0Jyc3TBYtHh8DMVgqKj0sIX/8QAGgEBAAMBAQEAAAAAAAAAAAAAAAIDBAUBBv/EAC8RAAICAQMCBQIFBQEAAAAAAAABAgMRBBIhMUEFEzJRYSJxgZGh0fAUM2Kx4RX/2gAMAwEAAhEDEQA/AOnNOeY5UMwJZlAUKfBUE3LMPKiXkM7y5ndl/MiDZvjA/UnfCSNLACHkM7y5ndl/Mg5DO8uZ3ZfzIfQQAh5DO8uZ3ZfzIOQzvLmd2X8yH0EAIeQzvLmd2X8yDkM7y5ndl/Mh9BACHkM7y5ndl/Mg5DO8uZ3ZfzIfQQAh5DO8uZ3ZfzIOQzvLmd2X8yH0EAIeQzvLmd2X8yDkM7y5ndl/Mh9BACHkM7y5ndl/Mg5DO8uZ3ZfzIfQQAh5DO8uZ3ZfzIOQzvLmd2X8yH0EAIeQzvLmd2X8yDkM7y5ndl/Mh9BACHkM7y5ndl/Mg5DO8uZ3ZfzIfQQAh5DO8uZ3ZfzIOQzvLmd2X8yH14jeeo1IgMiXkM7y5ndl/Mg5DO8uZ3ZfzIZvXDcCfZED1rHSw9sTUGyDsiinyGd5czuy/mRRqqsS2wvUhWGqkybjtHGZRa2tUtgsHILsqA+TiOZHWBe3XEFfsWUiWUDTXeesnpi6FMc/W/wAjNZqJ87F09yanlTJihkmsynRl4og+kTIl5DO8uZ3ZfzIx+y6s0tUhUnA7BXXcQxsDbpHTGz4Zcp5FP5GbVGEYDzb+EMWHFliw4rX3x5qaPJklnKZLSanz4t4w1wR8jnXtje+trSr/ABI+8hneXM7sv5kctNLtckzVE7j+SrK40iSJpQVjOVsHK4xLPT6bxc2iu150gS5hqjjpeKVpZp0+9JcM1TdibFTL8Am2ds4zmo6NyGd5czuy/mR8WjnHR5nRpL+ZHO9lSNqMCJU6pl8XSgSZc15REyeqzAyt4VwObbMDS+kRbModpoFly+VSZOOoYDFJ427SVI4xluDin8aQdczeAOlchneXM7sv5kHIZ3lzO7L+ZE3BGdPakkmpB4/i0Ey9r48IxXtlrfTKHEAIeQzvLmd2X8yDkM7y5ndl/Mh9BACHkM7y5ndl/Mg5DO8uZ3ZfzIfQQAh5JOGZeZYZnmy/mRNsvbCzJaOpJV0RwSLGzqGFxfLIwzqvAb8re6MTwX8Wkftab4KwA22b4wv6k74SRpYzWzfGF/UnfCSNLABBHlmAFybAanojIbc4VNmlPkNOMOp/ID7z/mJwrlN4RTdfCmOZM0m0NqypIvMdV6tWPYozMZ2s4dSx/wAcp262IUfyYx00kkliSTqSbk9pMQusboaSC9XJxrvE7Zejhfqaym4ZTppNpcpFUXZ2ZiEGlzlmegDWJpnC1whmJhmopAaylGS+hKte4PTeM+lOtlkkkGwmONMTEZKfyqRl0s0WpOz0UNYHnKVbM5g6+6LP6etrhFX/AKF0Xhv+fzqPKHhzLewYYT15e3MRoKXasuZo1u2OdTuDqt4LMO2zD+IWB51K9jp0aq3Yd0VT0afof4M0U+LSTxavxX7HZQY+xiNgcJ8WRPap3RsaWpVxcerojBKLi8M7MJxnHdF5RNBBBHhMIIIjeeo1IgCSCKjVw3An2RC9ax0sImoSZB2RQxiN56jUiFbTCdSTHmJqr3K3d7IvvXDcCfZEL1rHSw9sVoIkq4kHZJnp5hOpMeY+qpOgiRaZj+H15RLKRHDZFBFpaJt5A9sSLQDeT6Moj5kSSrkJNsUZmyiqmzgh16MS6A9RzHpjMTtvMowTAVcZENkf8+iOjLRr0X7TH16SWdUU9qg++LatVGHEo5RRdopTeYywznPBzZ71VQr4SJSMGLHQkaAdMaHhhteqkuiy1KSGW71KyzPZDcjAJQN1yscdnGtwLXOqVQBYCw6BH1lvrFOovd0svj4NGl0yohtTz8nPqzbc9NpzJSTHmI1FiSWU+7Wfa4VXCAElQrZk+ER1Cv8AZntWqqGdah5zqqSHDTFMtlnGX99LACriQNuIIB7I6MZCm2Qy0j4tMoNwMyLXig0mSkcBwk2TNWawMiZUOoACqRUTBMdSBuuMurXpjMbU4Z7QWeZaYJZNW0ni2pJzcXLBYLN47GEfEAp3a5aGOsWjw8hTmQDAGE+zzhTV1UxlqkQAyJM1cMt5eFnxh0OJjithU7teyN/EayVGYAiSACCCCACCCCAIqrwG/K3ujE8F/FpH7Wm+Csbaq8Bvyt7oxPBfxaR+1pvgrADbZvjC/qTvhJD+qqVli7adQJJyvYAZnIGEGzfGF/UnfCSLHCeZYSwr4Hx5HWwKlTcdGY9UThHdJIrus2QchVt7ajVChZIPFnU5BmIOmEnEAOi0ZuZLKmzAg9BBB9RiVZNgb+Fclr9N8+y2noj0JrKLAnD5Jsy9xrr7I6kYKH0xPnLbXbLdPqUmWPVFJDTFDeCLs35VBZvYDFq8ttQUPSt2X0qecPQT2R9MgpLmNkQwWWrKbqcTgtY7jhVhY2OcSb7FahznqhZOmFmLk84ksT1k3hlQ7THgzMjpi3Ht6P8AdIXsseCl8hroPTEyhrJq5Wg7B7o+VFMsxSrC4Ps6x0GFbV7SpgR1b/jlqUI5wZZaqSvTmDlDTjj0W9ERwyzak8MyG0KJ6aYM+tW6RvB6+kRpuD23LWJNiMiD/uYijtmcsyymYBhJJ5rsb2t+EWG/fFKio+eBLmozH8BDIzflxZE+mK76lZHL6o06K+VE8L0vsdNlbVVhcAmPj1rHSw9sZnYc0mwvbt/mNUtB0n1Rz8QR3c2SKjTCdSTHmGK0S9Z9P9okWQo3D1Q8xLoh5Un1YqAiQU7H8J90NQI+x55rJKldxctE3UIkWh6W9UXYIi7JElXErrRr1n0/2iRZCjcPVEkERbbJqKR8tH2CCPD0IIIIAIIIIAIIIIAIIIIAIIIIAIIIIAIIIIAIIIIAiqvAb8re6MTwX8Wkftab4KxtqrwG/K3ujE8F/FpH7Wm+CsANtm+MD9Sd8NIX7cn8ZMPQMh/vqi3IfDMJ6Gnn/wBSQsnDMxq00eWzm+IT4UCvOXEC28Dn9YGWP3A+g7zaBli0CQbjIjQx4mShYlRYDNlH4f6l6U6vw9ljG1M5Uo557lJliUOZaKVyLs98gbqoUYWByK3Y5HoiQSbi5sq6Yje3YLZuepQfRHuomBQgVQSEuGYAkBnOiZqDcanFu0j3OTyMcJvoV2pw64gOLubC+Upz0Kx8E+tesRFNlpKYgh2cdP3ag7iPxnt5oMR7QnYAZs1ugXY3JOPBh1utjuNh0R4pdqI62P3ksEgEHnJY2OAnTP8ACcuoRBWwzjJoekt27tmM93+3/D3WTZgKtxjlnlIxN7HnC9st0QCudUwAgC5534rHcDu98T7RvaW1jhEqUuLLXiwbHPmnPfC8zB0GLPNi+pRPTXZ4RA4i3smUMYmNlLlEOx6SM1QdJYj1XMEmQCMTErLv4W9rfhQfib2DfaPNbU47Kowy18FNddWY/iY7z6BHrti+MkI6S1fU4jvZFUSQx/Hdj2lji9GINHQdnzcSA+iOW7NqAqrrkzD0GxG/pLRt9i7UAFrHPsjkXYVjwfTaWFkqYtrnBpIIX/8AUx5J9Yg/6mPJPrEV7kX+VP2GEEL/APqY8k+sRR2nwmWSCTKmvbUIFNu8QIZQcJLqh9BGbquFQElJqJcOoYK5wsARcXFjY9W6Jth8KZNRK4wYkAYo2IZKw3FhloQb9BjzfHOMln9Nbs8zbwPoI8qwIuMwcwRvj1EigIIIIAIIIq7UqDLkzZi2ukt3F9LqpIv6oAtQRyKk+0ytmpJEuXTs815C8ZhmiUvG07u6GzE40ZRcg251so+bb+0GvAqZKS5aTUScBhR2eUZIUicQ3NZJnOC5ZGx51jAHXoI5CeHlUaqmGJHQKgKyw4FRxwYtOGZGGVgAIJtdjocIh/wE4aVFXNSXUJKHGUkqpUy1dcON2QowZjfNL3y1gDfwQQQAQQQQAQQQQAQQQQAQQQQBFVeA35W90Yngv4tI/a03wVjbVXgN+VvdGJ4L+LSP2tN8FYAuk85vzT/hJFNhF+XLxOy9LTx/6UhdLm83/e256B/uZsI2ab0s5Ov/ALkflM8lL5WuToBrHjFbwTdhowJwr1gjNz6l/NExUkZ5A6je35ugf0+u+7wyxpRi6dCJpWM5eFa2HcR/R5P5NOjoiKq17Eli9r2OAE3GupOUTMsep1iSGysFs+p/41NnH4hmc9R16QfsF798r8TF7XqJZDPNTGsoyMBcBcOCYxcSZVyWXmp4fZfWINiTjNabPsQs2zAE56ub4dFBVlPpjSVvB+U7DHJDFmxcy+GY1rYjhycjpYXG+0SjZqgBbgaKESxtuALeCvYMXojBDSShPdnKPobPFq7afL2tPjrjt8/bhL2IHduMsnOOCWhUDEGCy1BDDeLg9nSIHkIuJgMZW15Ya6pfezCxcA9GWl2g2gJjOcVsrpzLgMAd46MgbZxVRipBBsRof91HVGlrBjU4yzjkiqJzObsb5WG4AdCjQCIbRdnygwLqLW8NB+H+pf6D7Dl0RUIjwMs0o5n/AH//AJ/zGp2PujNyl5qDtb1nKNPslNIw3etnY0f9pDWCPsfIpLxftXaiSQQzWYrcesj+DFGXUzaemtPF2cs+oLKGNwDbfa14X1T006YZs3/kQNxfOIUENZcQ32Kk+kwh2rt6ZOKSsw0xlRS17XY2GfpiFk8R4XU06TTKd7VkksY4bwVOFHCCSJOGXlvJ3k7zCTZFdUVFFxkhWE2TMZMaELjAAZcVyAxs1jfWwvrGq4SfZ/Sy5P4mYi5bG179IAOEdlorbI2vKpqFZEtQqre9wCSx8JmbeT/YR67YrjGGeQ0N1j3t7ot9nz+o74F8NGp+Ik1YwrOw4WvdUZ/wHyecSN/RlaOrgx+WNtzGYy3fKUJodrA3ChgSVz7fbHfNhcIJkySjcw5a2OftiyqSlBNGLX0SpvlGXPfPuayCEg2w/kr7f7x6G2j5A9Z/tFhjHMc5k8OJkySHeQs1aqqn00qUG4vAiCYv3jEHEW4pichbFplnrxtr+j/y/wAQioNl00otaWSpnNPVSQwlTHBxGVcXQG7ZX/EbWvaAM9sr7QKRBTypVHM4tpEtybi0nEGEtNMxdLXy1GRzt7r/ALRyxpjIpZbNNSlmNjmWwioEz7sEL4QKDnHp0h9UUmzpQR3kSpYlZIxEsYBrZSdOwRnpm19hJjUSVIa2IJI5psbjcAbEkxFzjHqy6vT22+iLf2R9qeHzPKbiqIS5jTnp5Ex5iNLMxC+NmAAIAWWxAOpsNM4sUP2lSi0silbARS4pmJQy8qJC8y2dmGdj19UXdm7V2PPlmnUS8DNi4qZLsC1ycQBFr3JN+uNFK4N0bC6ypTA4MwFN+LN5fdOnRHqafQhOudbxNYfyV+DO3pk2oq6abhLU81QrqLB5cyWs1Li5swVgD02vlGlhNsTg9LpnmuhZmmuXdmN2YnLM9AAAAGQAEOY9IBBBBABBBBABBBBABBBBAEVV4Dflb3RieC/i0j9rTfBWNtVeA35W90Yngv4tI/a03wVgBts7xgfqTvhJCuolhJuEeCzzLdqPhC+jX/uB3CGmzfGB+pO+EkWtu0Atxii2fPFgQcrBipBBIyF7adkX0TUZc9zHrKnOGV1QnZYgYi9gbnoGZ9QiYyBvCntSX/8AMBXK1zboubd3T2Rr6HL4ayVmQ3sRh/Nke6Lt7I8zAtzqxy/pXwFtpzjlbesT8XbSIxJNr2NrJ8JQfaDEkzxrjhEJcgWsuE6phAQ9oGZP9V8XXH2nQY1K7mBwMRc2N7IxsG00Nj2wER5C5N+UL3z/APKzIlggnzyU2QjI3uMiCLEHrB0iF0hgZpsAbMBoGvcflYc5ey9uqIWlKdGt1P8A/ai3rAiWfcqx3iyii4Tcf4IIsQR0ER5nbP5y4TdWFwTuAOanrGnqO+LvInOiMw6U549aXiwZJloFYc9nuqnIi6EMxGoW4la6kRCaguWaKrL39K/UoSZBL6ZDL1RqNny7CPGxKK5AjVGlQ/hHqt7RHJksvJ9PVdsgo4EcfYZzNmruJHtitMoHGlj2f5iG1l6tizCbY2JTKZk4l+MlzuNwA80ggFkK7xq+Wd+rKMzw64UyMKPJChkKsvauY9sbbhpsN5kp5ksOJyoSFXLjbDJbHVug+iOe0m2aSY8tpdPJNTcHJFEzGMybHRsib65RWpuCaa4NT08dRKMoWfV3z8ezGm3p1WJCvNTAGlhyMQLJdblWGoYdEZiq4QotMJQIIFz2km5MOeFG3ZgDCaCltS2noOjeiOdSZSz5wwo3F3BY5jK/86W68rRVS4qUpNfmb/EY2yqqqjJNt9I9X/lx/wA/Zw5nVkpPBvMugJ8lSQWy6hHZ+ClLxVNLTOyqqi+tlUC59UY7YXBia01WZQsqWLKFzCjSx6Mo6NKlhQANBlGilYT4xycnxGcZTglLdiKTa6ZPUEEEWnPCF23drLTSy5GJjkiXtiP8Abz/AHhjHP8AhTVGbPbyU5i/yfSfcIqus2R46nQ8N0i1F2Jelcv9jzsDZD7Tnu9S7MqWyvYXa/NUfhUDoz0ziPhdwclSQcACkdBP+mI9i7VamLW0axy6RFXb22mnZZ+mOdKUdvyfYUU2q/KeK127HvY+w6eplAriVxYMQxuG6bG4sYZbI2xUbLnrKmuXlP4Dm9jnaxv7ei43Rldj7SamnLMGa3s67mU6j+R1xs+H+0aV6YSw6zJpKsmAhsHSWIyUFSctTlFtTxHcuGjJrq99qqkt0ZdPdfP4f6OsbMr1nIHX0joPRFuOYfZbtgsqqxJ/Ab7yuh9RX2x0+N8ZbllHx91TqslXLqggggiRUEEEJqjhHJ47iELzJgYK/FriWTofvHPNU2IOG+LqgDM8IftGNPVPIWQrLLmLKZjNwuWanM66ywpulgFxX1OkUp32rqJZZZSFjJpnReMYhpk8OTKuiEgqEJvbttEu2drUc3lE6oppnG0NRLlr4CzJjtZZZBQ2wnjhkxtY3IuIsbLl09XTTnkUktHUTZby2VGInSicKlVGF1vmDiGvXACHaf2qVE2nnTKanWWsuVImGaZgdlM1UbCJZSzalb3646BwO4QcupxPwhMRbmhsRWzEAPkLPlmNxyz1jMbEpCk3DOpUSmNKhZyBYOgBYOpvitna/ghdc490/D3ZsjNePliYvHFuSzVDrzfvicHOFmQ4ugi/RAG8qvAb8re6MTwX8Wkftab4Kxo9lbck1cmY8lmIUzJbBlZGVkyIZWAIjOcF/FpH7Wm+CsANtm+ML+pO+EkaRluLHSM3s3xhf1J3wkjSwBmK+l4lrHwD4LdH9LfwYgZI1U+SHBVhcHdGdq6F5JuAXl/+S/3jTXf2kc+/R87q/wAj7IpldRhNnGoOfs6IGprHNSDbwpZ6zbL26b4ikFJngnPo0YeiJJ0yZLscVwencBe/vv2K0Tz7MoS7NYKtUi75jXGgZTC46D0t68h7AT2PD6o2gyZMqnTQ3yva9uvIDpJHaKlTId7cxVsNxuT2kaxZCT7lNkF2/wBClliPiyTYDPohryADNmsPUPWYgesVcpQxHpzw+vVvR64nK2MepVHTzm8JEXJUljFMszblsDn1f30EFBSF2vYC50AsB1ACJqPZ7TGu1yT/ALl0CNVs7Z4li5190YrbnP7HX02kjTz3PezqPi16/d1Rcggik1hBBBAHwiMttzgps6aXqJkuSjgFnnrhVhzc2LDfbfrGomLcEdIIjkFN9mE+UsoSnkq8tJBYAECbNkT+MDtYXIIyxawB7f7LpNRgnNWzJkgjGqPLKEi2Kzk5jLUWB7Ie8HuBFDMEuej8YjqJkvwgCNxCtnbMZEZZQiX7Oqhgpfk00g1AwTFZkQzp/G8ZLzuHHg/zuK3ZvAsrNpZgq5WIyhTS3VmxBpcqZLdZRGRvzzY+QcjqIuKl1RbXfbXnZJrPXD6naaWSiLhQAAZZfzFWq2UrZrzT7PVu9EZb7POCU6geZjMsK6ylwygVQmWpXjCD+N73Y9Q1jdRIqMxUUzJ4Q9O4+mIY1jLcWOkLarZIOaZHo3f4gBLHOJyXz6Y6XOkshswt/PYd8YtqMyahgw5nGcYh6VY4rehrj0CM90XJxR2fCbo1qzPXGfvjInnbHmhcRQgdevqhTOkx03bW15bSgBbT1xz+ctzGnUeHRhp3asprHXvk98N8ftv1iomliWenbCyaXgBwfkvLadMAL3YLizwgZZDpJvnFbhTQS8RsBfcbC8LNmbWaQCueEm/Z0wVlaZmet9/+744drbSjFc+5w/G9P4lPX5hF+ria6Jfftjui5wJOFubl94DlYbh0dkdVFS3T7o55wHoDcEi2ZbPduHuvG+jfBtRR7r7HLUSaZOKtun2R6Fa3VFaCJ7n7mXfL3LQrj0D1wsn7Hp3nioCmXOBBLoSpe34ZmGwmDqa8WY+MwAudI98xnvmyQpmcDKZjU43mMKohpgaY55ykFXU3upXCliNMIizsKmpaBGRJlwWLEks7MWYsxZje5JJiOoxTNcl6P7xQqaKISvkuiM9ussS+iI/fb9I4MtnWzAqQwIBBFiLkRnl+zSjdcnmtLMoyVBnTHVZbYeYmJiFHNXTohLXU0QbK2zMpXupOHeu6KY67DxYsfJkq8ZxPZcsfKOg7K4Py6RJ/F3+9aZNa5J5z5sRfQX3Qg4L+LSP2tN8FY1VHtFZ8guu9DcdBtGV4L+LSP2tN8FY6J3Rts3xhf1J3wkjSxmtm+ML+pO+EkaWACAxgeEX2mS6SoqJJks5kS0bJheYWmBWA1CqoZDc5m+QyvDEfaFSY8DccrC4N5ZsHErjuKLaY8AvbTde+UAOq7YsuZusekQrqNjT1FlmMVyIzva2hGLQ9kU6P7TaCYRzpqAi+KZLZVUcTxwu2gvLBYdkOOD/CinrMfFF1aXhLLMQowV1xI1j+Ern77QPGk+on5FUKb5ZZjmKADpeygAnrP94+tLqW/ER2KB/F4d7P4TUs8qsqaHLFlAAYG6qHNwRkMLKQdCGFr3hfX8MkkVNTImynVael5Vxl1ImJzr4VGYthYZ2NwcrWJk5tkFVBdiqmwnc3bE3W1/5htSbCA8L2RR4K8MOW8YokmXMlmVjRnB5k2WJisGUG7YWF1yzyvviDZPCOfIpnmbSXC4mhFCKCXLlVRUVWa5LE2zy3nK8RJpJGskyFUWAiSMU/2nUYZlK1IZSQQZLA4hL4zDbpwgnosOy+s2dXJPlJNlnEkxQynS4YXGW7WB6WYIIIAI+NplrH2CAMpsig2gsyWZ9SsxBznAUKcbIFZAQADKDYmW4xaAk2hPtzZFQdp1EyTLeWJ9CacVAZSONwkrMw4sQA5q6ar0Zx0OCAOb/ZnwdnU7zBOkiUlpOGXcOBMlysDzQRkCxvnqd8amm4LSpbIys/MeY4BYkXmvjc2OVySc9QCQLAkQ/ggDku0dkbTM0qzVJJqizzEqGWW0ks+EJLBBSylAbW036w6+zql2hKmMKtprK8mSTxkzjLTVDCZbM4Rbi9MvbHQI+WgD7BBBAHmZLDCxAI6DCDbXBsTV5hsw0B91+iNDBHjSawyddkq5KUXycnbYgV2WaswdS2upvrhPhL2Hsj1V7JlstkZAdwZuLPqdL+tjHS6+nlMt5lgFzxE4SvXi3QtrqRQApnta11XCjsRe1wFGIjPXdCyVlkdspZS9zVRqKqp+ZCCjJ9Wv5+hyV6ByxCrisbXGY72kNdicH2Z9MTHLLwR/cw/q6mRLM/jONfiJ8uSwHFri4xUYMLHT7wa20OkbmgpZaKOLUAe2M8NOk8s26jxic4bILHyL9nbDEpAFti39Hoj26EaiG8fGUHWLXWn0ODKpMTwRdm0Xk+qKjoRqLRU4tFEoOPU8xUrHzC+k/x/MW4U7TmYZi9a+4n+8VzeEZ7pbY5HNHKBEVa+WBFeRW2GsQVdZePZTjtIzuhswJtpLrGbqtYe7QnwgqGvHJ1LWD5nVyTnwaXgPXlS8s6FW92UXuC/i0j9rTfBWEXBNCZpt0H3GHvBfxaR+1pvgrHY0Um6Itn1vhsnLTQbG2zfGF/UnfCSNLGa2b4wv6k74SRpY1G4x1d9nFHNmzZpVrzseMY5lrzCrMVGLmksqm4tmI+/wD87pS+M8YWtYkzJhxHi+LxkFrF8HNx2vGwggDGy/s3o1tzCQMGRZiOZJ4gAgnMcWSOvWGXB7gjIoy/FBjjADY3eYSAMKrick4QMgNBGgggBbT7Bp5biYkpFcIEDBQGwLol9cI3DSKFZwRkTKp6lsZeZL4p1LuUaXa2DAThC5k2A1JOpjQwQAg4NcE5FCX4kNz7XLM7nmqFUYnJNgoAA3AQw23siVVyjKmglSVYWLKysrBlZWUgqQQDcGL8EAYyX9m9ICT94xLFyWmTHYsZZlklmYk8xiI0uxtmJTSUky74EUKoJJIAFgLnXKL0EAEEEEAEEEEAEEEEAEEEEAEEEEAEEEEAEJ+EdBPnKgkT2kWLEsoBYnCQnhAgqGNyN9gIcQQBhuEfB6pnbMqKeZgqZ80uwLcxULOWBQMWKqlwFFyctYztRwTrJlXKn4FHPpXx4rzJIkIyvKXm5q99xAzNxHW4IAqCgQ5si3NrmwzI39sct21wTr3qH50woaia/GLVT1DSmV+KliUpCpgugy1tvuY67BAGC+znZNbTNMFS7urpJPPmvNPGCUBNN3JIu3o7I3sEEAEeWUHIx6ggCnNovJ9RhFwgomKXAOJMwOkbwPf6I1MfGW+sVTqUlgou08bIuPucxSviOdXRouEHA/GTMpyFY5mWdCd5U7uyMXWUE6WbPLcHsjk3Qtr7Z+x8vqdPqqXt25XujzU1N4pE3izKoZjnJDGq4P8AA9iQ03IdB/gRnr0tt8uVhfJXpfDb755ksL3ZY4GbKKy3mMPwNbtI/wB9keeC/i0j9rTfBWNk8kJKZVFgEPujG8F/FpH7Wm+CsfQwgoRUV2PsK61XBQj0Q325sxiAZc2bKYMWxyjKxc5QCDxqMLZDdCbkVV59Xd6i+nggiRM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j4aGp89rvXRfTwQQB8XZ9SNK2uHpofpo9ciqvPq7vUX08EEAfGoakixra6xy8Ki+nhpsfZvFy1Rb4Uly5YxFSxEtAoJKgC5tuAgggD/2Q=="/>
          <p:cNvSpPr>
            <a:spLocks noChangeAspect="1" noChangeArrowheads="1"/>
          </p:cNvSpPr>
          <p:nvPr/>
        </p:nvSpPr>
        <p:spPr bwMode="auto">
          <a:xfrm>
            <a:off x="4064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8" name="Picture 8" descr="http://inquietudporsaber.files.wordpress.com/2012/10/dali_galacuc3a1ntica.jpg?w=309&amp;h=40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447800"/>
            <a:ext cx="316287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495800" y="525780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MIBÖL VAN AZ  ANYAG?</a:t>
            </a:r>
            <a:endParaRPr lang="en-GB" sz="2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8500" y="1437899"/>
            <a:ext cx="3175570" cy="41601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11200" y="83820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MÜVESZET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óra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080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xQSEhQUExQUFhQVFBYVFxUXGBUXGBUaFxQcGBkXFxgYHSggGBwlHBgUIjEiJSkrLi4vHB80ODMsNygtLisBCgoKDg0OGxAQGzYkICY0LDQ3LSwtLDQsLDQsLCwsNCwvMCwvLCw0NCwsNDQsLCw0LCwsLCwsLSwvLCwsLCwsLf/AABEIAJcBTQMBIgACEQEDEQH/xAAcAAACAwEBAQEAAAAAAAAAAAAABQMEBgcCAQj/xABEEAACAAQDAggLBwQBBQEBAAABAgADBBESITEFQQYTFCJRYXGSMjRSVIGRobGz09QHI0Jyc3TBYtHh8DMVgqKj0sIX/8QAGgEBAAMBAQEAAAAAAAAAAAAAAAIDBAUBBv/EAC8RAAICAQMCBQIFBQEAAAAAAAABAgMRBBIhMUEFEzJRYSJxgZGh0fAUM2Kx4RX/2gAMAwEAAhEDEQA/AOnNOeY5UMwJZlAUKfBUE3LMPKiXkM7y5ndl/MiDZvjA/UnfCSNLACHkM7y5ndl/Mg5DO8uZ3ZfzIfQQAh5DO8uZ3ZfzIOQzvLmd2X8yH0EAIeQzvLmd2X8yDkM7y5ndl/Mh9BACHkM7y5ndl/Mg5DO8uZ3ZfzIfQQAh5DO8uZ3ZfzIOQzvLmd2X8yH0EAIeQzvLmd2X8yDkM7y5ndl/Mh9BACHkM7y5ndl/Mg5DO8uZ3ZfzIfQQAh5DO8uZ3ZfzIOQzvLmd2X8yH0EAIeQzvLmd2X8yDkM7y5ndl/Mh9BACHkM7y5ndl/Mg5DO8uZ3ZfzIfQQAh5DO8uZ3ZfzIOQzvLmd2X8yH14jeeo1IgMiXkM7y5ndl/Mg5DO8uZ3ZfzIZvXDcCfZED1rHSw9sTUGyDsiinyGd5czuy/mRRqqsS2wvUhWGqkybjtHGZRa2tUtgsHILsqA+TiOZHWBe3XEFfsWUiWUDTXeesnpi6FMc/W/wAjNZqJ87F09yanlTJihkmsynRl4og+kTIl5DO8uZ3ZfzIx+y6s0tUhUnA7BXXcQxsDbpHTGz4Zcp5FP5GbVGEYDzb+EMWHFliw4rX3x5qaPJklnKZLSanz4t4w1wR8jnXtje+trSr/ABI+8hneXM7sv5kctNLtckzVE7j+SrK40iSJpQVjOVsHK4xLPT6bxc2iu150gS5hqjjpeKVpZp0+9JcM1TdibFTL8Am2ds4zmo6NyGd5czuy/mR8WjnHR5nRpL+ZHO9lSNqMCJU6pl8XSgSZc15REyeqzAyt4VwObbMDS+kRbModpoFly+VSZOOoYDFJ427SVI4xluDin8aQdczeAOlchneXM7sv5kHIZ3lzO7L+ZE3BGdPakkmpB4/i0Ey9r48IxXtlrfTKHEAIeQzvLmd2X8yDkM7y5ndl/Mh9BACHkM7y5ndl/Mg5DO8uZ3ZfzIfQQAh5JOGZeZYZnmy/mRNsvbCzJaOpJV0RwSLGzqGFxfLIwzqvAb8re6MTwX8Wkftab4KwA22b4wv6k74SRpYzWzfGF/UnfCSNLABBHlmAFybAanojIbc4VNmlPkNOMOp/ID7z/mJwrlN4RTdfCmOZM0m0NqypIvMdV6tWPYozMZ2s4dSx/wAcp262IUfyYx00kkliSTqSbk9pMQusboaSC9XJxrvE7Zejhfqaym4ZTppNpcpFUXZ2ZiEGlzlmegDWJpnC1whmJhmopAaylGS+hKte4PTeM+lOtlkkkGwmONMTEZKfyqRl0s0WpOz0UNYHnKVbM5g6+6LP6etrhFX/AKF0Xhv+fzqPKHhzLewYYT15e3MRoKXasuZo1u2OdTuDqt4LMO2zD+IWB51K9jp0aq3Yd0VT0afof4M0U+LSTxavxX7HZQY+xiNgcJ8WRPap3RsaWpVxcerojBKLi8M7MJxnHdF5RNBBBHhMIIIjeeo1IgCSCKjVw3An2RC9ax0sImoSZB2RQxiN56jUiFbTCdSTHmJqr3K3d7IvvXDcCfZEL1rHSw9sVoIkq4kHZJnp5hOpMeY+qpOgiRaZj+H15RLKRHDZFBFpaJt5A9sSLQDeT6Moj5kSSrkJNsUZmyiqmzgh16MS6A9RzHpjMTtvMowTAVcZENkf8+iOjLRr0X7TH16SWdUU9qg++LatVGHEo5RRdopTeYywznPBzZ71VQr4SJSMGLHQkaAdMaHhhteqkuiy1KSGW71KyzPZDcjAJQN1yscdnGtwLXOqVQBYCw6BH1lvrFOovd0svj4NGl0yohtTz8nPqzbc9NpzJSTHmI1FiSWU+7Wfa4VXCAElQrZk+ER1Cv8AZntWqqGdah5zqqSHDTFMtlnGX99LACriQNuIIB7I6MZCm2Qy0j4tMoNwMyLXig0mSkcBwk2TNWawMiZUOoACqRUTBMdSBuuMurXpjMbU4Z7QWeZaYJZNW0ni2pJzcXLBYLN47GEfEAp3a5aGOsWjw8hTmQDAGE+zzhTV1UxlqkQAyJM1cMt5eFnxh0OJjithU7teyN/EayVGYAiSACCCCACCCCAIqrwG/K3ujE8F/FpH7Wm+Csbaq8Bvyt7oxPBfxaR+1pvgrADbZvjC/qTvhJD+qqVli7adQJJyvYAZnIGEGzfGF/UnfCSLHCeZYSwr4Hx5HWwKlTcdGY9UThHdJIrus2QchVt7ajVChZIPFnU5BmIOmEnEAOi0ZuZLKmzAg9BBB9RiVZNgb+Fclr9N8+y2noj0JrKLAnD5Jsy9xrr7I6kYKH0xPnLbXbLdPqUmWPVFJDTFDeCLs35VBZvYDFq8ttQUPSt2X0qecPQT2R9MgpLmNkQwWWrKbqcTgtY7jhVhY2OcSb7FahznqhZOmFmLk84ksT1k3hlQ7THgzMjpi3Ht6P8AdIXsseCl8hroPTEyhrJq5Wg7B7o+VFMsxSrC4Ps6x0GFbV7SpgR1b/jlqUI5wZZaqSvTmDlDTjj0W9ERwyzak8MyG0KJ6aYM+tW6RvB6+kRpuD23LWJNiMiD/uYijtmcsyymYBhJJ5rsb2t+EWG/fFKio+eBLmozH8BDIzflxZE+mK76lZHL6o06K+VE8L0vsdNlbVVhcAmPj1rHSw9sZnYc0mwvbt/mNUtB0n1Rz8QR3c2SKjTCdSTHmGK0S9Z9P9okWQo3D1Q8xLoh5Un1YqAiQU7H8J90NQI+x55rJKldxctE3UIkWh6W9UXYIi7JElXErrRr1n0/2iRZCjcPVEkERbbJqKR8tH2CCPD0IIIIAIIIIAIIIIAIIIIAIIIIAIIIIAIIIIAIIIIAiqvAb8re6MTwX8Wkftab4KxtqrwG/K3ujE8F/FpH7Wm+CsANtm+MD9Sd8NIX7cn8ZMPQMh/vqi3IfDMJ6Gnn/wBSQsnDMxq00eWzm+IT4UCvOXEC28Dn9YGWP3A+g7zaBli0CQbjIjQx4mShYlRYDNlH4f6l6U6vw9ljG1M5Uo557lJliUOZaKVyLs98gbqoUYWByK3Y5HoiQSbi5sq6Yje3YLZuepQfRHuomBQgVQSEuGYAkBnOiZqDcanFu0j3OTyMcJvoV2pw64gOLubC+Upz0Kx8E+tesRFNlpKYgh2cdP3ag7iPxnt5oMR7QnYAZs1ugXY3JOPBh1utjuNh0R4pdqI62P3ksEgEHnJY2OAnTP8ACcuoRBWwzjJoekt27tmM93+3/D3WTZgKtxjlnlIxN7HnC9st0QCudUwAgC5534rHcDu98T7RvaW1jhEqUuLLXiwbHPmnPfC8zB0GLPNi+pRPTXZ4RA4i3smUMYmNlLlEOx6SM1QdJYj1XMEmQCMTErLv4W9rfhQfib2DfaPNbU47Kowy18FNddWY/iY7z6BHrti+MkI6S1fU4jvZFUSQx/Hdj2lji9GINHQdnzcSA+iOW7NqAqrrkzD0GxG/pLRt9i7UAFrHPsjkXYVjwfTaWFkqYtrnBpIIX/8AUx5J9Yg/6mPJPrEV7kX+VP2GEEL/APqY8k+sRR2nwmWSCTKmvbUIFNu8QIZQcJLqh9BGbquFQElJqJcOoYK5wsARcXFjY9W6Jth8KZNRK4wYkAYo2IZKw3FhloQb9BjzfHOMln9Nbs8zbwPoI8qwIuMwcwRvj1EigIIIIAIIIq7UqDLkzZi2ukt3F9LqpIv6oAtQRyKk+0ytmpJEuXTs815C8ZhmiUvG07u6GzE40ZRcg251so+bb+0GvAqZKS5aTUScBhR2eUZIUicQ3NZJnOC5ZGx51jAHXoI5CeHlUaqmGJHQKgKyw4FRxwYtOGZGGVgAIJtdjocIh/wE4aVFXNSXUJKHGUkqpUy1dcON2QowZjfNL3y1gDfwQQQAQQQQAQQQQAQQQQAQQQQBFVeA35W90Yngv4tI/a03wVjbVXgN+VvdGJ4L+LSP2tN8FYAuk85vzT/hJFNhF+XLxOy9LTx/6UhdLm83/e256B/uZsI2ab0s5Ov/ALkflM8lL5WuToBrHjFbwTdhowJwr1gjNz6l/NExUkZ5A6je35ugf0+u+7wyxpRi6dCJpWM5eFa2HcR/R5P5NOjoiKq17Eli9r2OAE3GupOUTMsep1iSGysFs+p/41NnH4hmc9R16QfsF798r8TF7XqJZDPNTGsoyMBcBcOCYxcSZVyWXmp4fZfWINiTjNabPsQs2zAE56ub4dFBVlPpjSVvB+U7DHJDFmxcy+GY1rYjhycjpYXG+0SjZqgBbgaKESxtuALeCvYMXojBDSShPdnKPobPFq7afL2tPjrjt8/bhL2IHduMsnOOCWhUDEGCy1BDDeLg9nSIHkIuJgMZW15Ya6pfezCxcA9GWl2g2gJjOcVsrpzLgMAd46MgbZxVRipBBsRof91HVGlrBjU4yzjkiqJzObsb5WG4AdCjQCIbRdnygwLqLW8NB+H+pf6D7Dl0RUIjwMs0o5n/AH//AJ/zGp2PujNyl5qDtb1nKNPslNIw3etnY0f9pDWCPsfIpLxftXaiSQQzWYrcesj+DFGXUzaemtPF2cs+oLKGNwDbfa14X1T006YZs3/kQNxfOIUENZcQ32Kk+kwh2rt6ZOKSsw0xlRS17XY2GfpiFk8R4XU06TTKd7VkksY4bwVOFHCCSJOGXlvJ3k7zCTZFdUVFFxkhWE2TMZMaELjAAZcVyAxs1jfWwvrGq4SfZ/Sy5P4mYi5bG179IAOEdlorbI2vKpqFZEtQqre9wCSx8JmbeT/YR67YrjGGeQ0N1j3t7ot9nz+o74F8NGp+Ik1YwrOw4WvdUZ/wHyecSN/RlaOrgx+WNtzGYy3fKUJodrA3ChgSVz7fbHfNhcIJkySjcw5a2OftiyqSlBNGLX0SpvlGXPfPuayCEg2w/kr7f7x6G2j5A9Z/tFhjHMc5k8OJkySHeQs1aqqn00qUG4vAiCYv3jEHEW4pichbFplnrxtr+j/y/wAQioNl00otaWSpnNPVSQwlTHBxGVcXQG7ZX/EbWvaAM9sr7QKRBTypVHM4tpEtybi0nEGEtNMxdLXy1GRzt7r/ALRyxpjIpZbNNSlmNjmWwioEz7sEL4QKDnHp0h9UUmzpQR3kSpYlZIxEsYBrZSdOwRnpm19hJjUSVIa2IJI5psbjcAbEkxFzjHqy6vT22+iLf2R9qeHzPKbiqIS5jTnp5Ex5iNLMxC+NmAAIAWWxAOpsNM4sUP2lSi0silbARS4pmJQy8qJC8y2dmGdj19UXdm7V2PPlmnUS8DNi4qZLsC1ycQBFr3JN+uNFK4N0bC6ypTA4MwFN+LN5fdOnRHqafQhOudbxNYfyV+DO3pk2oq6abhLU81QrqLB5cyWs1Li5swVgD02vlGlhNsTg9LpnmuhZmmuXdmN2YnLM9AAAAGQAEOY9IBBBBABBBBABBBBABBBBAEVV4Dflb3RieC/i0j9rTfBWNtVeA35W90Yngv4tI/a03wVgBts7xgfqTvhJCuolhJuEeCzzLdqPhC+jX/uB3CGmzfGB+pO+EkWtu0Atxii2fPFgQcrBipBBIyF7adkX0TUZc9zHrKnOGV1QnZYgYi9gbnoGZ9QiYyBvCntSX/8AMBXK1zboubd3T2Rr6HL4ayVmQ3sRh/Nke6Lt7I8zAtzqxy/pXwFtpzjlbesT8XbSIxJNr2NrJ8JQfaDEkzxrjhEJcgWsuE6phAQ9oGZP9V8XXH2nQY1K7mBwMRc2N7IxsG00Nj2wER5C5N+UL3z/APKzIlggnzyU2QjI3uMiCLEHrB0iF0hgZpsAbMBoGvcflYc5ey9uqIWlKdGt1P8A/ai3rAiWfcqx3iyii4Tcf4IIsQR0ER5nbP5y4TdWFwTuAOanrGnqO+LvInOiMw6U549aXiwZJloFYc9nuqnIi6EMxGoW4la6kRCaguWaKrL39K/UoSZBL6ZDL1RqNny7CPGxKK5AjVGlQ/hHqt7RHJksvJ9PVdsgo4EcfYZzNmruJHtitMoHGlj2f5iG1l6tizCbY2JTKZk4l+MlzuNwA80ggFkK7xq+Wd+rKMzw64UyMKPJChkKsvauY9sbbhpsN5kp5ksOJyoSFXLjbDJbHVug+iOe0m2aSY8tpdPJNTcHJFEzGMybHRsib65RWpuCaa4NT08dRKMoWfV3z8ezGm3p1WJCvNTAGlhyMQLJdblWGoYdEZiq4QotMJQIIFz2km5MOeFG3ZgDCaCltS2noOjeiOdSZSz5wwo3F3BY5jK/86W68rRVS4qUpNfmb/EY2yqqqjJNt9I9X/lx/wA/Zw5nVkpPBvMugJ8lSQWy6hHZ+ClLxVNLTOyqqi+tlUC59UY7YXBia01WZQsqWLKFzCjSx6Mo6NKlhQANBlGilYT4xycnxGcZTglLdiKTa6ZPUEEEWnPCF23drLTSy5GJjkiXtiP8Abz/AHhjHP8AhTVGbPbyU5i/yfSfcIqus2R46nQ8N0i1F2Jelcv9jzsDZD7Tnu9S7MqWyvYXa/NUfhUDoz0ziPhdwclSQcACkdBP+mI9i7VamLW0axy6RFXb22mnZZ+mOdKUdvyfYUU2q/KeK127HvY+w6eplAriVxYMQxuG6bG4sYZbI2xUbLnrKmuXlP4Dm9jnaxv7ei43Rldj7SamnLMGa3s67mU6j+R1xs+H+0aV6YSw6zJpKsmAhsHSWIyUFSctTlFtTxHcuGjJrq99qqkt0ZdPdfP4f6OsbMr1nIHX0joPRFuOYfZbtgsqqxJ/Ab7yuh9RX2x0+N8ZbllHx91TqslXLqggggiRUEEEJqjhHJ47iELzJgYK/FriWTofvHPNU2IOG+LqgDM8IftGNPVPIWQrLLmLKZjNwuWanM66ywpulgFxX1OkUp32rqJZZZSFjJpnReMYhpk8OTKuiEgqEJvbttEu2drUc3lE6oppnG0NRLlr4CzJjtZZZBQ2wnjhkxtY3IuIsbLl09XTTnkUktHUTZby2VGInSicKlVGF1vmDiGvXACHaf2qVE2nnTKanWWsuVImGaZgdlM1UbCJZSzalb3646BwO4QcupxPwhMRbmhsRWzEAPkLPlmNxyz1jMbEpCk3DOpUSmNKhZyBYOgBYOpvitna/ghdc490/D3ZsjNePliYvHFuSzVDrzfvicHOFmQ4ugi/RAG8qvAb8re6MTwX8Wkftab4Kxo9lbck1cmY8lmIUzJbBlZGVkyIZWAIjOcF/FpH7Wm+CsANtm+ML+pO+EkaRluLHSM3s3xhf1J3wkjSwBmK+l4lrHwD4LdH9LfwYgZI1U+SHBVhcHdGdq6F5JuAXl/+S/3jTXf2kc+/R87q/wAj7IpldRhNnGoOfs6IGprHNSDbwpZ6zbL26b4ikFJngnPo0YeiJJ0yZLscVwencBe/vv2K0Tz7MoS7NYKtUi75jXGgZTC46D0t68h7AT2PD6o2gyZMqnTQ3yva9uvIDpJHaKlTId7cxVsNxuT2kaxZCT7lNkF2/wBClliPiyTYDPohryADNmsPUPWYgesVcpQxHpzw+vVvR64nK2MepVHTzm8JEXJUljFMszblsDn1f30EFBSF2vYC50AsB1ACJqPZ7TGu1yT/ALl0CNVs7Z4li5190YrbnP7HX02kjTz3PezqPi16/d1Rcggik1hBBBAHwiMttzgps6aXqJkuSjgFnnrhVhzc2LDfbfrGomLcEdIIjkFN9mE+UsoSnkq8tJBYAECbNkT+MDtYXIIyxawB7f7LpNRgnNWzJkgjGqPLKEi2Kzk5jLUWB7Ie8HuBFDMEuej8YjqJkvwgCNxCtnbMZEZZQiX7Oqhgpfk00g1AwTFZkQzp/G8ZLzuHHg/zuK3ZvAsrNpZgq5WIyhTS3VmxBpcqZLdZRGRvzzY+QcjqIuKl1RbXfbXnZJrPXD6naaWSiLhQAAZZfzFWq2UrZrzT7PVu9EZb7POCU6geZjMsK6ylwygVQmWpXjCD+N73Y9Q1jdRIqMxUUzJ4Q9O4+mIY1jLcWOkLarZIOaZHo3f4gBLHOJyXz6Y6XOkshswt/PYd8YtqMyahgw5nGcYh6VY4rehrj0CM90XJxR2fCbo1qzPXGfvjInnbHmhcRQgdevqhTOkx03bW15bSgBbT1xz+ctzGnUeHRhp3asprHXvk98N8ftv1iomliWenbCyaXgBwfkvLadMAL3YLizwgZZDpJvnFbhTQS8RsBfcbC8LNmbWaQCueEm/Z0wVlaZmet9/+744drbSjFc+5w/G9P4lPX5hF+ria6Jfftjui5wJOFubl94DlYbh0dkdVFS3T7o55wHoDcEi2ZbPduHuvG+jfBtRR7r7HLUSaZOKtun2R6Fa3VFaCJ7n7mXfL3LQrj0D1wsn7Hp3nioCmXOBBLoSpe34ZmGwmDqa8WY+MwAudI98xnvmyQpmcDKZjU43mMKohpgaY55ykFXU3upXCliNMIizsKmpaBGRJlwWLEks7MWYsxZje5JJiOoxTNcl6P7xQqaKISvkuiM9ussS+iI/fb9I4MtnWzAqQwIBBFiLkRnl+zSjdcnmtLMoyVBnTHVZbYeYmJiFHNXTohLXU0QbK2zMpXupOHeu6KY67DxYsfJkq8ZxPZcsfKOg7K4Py6RJ/F3+9aZNa5J5z5sRfQX3Qg4L+LSP2tN8FY1VHtFZ8guu9DcdBtGV4L+LSP2tN8FY6J3Rts3xhf1J3wkjSxmtm+ML+pO+EkaWACAxgeEX2mS6SoqJJks5kS0bJheYWmBWA1CqoZDc5m+QyvDEfaFSY8DccrC4N5ZsHErjuKLaY8AvbTde+UAOq7YsuZusekQrqNjT1FlmMVyIzva2hGLQ9kU6P7TaCYRzpqAi+KZLZVUcTxwu2gvLBYdkOOD/CinrMfFF1aXhLLMQowV1xI1j+Ern77QPGk+on5FUKb5ZZjmKADpeygAnrP94+tLqW/ER2KB/F4d7P4TUs8qsqaHLFlAAYG6qHNwRkMLKQdCGFr3hfX8MkkVNTImynVael5Vxl1ImJzr4VGYthYZ2NwcrWJk5tkFVBdiqmwnc3bE3W1/5htSbCA8L2RR4K8MOW8YokmXMlmVjRnB5k2WJisGUG7YWF1yzyvviDZPCOfIpnmbSXC4mhFCKCXLlVRUVWa5LE2zy3nK8RJpJGskyFUWAiSMU/2nUYZlK1IZSQQZLA4hL4zDbpwgnosOy+s2dXJPlJNlnEkxQynS4YXGW7WB6WYIIIAI+NplrH2CAMpsig2gsyWZ9SsxBznAUKcbIFZAQADKDYmW4xaAk2hPtzZFQdp1EyTLeWJ9CacVAZSONwkrMw4sQA5q6ar0Zx0OCAOb/ZnwdnU7zBOkiUlpOGXcOBMlysDzQRkCxvnqd8amm4LSpbIys/MeY4BYkXmvjc2OVySc9QCQLAkQ/ggDku0dkbTM0qzVJJqizzEqGWW0ks+EJLBBSylAbW036w6+zql2hKmMKtprK8mSTxkzjLTVDCZbM4Rbi9MvbHQI+WgD7BBBAHmZLDCxAI6DCDbXBsTV5hsw0B91+iNDBHjSawyddkq5KUXycnbYgV2WaswdS2upvrhPhL2Hsj1V7JlstkZAdwZuLPqdL+tjHS6+nlMt5lgFzxE4SvXi3QtrqRQApnta11XCjsRe1wFGIjPXdCyVlkdspZS9zVRqKqp+ZCCjJ9Wv5+hyV6ByxCrisbXGY72kNdicH2Z9MTHLLwR/cw/q6mRLM/jONfiJ8uSwHFri4xUYMLHT7wa20OkbmgpZaKOLUAe2M8NOk8s26jxic4bILHyL9nbDEpAFti39Hoj26EaiG8fGUHWLXWn0ODKpMTwRdm0Xk+qKjoRqLRU4tFEoOPU8xUrHzC+k/x/MW4U7TmYZi9a+4n+8VzeEZ7pbY5HNHKBEVa+WBFeRW2GsQVdZePZTjtIzuhswJtpLrGbqtYe7QnwgqGvHJ1LWD5nVyTnwaXgPXlS8s6FW92UXuC/i0j9rTfBWEXBNCZpt0H3GHvBfxaR+1pvgrHY0Um6Itn1vhsnLTQbG2zfGF/UnfCSNLGa2b4wv6k74SRpY1G4x1d9nFHNmzZpVrzseMY5lrzCrMVGLmksqm4tmI+/wD87pS+M8YWtYkzJhxHi+LxkFrF8HNx2vGwggDGy/s3o1tzCQMGRZiOZJ4gAgnMcWSOvWGXB7gjIoy/FBjjADY3eYSAMKrick4QMgNBGgggBbT7Bp5biYkpFcIEDBQGwLol9cI3DSKFZwRkTKp6lsZeZL4p1LuUaXa2DAThC5k2A1JOpjQwQAg4NcE5FCX4kNz7XLM7nmqFUYnJNgoAA3AQw23siVVyjKmglSVYWLKysrBlZWUgqQQDcGL8EAYyX9m9ICT94xLFyWmTHYsZZlklmYk8xiI0uxtmJTSUky74EUKoJJIAFgLnXKL0EAEEEEAEEEEAEEEEAEEEEAEEEEAEEEEAEJ+EdBPnKgkT2kWLEsoBYnCQnhAgqGNyN9gIcQQBhuEfB6pnbMqKeZgqZ80uwLcxULOWBQMWKqlwFFyctYztRwTrJlXKn4FHPpXx4rzJIkIyvKXm5q99xAzNxHW4IAqCgQ5si3NrmwzI39sct21wTr3qH50woaia/GLVT1DSmV+KliUpCpgugy1tvuY67BAGC+znZNbTNMFS7urpJPPmvNPGCUBNN3JIu3o7I3sEEAEeWUHIx6ggCnNovJ9RhFwgomKXAOJMwOkbwPf6I1MfGW+sVTqUlgou08bIuPucxSviOdXRouEHA/GTMpyFY5mWdCd5U7uyMXWUE6WbPLcHsjk3Qtr7Z+x8vqdPqqXt25XujzU1N4pE3izKoZjnJDGq4P8AA9iQ03IdB/gRnr0tt8uVhfJXpfDb755ksL3ZY4GbKKy3mMPwNbtI/wB9keeC/i0j9rTfBWNk8kJKZVFgEPujG8F/FpH7Wm+CsfQwgoRUV2PsK61XBQj0Q325sxiAZc2bKYMWxyjKxc5QCDxqMLZDdCbkVV59Xd6i+nggiRM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j4aGp89rvXRfTwQQB8XZ9SNK2uHpofpo9ciqvPq7vUX08EEAfGoakixra6xy8Ki+nhpsfZvFy1Rb4Uly5YxFSxEtAoJKgC5tuAgggD/2Q==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4" descr="data:image/jpeg;base64,/9j/4AAQSkZJRgABAQAAAQABAAD/2wCEAAkGBxQSEhQUExQUFhQVFBYVFxUXGBUXGBUaFxQcGBkXFxgYHSggGBwlHBgUIjEiJSkrLi4vHB80ODMsNygtLisBCgoKDg0OGxAQGzYkICY0LDQ3LSwtLDQsLDQsLCwsNCwvMCwvLCw0NCwsNDQsLCw0LCwsLCwsLSwvLCwsLCwsLf/AABEIAJcBTQMBIgACEQEDEQH/xAAcAAACAwEBAQEAAAAAAAAAAAAABQMEBgcCAQj/xABEEAACAAQDAggLBwQBBQEBAAABAgADBBESITEFQQYTFCJRYXGSMjRSVIGRobGz09QHI0Jyc3TBYtHh8DMVgqKj0sIX/8QAGgEBAAMBAQEAAAAAAAAAAAAAAAIDBAUBBv/EAC8RAAICAQMCBQIFBQEAAAAAAAABAgMRBBIhMUEFEzJRYSJxgZGh0fAUM2Kx4RX/2gAMAwEAAhEDEQA/AOnNOeY5UMwJZlAUKfBUE3LMPKiXkM7y5ndl/MiDZvjA/UnfCSNLACHkM7y5ndl/Mg5DO8uZ3ZfzIfQQAh5DO8uZ3ZfzIOQzvLmd2X8yH0EAIeQzvLmd2X8yDkM7y5ndl/Mh9BACHkM7y5ndl/Mg5DO8uZ3ZfzIfQQAh5DO8uZ3ZfzIOQzvLmd2X8yH0EAIeQzvLmd2X8yDkM7y5ndl/Mh9BACHkM7y5ndl/Mg5DO8uZ3ZfzIfQQAh5DO8uZ3ZfzIOQzvLmd2X8yH0EAIeQzvLmd2X8yDkM7y5ndl/Mh9BACHkM7y5ndl/Mg5DO8uZ3ZfzIfQQAh5DO8uZ3ZfzIOQzvLmd2X8yH14jeeo1IgMiXkM7y5ndl/Mg5DO8uZ3ZfzIZvXDcCfZED1rHSw9sTUGyDsiinyGd5czuy/mRRqqsS2wvUhWGqkybjtHGZRa2tUtgsHILsqA+TiOZHWBe3XEFfsWUiWUDTXeesnpi6FMc/W/wAjNZqJ87F09yanlTJihkmsynRl4og+kTIl5DO8uZ3ZfzIx+y6s0tUhUnA7BXXcQxsDbpHTGz4Zcp5FP5GbVGEYDzb+EMWHFliw4rX3x5qaPJklnKZLSanz4t4w1wR8jnXtje+trSr/ABI+8hneXM7sv5kctNLtckzVE7j+SrK40iSJpQVjOVsHK4xLPT6bxc2iu150gS5hqjjpeKVpZp0+9JcM1TdibFTL8Am2ds4zmo6NyGd5czuy/mR8WjnHR5nRpL+ZHO9lSNqMCJU6pl8XSgSZc15REyeqzAyt4VwObbMDS+kRbModpoFly+VSZOOoYDFJ427SVI4xluDin8aQdczeAOlchneXM7sv5kHIZ3lzO7L+ZE3BGdPakkmpB4/i0Ey9r48IxXtlrfTKHEAIeQzvLmd2X8yDkM7y5ndl/Mh9BACHkM7y5ndl/Mg5DO8uZ3ZfzIfQQAh5JOGZeZYZnmy/mRNsvbCzJaOpJV0RwSLGzqGFxfLIwzqvAb8re6MTwX8Wkftab4KwA22b4wv6k74SRpYzWzfGF/UnfCSNLABBHlmAFybAanojIbc4VNmlPkNOMOp/ID7z/mJwrlN4RTdfCmOZM0m0NqypIvMdV6tWPYozMZ2s4dSx/wAcp262IUfyYx00kkliSTqSbk9pMQusboaSC9XJxrvE7Zejhfqaym4ZTppNpcpFUXZ2ZiEGlzlmegDWJpnC1whmJhmopAaylGS+hKte4PTeM+lOtlkkkGwmONMTEZKfyqRl0s0WpOz0UNYHnKVbM5g6+6LP6etrhFX/AKF0Xhv+fzqPKHhzLewYYT15e3MRoKXasuZo1u2OdTuDqt4LMO2zD+IWB51K9jp0aq3Yd0VT0afof4M0U+LSTxavxX7HZQY+xiNgcJ8WRPap3RsaWpVxcerojBKLi8M7MJxnHdF5RNBBBHhMIIIjeeo1IgCSCKjVw3An2RC9ax0sImoSZB2RQxiN56jUiFbTCdSTHmJqr3K3d7IvvXDcCfZEL1rHSw9sVoIkq4kHZJnp5hOpMeY+qpOgiRaZj+H15RLKRHDZFBFpaJt5A9sSLQDeT6Moj5kSSrkJNsUZmyiqmzgh16MS6A9RzHpjMTtvMowTAVcZENkf8+iOjLRr0X7TH16SWdUU9qg++LatVGHEo5RRdopTeYywznPBzZ71VQr4SJSMGLHQkaAdMaHhhteqkuiy1KSGW71KyzPZDcjAJQN1yscdnGtwLXOqVQBYCw6BH1lvrFOovd0svj4NGl0yohtTz8nPqzbc9NpzJSTHmI1FiSWU+7Wfa4VXCAElQrZk+ER1Cv8AZntWqqGdah5zqqSHDTFMtlnGX99LACriQNuIIB7I6MZCm2Qy0j4tMoNwMyLXig0mSkcBwk2TNWawMiZUOoACqRUTBMdSBuuMurXpjMbU4Z7QWeZaYJZNW0ni2pJzcXLBYLN47GEfEAp3a5aGOsWjw8hTmQDAGE+zzhTV1UxlqkQAyJM1cMt5eFnxh0OJjithU7teyN/EayVGYAiSACCCCACCCCAIqrwG/K3ujE8F/FpH7Wm+Csbaq8Bvyt7oxPBfxaR+1pvgrADbZvjC/qTvhJD+qqVli7adQJJyvYAZnIGEGzfGF/UnfCSLHCeZYSwr4Hx5HWwKlTcdGY9UThHdJIrus2QchVt7ajVChZIPFnU5BmIOmEnEAOi0ZuZLKmzAg9BBB9RiVZNgb+Fclr9N8+y2noj0JrKLAnD5Jsy9xrr7I6kYKH0xPnLbXbLdPqUmWPVFJDTFDeCLs35VBZvYDFq8ttQUPSt2X0qecPQT2R9MgpLmNkQwWWrKbqcTgtY7jhVhY2OcSb7FahznqhZOmFmLk84ksT1k3hlQ7THgzMjpi3Ht6P8AdIXsseCl8hroPTEyhrJq5Wg7B7o+VFMsxSrC4Ps6x0GFbV7SpgR1b/jlqUI5wZZaqSvTmDlDTjj0W9ERwyzak8MyG0KJ6aYM+tW6RvB6+kRpuD23LWJNiMiD/uYijtmcsyymYBhJJ5rsb2t+EWG/fFKio+eBLmozH8BDIzflxZE+mK76lZHL6o06K+VE8L0vsdNlbVVhcAmPj1rHSw9sZnYc0mwvbt/mNUtB0n1Rz8QR3c2SKjTCdSTHmGK0S9Z9P9okWQo3D1Q8xLoh5Un1YqAiQU7H8J90NQI+x55rJKldxctE3UIkWh6W9UXYIi7JElXErrRr1n0/2iRZCjcPVEkERbbJqKR8tH2CCPD0IIIIAIIIIAIIIIAIIIIAIIIIAIIIIAIIIIAIIIIAiqvAb8re6MTwX8Wkftab4KxtqrwG/K3ujE8F/FpH7Wm+CsANtm+MD9Sd8NIX7cn8ZMPQMh/vqi3IfDMJ6Gnn/wBSQsnDMxq00eWzm+IT4UCvOXEC28Dn9YGWP3A+g7zaBli0CQbjIjQx4mShYlRYDNlH4f6l6U6vw9ljG1M5Uo557lJliUOZaKVyLs98gbqoUYWByK3Y5HoiQSbi5sq6Yje3YLZuepQfRHuomBQgVQSEuGYAkBnOiZqDcanFu0j3OTyMcJvoV2pw64gOLubC+Upz0Kx8E+tesRFNlpKYgh2cdP3ag7iPxnt5oMR7QnYAZs1ugXY3JOPBh1utjuNh0R4pdqI62P3ksEgEHnJY2OAnTP8ACcuoRBWwzjJoekt27tmM93+3/D3WTZgKtxjlnlIxN7HnC9st0QCudUwAgC5534rHcDu98T7RvaW1jhEqUuLLXiwbHPmnPfC8zB0GLPNi+pRPTXZ4RA4i3smUMYmNlLlEOx6SM1QdJYj1XMEmQCMTErLv4W9rfhQfib2DfaPNbU47Kowy18FNddWY/iY7z6BHrti+MkI6S1fU4jvZFUSQx/Hdj2lji9GINHQdnzcSA+iOW7NqAqrrkzD0GxG/pLRt9i7UAFrHPsjkXYVjwfTaWFkqYtrnBpIIX/8AUx5J9Yg/6mPJPrEV7kX+VP2GEEL/APqY8k+sRR2nwmWSCTKmvbUIFNu8QIZQcJLqh9BGbquFQElJqJcOoYK5wsARcXFjY9W6Jth8KZNRK4wYkAYo2IZKw3FhloQb9BjzfHOMln9Nbs8zbwPoI8qwIuMwcwRvj1EigIIIIAIIIq7UqDLkzZi2ukt3F9LqpIv6oAtQRyKk+0ytmpJEuXTs815C8ZhmiUvG07u6GzE40ZRcg251so+bb+0GvAqZKS5aTUScBhR2eUZIUicQ3NZJnOC5ZGx51jAHXoI5CeHlUaqmGJHQKgKyw4FRxwYtOGZGGVgAIJtdjocIh/wE4aVFXNSXUJKHGUkqpUy1dcON2QowZjfNL3y1gDfwQQQAQQQQAQQQQAQQQQAQQQQBFVeA35W90Yngv4tI/a03wVjbVXgN+VvdGJ4L+LSP2tN8FYAuk85vzT/hJFNhF+XLxOy9LTx/6UhdLm83/e256B/uZsI2ab0s5Ov/ALkflM8lL5WuToBrHjFbwTdhowJwr1gjNz6l/NExUkZ5A6je35ugf0+u+7wyxpRi6dCJpWM5eFa2HcR/R5P5NOjoiKq17Eli9r2OAE3GupOUTMsep1iSGysFs+p/41NnH4hmc9R16QfsF798r8TF7XqJZDPNTGsoyMBcBcOCYxcSZVyWXmp4fZfWINiTjNabPsQs2zAE56ub4dFBVlPpjSVvB+U7DHJDFmxcy+GY1rYjhycjpYXG+0SjZqgBbgaKESxtuALeCvYMXojBDSShPdnKPobPFq7afL2tPjrjt8/bhL2IHduMsnOOCWhUDEGCy1BDDeLg9nSIHkIuJgMZW15Ya6pfezCxcA9GWl2g2gJjOcVsrpzLgMAd46MgbZxVRipBBsRof91HVGlrBjU4yzjkiqJzObsb5WG4AdCjQCIbRdnygwLqLW8NB+H+pf6D7Dl0RUIjwMs0o5n/AH//AJ/zGp2PujNyl5qDtb1nKNPslNIw3etnY0f9pDWCPsfIpLxftXaiSQQzWYrcesj+DFGXUzaemtPF2cs+oLKGNwDbfa14X1T006YZs3/kQNxfOIUENZcQ32Kk+kwh2rt6ZOKSsw0xlRS17XY2GfpiFk8R4XU06TTKd7VkksY4bwVOFHCCSJOGXlvJ3k7zCTZFdUVFFxkhWE2TMZMaELjAAZcVyAxs1jfWwvrGq4SfZ/Sy5P4mYi5bG179IAOEdlorbI2vKpqFZEtQqre9wCSx8JmbeT/YR67YrjGGeQ0N1j3t7ot9nz+o74F8NGp+Ik1YwrOw4WvdUZ/wHyecSN/RlaOrgx+WNtzGYy3fKUJodrA3ChgSVz7fbHfNhcIJkySjcw5a2OftiyqSlBNGLX0SpvlGXPfPuayCEg2w/kr7f7x6G2j5A9Z/tFhjHMc5k8OJkySHeQs1aqqn00qUG4vAiCYv3jEHEW4pichbFplnrxtr+j/y/wAQioNl00otaWSpnNPVSQwlTHBxGVcXQG7ZX/EbWvaAM9sr7QKRBTypVHM4tpEtybi0nEGEtNMxdLXy1GRzt7r/ALRyxpjIpZbNNSlmNjmWwioEz7sEL4QKDnHp0h9UUmzpQR3kSpYlZIxEsYBrZSdOwRnpm19hJjUSVIa2IJI5psbjcAbEkxFzjHqy6vT22+iLf2R9qeHzPKbiqIS5jTnp5Ex5iNLMxC+NmAAIAWWxAOpsNM4sUP2lSi0silbARS4pmJQy8qJC8y2dmGdj19UXdm7V2PPlmnUS8DNi4qZLsC1ycQBFr3JN+uNFK4N0bC6ypTA4MwFN+LN5fdOnRHqafQhOudbxNYfyV+DO3pk2oq6abhLU81QrqLB5cyWs1Li5swVgD02vlGlhNsTg9LpnmuhZmmuXdmN2YnLM9AAAAGQAEOY9IBBBBABBBBABBBBABBBBAEVV4Dflb3RieC/i0j9rTfBWNtVeA35W90Yngv4tI/a03wVgBts7xgfqTvhJCuolhJuEeCzzLdqPhC+jX/uB3CGmzfGB+pO+EkWtu0Atxii2fPFgQcrBipBBIyF7adkX0TUZc9zHrKnOGV1QnZYgYi9gbnoGZ9QiYyBvCntSX/8AMBXK1zboubd3T2Rr6HL4ayVmQ3sRh/Nke6Lt7I8zAtzqxy/pXwFtpzjlbesT8XbSIxJNr2NrJ8JQfaDEkzxrjhEJcgWsuE6phAQ9oGZP9V8XXH2nQY1K7mBwMRc2N7IxsG00Nj2wER5C5N+UL3z/APKzIlggnzyU2QjI3uMiCLEHrB0iF0hgZpsAbMBoGvcflYc5ey9uqIWlKdGt1P8A/ai3rAiWfcqx3iyii4Tcf4IIsQR0ER5nbP5y4TdWFwTuAOanrGnqO+LvInOiMw6U549aXiwZJloFYc9nuqnIi6EMxGoW4la6kRCaguWaKrL39K/UoSZBL6ZDL1RqNny7CPGxKK5AjVGlQ/hHqt7RHJksvJ9PVdsgo4EcfYZzNmruJHtitMoHGlj2f5iG1l6tizCbY2JTKZk4l+MlzuNwA80ggFkK7xq+Wd+rKMzw64UyMKPJChkKsvauY9sbbhpsN5kp5ksOJyoSFXLjbDJbHVug+iOe0m2aSY8tpdPJNTcHJFEzGMybHRsib65RWpuCaa4NT08dRKMoWfV3z8ezGm3p1WJCvNTAGlhyMQLJdblWGoYdEZiq4QotMJQIIFz2km5MOeFG3ZgDCaCltS2noOjeiOdSZSz5wwo3F3BY5jK/86W68rRVS4qUpNfmb/EY2yqqqjJNt9I9X/lx/wA/Zw5nVkpPBvMugJ8lSQWy6hHZ+ClLxVNLTOyqqi+tlUC59UY7YXBia01WZQsqWLKFzCjSx6Mo6NKlhQANBlGilYT4xycnxGcZTglLdiKTa6ZPUEEEWnPCF23drLTSy5GJjkiXtiP8Abz/AHhjHP8AhTVGbPbyU5i/yfSfcIqus2R46nQ8N0i1F2Jelcv9jzsDZD7Tnu9S7MqWyvYXa/NUfhUDoz0ziPhdwclSQcACkdBP+mI9i7VamLW0axy6RFXb22mnZZ+mOdKUdvyfYUU2q/KeK127HvY+w6eplAriVxYMQxuG6bG4sYZbI2xUbLnrKmuXlP4Dm9jnaxv7ei43Rldj7SamnLMGa3s67mU6j+R1xs+H+0aV6YSw6zJpKsmAhsHSWIyUFSctTlFtTxHcuGjJrq99qqkt0ZdPdfP4f6OsbMr1nIHX0joPRFuOYfZbtgsqqxJ/Ab7yuh9RX2x0+N8ZbllHx91TqslXLqggggiRUEEEJqjhHJ47iELzJgYK/FriWTofvHPNU2IOG+LqgDM8IftGNPVPIWQrLLmLKZjNwuWanM66ywpulgFxX1OkUp32rqJZZZSFjJpnReMYhpk8OTKuiEgqEJvbttEu2drUc3lE6oppnG0NRLlr4CzJjtZZZBQ2wnjhkxtY3IuIsbLl09XTTnkUktHUTZby2VGInSicKlVGF1vmDiGvXACHaf2qVE2nnTKanWWsuVImGaZgdlM1UbCJZSzalb3646BwO4QcupxPwhMRbmhsRWzEAPkLPlmNxyz1jMbEpCk3DOpUSmNKhZyBYOgBYOpvitna/ghdc490/D3ZsjNePliYvHFuSzVDrzfvicHOFmQ4ugi/RAG8qvAb8re6MTwX8Wkftab4Kxo9lbck1cmY8lmIUzJbBlZGVkyIZWAIjOcF/FpH7Wm+CsANtm+ML+pO+EkaRluLHSM3s3xhf1J3wkjSwBmK+l4lrHwD4LdH9LfwYgZI1U+SHBVhcHdGdq6F5JuAXl/+S/3jTXf2kc+/R87q/wAj7IpldRhNnGoOfs6IGprHNSDbwpZ6zbL26b4ikFJngnPo0YeiJJ0yZLscVwencBe/vv2K0Tz7MoS7NYKtUi75jXGgZTC46D0t68h7AT2PD6o2gyZMqnTQ3yva9uvIDpJHaKlTId7cxVsNxuT2kaxZCT7lNkF2/wBClliPiyTYDPohryADNmsPUPWYgesVcpQxHpzw+vVvR64nK2MepVHTzm8JEXJUljFMszblsDn1f30EFBSF2vYC50AsB1ACJqPZ7TGu1yT/ALl0CNVs7Z4li5190YrbnP7HX02kjTz3PezqPi16/d1Rcggik1hBBBAHwiMttzgps6aXqJkuSjgFnnrhVhzc2LDfbfrGomLcEdIIjkFN9mE+UsoSnkq8tJBYAECbNkT+MDtYXIIyxawB7f7LpNRgnNWzJkgjGqPLKEi2Kzk5jLUWB7Ie8HuBFDMEuej8YjqJkvwgCNxCtnbMZEZZQiX7Oqhgpfk00g1AwTFZkQzp/G8ZLzuHHg/zuK3ZvAsrNpZgq5WIyhTS3VmxBpcqZLdZRGRvzzY+QcjqIuKl1RbXfbXnZJrPXD6naaWSiLhQAAZZfzFWq2UrZrzT7PVu9EZb7POCU6geZjMsK6ylwygVQmWpXjCD+N73Y9Q1jdRIqMxUUzJ4Q9O4+mIY1jLcWOkLarZIOaZHo3f4gBLHOJyXz6Y6XOkshswt/PYd8YtqMyahgw5nGcYh6VY4rehrj0CM90XJxR2fCbo1qzPXGfvjInnbHmhcRQgdevqhTOkx03bW15bSgBbT1xz+ctzGnUeHRhp3asprHXvk98N8ftv1iomliWenbCyaXgBwfkvLadMAL3YLizwgZZDpJvnFbhTQS8RsBfcbC8LNmbWaQCueEm/Z0wVlaZmet9/+744drbSjFc+5w/G9P4lPX5hF+ria6Jfftjui5wJOFubl94DlYbh0dkdVFS3T7o55wHoDcEi2ZbPduHuvG+jfBtRR7r7HLUSaZOKtun2R6Fa3VFaCJ7n7mXfL3LQrj0D1wsn7Hp3nioCmXOBBLoSpe34ZmGwmDqa8WY+MwAudI98xnvmyQpmcDKZjU43mMKohpgaY55ykFXU3upXCliNMIizsKmpaBGRJlwWLEks7MWYsxZje5JJiOoxTNcl6P7xQqaKISvkuiM9ussS+iI/fb9I4MtnWzAqQwIBBFiLkRnl+zSjdcnmtLMoyVBnTHVZbYeYmJiFHNXTohLXU0QbK2zMpXupOHeu6KY67DxYsfJkq8ZxPZcsfKOg7K4Py6RJ/F3+9aZNa5J5z5sRfQX3Qg4L+LSP2tN8FY1VHtFZ8guu9DcdBtGV4L+LSP2tN8FY6J3Rts3xhf1J3wkjSxmtm+ML+pO+EkaWACAxgeEX2mS6SoqJJks5kS0bJheYWmBWA1CqoZDc5m+QyvDEfaFSY8DccrC4N5ZsHErjuKLaY8AvbTde+UAOq7YsuZusekQrqNjT1FlmMVyIzva2hGLQ9kU6P7TaCYRzpqAi+KZLZVUcTxwu2gvLBYdkOOD/CinrMfFF1aXhLLMQowV1xI1j+Ern77QPGk+on5FUKb5ZZjmKADpeygAnrP94+tLqW/ER2KB/F4d7P4TUs8qsqaHLFlAAYG6qHNwRkMLKQdCGFr3hfX8MkkVNTImynVael5Vxl1ImJzr4VGYthYZ2NwcrWJk5tkFVBdiqmwnc3bE3W1/5htSbCA8L2RR4K8MOW8YokmXMlmVjRnB5k2WJisGUG7YWF1yzyvviDZPCOfIpnmbSXC4mhFCKCXLlVRUVWa5LE2zy3nK8RJpJGskyFUWAiSMU/2nUYZlK1IZSQQZLA4hL4zDbpwgnosOy+s2dXJPlJNlnEkxQynS4YXGW7WB6WYIIIAI+NplrH2CAMpsig2gsyWZ9SsxBznAUKcbIFZAQADKDYmW4xaAk2hPtzZFQdp1EyTLeWJ9CacVAZSONwkrMw4sQA5q6ar0Zx0OCAOb/ZnwdnU7zBOkiUlpOGXcOBMlysDzQRkCxvnqd8amm4LSpbIys/MeY4BYkXmvjc2OVySc9QCQLAkQ/ggDku0dkbTM0qzVJJqizzEqGWW0ks+EJLBBSylAbW036w6+zql2hKmMKtprK8mSTxkzjLTVDCZbM4Rbi9MvbHQI+WgD7BBBAHmZLDCxAI6DCDbXBsTV5hsw0B91+iNDBHjSawyddkq5KUXycnbYgV2WaswdS2upvrhPhL2Hsj1V7JlstkZAdwZuLPqdL+tjHS6+nlMt5lgFzxE4SvXi3QtrqRQApnta11XCjsRe1wFGIjPXdCyVlkdspZS9zVRqKqp+ZCCjJ9Wv5+hyV6ByxCrisbXGY72kNdicH2Z9MTHLLwR/cw/q6mRLM/jONfiJ8uSwHFri4xUYMLHT7wa20OkbmgpZaKOLUAe2M8NOk8s26jxic4bILHyL9nbDEpAFti39Hoj26EaiG8fGUHWLXWn0ODKpMTwRdm0Xk+qKjoRqLRU4tFEoOPU8xUrHzC+k/x/MW4U7TmYZi9a+4n+8VzeEZ7pbY5HNHKBEVa+WBFeRW2GsQVdZePZTjtIzuhswJtpLrGbqtYe7QnwgqGvHJ1LWD5nVyTnwaXgPXlS8s6FW92UXuC/i0j9rTfBWEXBNCZpt0H3GHvBfxaR+1pvgrHY0Um6Itn1vhsnLTQbG2zfGF/UnfCSNLGa2b4wv6k74SRpY1G4x1d9nFHNmzZpVrzseMY5lrzCrMVGLmksqm4tmI+/wD87pS+M8YWtYkzJhxHi+LxkFrF8HNx2vGwggDGy/s3o1tzCQMGRZiOZJ4gAgnMcWSOvWGXB7gjIoy/FBjjADY3eYSAMKrick4QMgNBGgggBbT7Bp5biYkpFcIEDBQGwLol9cI3DSKFZwRkTKp6lsZeZL4p1LuUaXa2DAThC5k2A1JOpjQwQAg4NcE5FCX4kNz7XLM7nmqFUYnJNgoAA3AQw23siVVyjKmglSVYWLKysrBlZWUgqQQDcGL8EAYyX9m9ICT94xLFyWmTHYsZZlklmYk8xiI0uxtmJTSUky74EUKoJJIAFgLnXKL0EAEEEEAEEEEAEEEEAEEEEAEEEEAEEEEAEJ+EdBPnKgkT2kWLEsoBYnCQnhAgqGNyN9gIcQQBhuEfB6pnbMqKeZgqZ80uwLcxULOWBQMWKqlwFFyctYztRwTrJlXKn4FHPpXx4rzJIkIyvKXm5q99xAzNxHW4IAqCgQ5si3NrmwzI39sct21wTr3qH50woaia/GLVT1DSmV+KliUpCpgugy1tvuY67BAGC+znZNbTNMFS7urpJPPmvNPGCUBNN3JIu3o7I3sEEAEeWUHIx6ggCnNovJ9RhFwgomKXAOJMwOkbwPf6I1MfGW+sVTqUlgou08bIuPucxSviOdXRouEHA/GTMpyFY5mWdCd5U7uyMXWUE6WbPLcHsjk3Qtr7Z+x8vqdPqqXt25XujzU1N4pE3izKoZjnJDGq4P8AA9iQ03IdB/gRnr0tt8uVhfJXpfDb755ksL3ZY4GbKKy3mMPwNbtI/wB9keeC/i0j9rTfBWNk8kJKZVFgEPujG8F/FpH7Wm+CsfQwgoRUV2PsK61XBQj0Q325sxiAZc2bKYMWxyjKxc5QCDxqMLZDdCbkVV59Xd6i+nggiRM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j4aGp89rvXRfTwQQB8XZ9SNK2uHpofpo9ciqvPq7vUX08EEAfGoakixra6xy8Ki+nhpsfZvFy1Rb4Uly5YxFSxEtAoJKgC5tuAgggD/2Q==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data:image/jpeg;base64,/9j/4AAQSkZJRgABAQAAAQABAAD/2wCEAAkGBxQSEhQUExQUFhQVFBYVFxUXGBUXGBUaFxQcGBkXFxgYHSggGBwlHBgUIjEiJSkrLi4vHB80ODMsNygtLisBCgoKDg0OGxAQGzYkICY0LDQ3LSwtLDQsLDQsLCwsNCwvMCwvLCw0NCwsNDQsLCw0LCwsLCwsLSwvLCwsLCwsLf/AABEIAJcBTQMBIgACEQEDEQH/xAAcAAACAwEBAQEAAAAAAAAAAAAABQMEBgcCAQj/xABEEAACAAQDAggLBwQBBQEBAAABAgADBBESITEFQQYTFCJRYXGSMjRSVIGRobGz09QHI0Jyc3TBYtHh8DMVgqKj0sIX/8QAGgEBAAMBAQEAAAAAAAAAAAAAAAIDBAUBBv/EAC8RAAICAQMCBQIFBQEAAAAAAAABAgMRBBIhMUEFEzJRYSJxgZGh0fAUM2Kx4RX/2gAMAwEAAhEDEQA/AOnNOeY5UMwJZlAUKfBUE3LMPKiXkM7y5ndl/MiDZvjA/UnfCSNLACHkM7y5ndl/Mg5DO8uZ3ZfzIfQQAh5DO8uZ3ZfzIOQzvLmd2X8yH0EAIeQzvLmd2X8yDkM7y5ndl/Mh9BACHkM7y5ndl/Mg5DO8uZ3ZfzIfQQAh5DO8uZ3ZfzIOQzvLmd2X8yH0EAIeQzvLmd2X8yDkM7y5ndl/Mh9BACHkM7y5ndl/Mg5DO8uZ3ZfzIfQQAh5DO8uZ3ZfzIOQzvLmd2X8yH0EAIeQzvLmd2X8yDkM7y5ndl/Mh9BACHkM7y5ndl/Mg5DO8uZ3ZfzIfQQAh5DO8uZ3ZfzIOQzvLmd2X8yH14jeeo1IgMiXkM7y5ndl/Mg5DO8uZ3ZfzIZvXDcCfZED1rHSw9sTUGyDsiinyGd5czuy/mRRqqsS2wvUhWGqkybjtHGZRa2tUtgsHILsqA+TiOZHWBe3XEFfsWUiWUDTXeesnpi6FMc/W/wAjNZqJ87F09yanlTJihkmsynRl4og+kTIl5DO8uZ3ZfzIx+y6s0tUhUnA7BXXcQxsDbpHTGz4Zcp5FP5GbVGEYDzb+EMWHFliw4rX3x5qaPJklnKZLSanz4t4w1wR8jnXtje+trSr/ABI+8hneXM7sv5kctNLtckzVE7j+SrK40iSJpQVjOVsHK4xLPT6bxc2iu150gS5hqjjpeKVpZp0+9JcM1TdibFTL8Am2ds4zmo6NyGd5czuy/mR8WjnHR5nRpL+ZHO9lSNqMCJU6pl8XSgSZc15REyeqzAyt4VwObbMDS+kRbModpoFly+VSZOOoYDFJ427SVI4xluDin8aQdczeAOlchneXM7sv5kHIZ3lzO7L+ZE3BGdPakkmpB4/i0Ey9r48IxXtlrfTKHEAIeQzvLmd2X8yDkM7y5ndl/Mh9BACHkM7y5ndl/Mg5DO8uZ3ZfzIfQQAh5JOGZeZYZnmy/mRNsvbCzJaOpJV0RwSLGzqGFxfLIwzqvAb8re6MTwX8Wkftab4KwA22b4wv6k74SRpYzWzfGF/UnfCSNLABBHlmAFybAanojIbc4VNmlPkNOMOp/ID7z/mJwrlN4RTdfCmOZM0m0NqypIvMdV6tWPYozMZ2s4dSx/wAcp262IUfyYx00kkliSTqSbk9pMQusboaSC9XJxrvE7Zejhfqaym4ZTppNpcpFUXZ2ZiEGlzlmegDWJpnC1whmJhmopAaylGS+hKte4PTeM+lOtlkkkGwmONMTEZKfyqRl0s0WpOz0UNYHnKVbM5g6+6LP6etrhFX/AKF0Xhv+fzqPKHhzLewYYT15e3MRoKXasuZo1u2OdTuDqt4LMO2zD+IWB51K9jp0aq3Yd0VT0afof4M0U+LSTxavxX7HZQY+xiNgcJ8WRPap3RsaWpVxcerojBKLi8M7MJxnHdF5RNBBBHhMIIIjeeo1IgCSCKjVw3An2RC9ax0sImoSZB2RQxiN56jUiFbTCdSTHmJqr3K3d7IvvXDcCfZEL1rHSw9sVoIkq4kHZJnp5hOpMeY+qpOgiRaZj+H15RLKRHDZFBFpaJt5A9sSLQDeT6Moj5kSSrkJNsUZmyiqmzgh16MS6A9RzHpjMTtvMowTAVcZENkf8+iOjLRr0X7TH16SWdUU9qg++LatVGHEo5RRdopTeYywznPBzZ71VQr4SJSMGLHQkaAdMaHhhteqkuiy1KSGW71KyzPZDcjAJQN1yscdnGtwLXOqVQBYCw6BH1lvrFOovd0svj4NGl0yohtTz8nPqzbc9NpzJSTHmI1FiSWU+7Wfa4VXCAElQrZk+ER1Cv8AZntWqqGdah5zqqSHDTFMtlnGX99LACriQNuIIB7I6MZCm2Qy0j4tMoNwMyLXig0mSkcBwk2TNWawMiZUOoACqRUTBMdSBuuMurXpjMbU4Z7QWeZaYJZNW0ni2pJzcXLBYLN47GEfEAp3a5aGOsWjw8hTmQDAGE+zzhTV1UxlqkQAyJM1cMt5eFnxh0OJjithU7teyN/EayVGYAiSACCCCACCCCAIqrwG/K3ujE8F/FpH7Wm+Csbaq8Bvyt7oxPBfxaR+1pvgrADbZvjC/qTvhJD+qqVli7adQJJyvYAZnIGEGzfGF/UnfCSLHCeZYSwr4Hx5HWwKlTcdGY9UThHdJIrus2QchVt7ajVChZIPFnU5BmIOmEnEAOi0ZuZLKmzAg9BBB9RiVZNgb+Fclr9N8+y2noj0JrKLAnD5Jsy9xrr7I6kYKH0xPnLbXbLdPqUmWPVFJDTFDeCLs35VBZvYDFq8ttQUPSt2X0qecPQT2R9MgpLmNkQwWWrKbqcTgtY7jhVhY2OcSb7FahznqhZOmFmLk84ksT1k3hlQ7THgzMjpi3Ht6P8AdIXsseCl8hroPTEyhrJq5Wg7B7o+VFMsxSrC4Ps6x0GFbV7SpgR1b/jlqUI5wZZaqSvTmDlDTjj0W9ERwyzak8MyG0KJ6aYM+tW6RvB6+kRpuD23LWJNiMiD/uYijtmcsyymYBhJJ5rsb2t+EWG/fFKio+eBLmozH8BDIzflxZE+mK76lZHL6o06K+VE8L0vsdNlbVVhcAmPj1rHSw9sZnYc0mwvbt/mNUtB0n1Rz8QR3c2SKjTCdSTHmGK0S9Z9P9okWQo3D1Q8xLoh5Un1YqAiQU7H8J90NQI+x55rJKldxctE3UIkWh6W9UXYIi7JElXErrRr1n0/2iRZCjcPVEkERbbJqKR8tH2CCPD0IIIIAIIIIAIIIIAIIIIAIIIIAIIIIAIIIIAIIIIAiqvAb8re6MTwX8Wkftab4KxtqrwG/K3ujE8F/FpH7Wm+CsANtm+MD9Sd8NIX7cn8ZMPQMh/vqi3IfDMJ6Gnn/wBSQsnDMxq00eWzm+IT4UCvOXEC28Dn9YGWP3A+g7zaBli0CQbjIjQx4mShYlRYDNlH4f6l6U6vw9ljG1M5Uo557lJliUOZaKVyLs98gbqoUYWByK3Y5HoiQSbi5sq6Yje3YLZuepQfRHuomBQgVQSEuGYAkBnOiZqDcanFu0j3OTyMcJvoV2pw64gOLubC+Upz0Kx8E+tesRFNlpKYgh2cdP3ag7iPxnt5oMR7QnYAZs1ugXY3JOPBh1utjuNh0R4pdqI62P3ksEgEHnJY2OAnTP8ACcuoRBWwzjJoekt27tmM93+3/D3WTZgKtxjlnlIxN7HnC9st0QCudUwAgC5534rHcDu98T7RvaW1jhEqUuLLXiwbHPmnPfC8zB0GLPNi+pRPTXZ4RA4i3smUMYmNlLlEOx6SM1QdJYj1XMEmQCMTErLv4W9rfhQfib2DfaPNbU47Kowy18FNddWY/iY7z6BHrti+MkI6S1fU4jvZFUSQx/Hdj2lji9GINHQdnzcSA+iOW7NqAqrrkzD0GxG/pLRt9i7UAFrHPsjkXYVjwfTaWFkqYtrnBpIIX/8AUx5J9Yg/6mPJPrEV7kX+VP2GEEL/APqY8k+sRR2nwmWSCTKmvbUIFNu8QIZQcJLqh9BGbquFQElJqJcOoYK5wsARcXFjY9W6Jth8KZNRK4wYkAYo2IZKw3FhloQb9BjzfHOMln9Nbs8zbwPoI8qwIuMwcwRvj1EigIIIIAIIIq7UqDLkzZi2ukt3F9LqpIv6oAtQRyKk+0ytmpJEuXTs815C8ZhmiUvG07u6GzE40ZRcg251so+bb+0GvAqZKS5aTUScBhR2eUZIUicQ3NZJnOC5ZGx51jAHXoI5CeHlUaqmGJHQKgKyw4FRxwYtOGZGGVgAIJtdjocIh/wE4aVFXNSXUJKHGUkqpUy1dcON2QowZjfNL3y1gDfwQQQAQQQQAQQQQAQQQQAQQQQBFVeA35W90Yngv4tI/a03wVjbVXgN+VvdGJ4L+LSP2tN8FYAuk85vzT/hJFNhF+XLxOy9LTx/6UhdLm83/e256B/uZsI2ab0s5Ov/ALkflM8lL5WuToBrHjFbwTdhowJwr1gjNz6l/NExUkZ5A6je35ugf0+u+7wyxpRi6dCJpWM5eFa2HcR/R5P5NOjoiKq17Eli9r2OAE3GupOUTMsep1iSGysFs+p/41NnH4hmc9R16QfsF798r8TF7XqJZDPNTGsoyMBcBcOCYxcSZVyWXmp4fZfWINiTjNabPsQs2zAE56ub4dFBVlPpjSVvB+U7DHJDFmxcy+GY1rYjhycjpYXG+0SjZqgBbgaKESxtuALeCvYMXojBDSShPdnKPobPFq7afL2tPjrjt8/bhL2IHduMsnOOCWhUDEGCy1BDDeLg9nSIHkIuJgMZW15Ya6pfezCxcA9GWl2g2gJjOcVsrpzLgMAd46MgbZxVRipBBsRof91HVGlrBjU4yzjkiqJzObsb5WG4AdCjQCIbRdnygwLqLW8NB+H+pf6D7Dl0RUIjwMs0o5n/AH//AJ/zGp2PujNyl5qDtb1nKNPslNIw3etnY0f9pDWCPsfIpLxftXaiSQQzWYrcesj+DFGXUzaemtPF2cs+oLKGNwDbfa14X1T006YZs3/kQNxfOIUENZcQ32Kk+kwh2rt6ZOKSsw0xlRS17XY2GfpiFk8R4XU06TTKd7VkksY4bwVOFHCCSJOGXlvJ3k7zCTZFdUVFFxkhWE2TMZMaELjAAZcVyAxs1jfWwvrGq4SfZ/Sy5P4mYi5bG179IAOEdlorbI2vKpqFZEtQqre9wCSx8JmbeT/YR67YrjGGeQ0N1j3t7ot9nz+o74F8NGp+Ik1YwrOw4WvdUZ/wHyecSN/RlaOrgx+WNtzGYy3fKUJodrA3ChgSVz7fbHfNhcIJkySjcw5a2OftiyqSlBNGLX0SpvlGXPfPuayCEg2w/kr7f7x6G2j5A9Z/tFhjHMc5k8OJkySHeQs1aqqn00qUG4vAiCYv3jEHEW4pichbFplnrxtr+j/y/wAQioNl00otaWSpnNPVSQwlTHBxGVcXQG7ZX/EbWvaAM9sr7QKRBTypVHM4tpEtybi0nEGEtNMxdLXy1GRzt7r/ALRyxpjIpZbNNSlmNjmWwioEz7sEL4QKDnHp0h9UUmzpQR3kSpYlZIxEsYBrZSdOwRnpm19hJjUSVIa2IJI5psbjcAbEkxFzjHqy6vT22+iLf2R9qeHzPKbiqIS5jTnp5Ex5iNLMxC+NmAAIAWWxAOpsNM4sUP2lSi0silbARS4pmJQy8qJC8y2dmGdj19UXdm7V2PPlmnUS8DNi4qZLsC1ycQBFr3JN+uNFK4N0bC6ypTA4MwFN+LN5fdOnRHqafQhOudbxNYfyV+DO3pk2oq6abhLU81QrqLB5cyWs1Li5swVgD02vlGlhNsTg9LpnmuhZmmuXdmN2YnLM9AAAAGQAEOY9IBBBBABBBBABBBBABBBBAEVV4Dflb3RieC/i0j9rTfBWNtVeA35W90Yngv4tI/a03wVgBts7xgfqTvhJCuolhJuEeCzzLdqPhC+jX/uB3CGmzfGB+pO+EkWtu0Atxii2fPFgQcrBipBBIyF7adkX0TUZc9zHrKnOGV1QnZYgYi9gbnoGZ9QiYyBvCntSX/8AMBXK1zboubd3T2Rr6HL4ayVmQ3sRh/Nke6Lt7I8zAtzqxy/pXwFtpzjlbesT8XbSIxJNr2NrJ8JQfaDEkzxrjhEJcgWsuE6phAQ9oGZP9V8XXH2nQY1K7mBwMRc2N7IxsG00Nj2wER5C5N+UL3z/APKzIlggnzyU2QjI3uMiCLEHrB0iF0hgZpsAbMBoGvcflYc5ey9uqIWlKdGt1P8A/ai3rAiWfcqx3iyii4Tcf4IIsQR0ER5nbP5y4TdWFwTuAOanrGnqO+LvInOiMw6U549aXiwZJloFYc9nuqnIi6EMxGoW4la6kRCaguWaKrL39K/UoSZBL6ZDL1RqNny7CPGxKK5AjVGlQ/hHqt7RHJksvJ9PVdsgo4EcfYZzNmruJHtitMoHGlj2f5iG1l6tizCbY2JTKZk4l+MlzuNwA80ggFkK7xq+Wd+rKMzw64UyMKPJChkKsvauY9sbbhpsN5kp5ksOJyoSFXLjbDJbHVug+iOe0m2aSY8tpdPJNTcHJFEzGMybHRsib65RWpuCaa4NT08dRKMoWfV3z8ezGm3p1WJCvNTAGlhyMQLJdblWGoYdEZiq4QotMJQIIFz2km5MOeFG3ZgDCaCltS2noOjeiOdSZSz5wwo3F3BY5jK/86W68rRVS4qUpNfmb/EY2yqqqjJNt9I9X/lx/wA/Zw5nVkpPBvMugJ8lSQWy6hHZ+ClLxVNLTOyqqi+tlUC59UY7YXBia01WZQsqWLKFzCjSx6Mo6NKlhQANBlGilYT4xycnxGcZTglLdiKTa6ZPUEEEWnPCF23drLTSy5GJjkiXtiP8Abz/AHhjHP8AhTVGbPbyU5i/yfSfcIqus2R46nQ8N0i1F2Jelcv9jzsDZD7Tnu9S7MqWyvYXa/NUfhUDoz0ziPhdwclSQcACkdBP+mI9i7VamLW0axy6RFXb22mnZZ+mOdKUdvyfYUU2q/KeK127HvY+w6eplAriVxYMQxuG6bG4sYZbI2xUbLnrKmuXlP4Dm9jnaxv7ei43Rldj7SamnLMGa3s67mU6j+R1xs+H+0aV6YSw6zJpKsmAhsHSWIyUFSctTlFtTxHcuGjJrq99qqkt0ZdPdfP4f6OsbMr1nIHX0joPRFuOYfZbtgsqqxJ/Ab7yuh9RX2x0+N8ZbllHx91TqslXLqggggiRUEEEJqjhHJ47iELzJgYK/FriWTofvHPNU2IOG+LqgDM8IftGNPVPIWQrLLmLKZjNwuWanM66ywpulgFxX1OkUp32rqJZZZSFjJpnReMYhpk8OTKuiEgqEJvbttEu2drUc3lE6oppnG0NRLlr4CzJjtZZZBQ2wnjhkxtY3IuIsbLl09XTTnkUktHUTZby2VGInSicKlVGF1vmDiGvXACHaf2qVE2nnTKanWWsuVImGaZgdlM1UbCJZSzalb3646BwO4QcupxPwhMRbmhsRWzEAPkLPlmNxyz1jMbEpCk3DOpUSmNKhZyBYOgBYOpvitna/ghdc490/D3ZsjNePliYvHFuSzVDrzfvicHOFmQ4ugi/RAG8qvAb8re6MTwX8Wkftab4Kxo9lbck1cmY8lmIUzJbBlZGVkyIZWAIjOcF/FpH7Wm+CsANtm+ML+pO+EkaRluLHSM3s3xhf1J3wkjSwBmK+l4lrHwD4LdH9LfwYgZI1U+SHBVhcHdGdq6F5JuAXl/+S/3jTXf2kc+/R87q/wAj7IpldRhNnGoOfs6IGprHNSDbwpZ6zbL26b4ikFJngnPo0YeiJJ0yZLscVwencBe/vv2K0Tz7MoS7NYKtUi75jXGgZTC46D0t68h7AT2PD6o2gyZMqnTQ3yva9uvIDpJHaKlTId7cxVsNxuT2kaxZCT7lNkF2/wBClliPiyTYDPohryADNmsPUPWYgesVcpQxHpzw+vVvR64nK2MepVHTzm8JEXJUljFMszblsDn1f30EFBSF2vYC50AsB1ACJqPZ7TGu1yT/ALl0CNVs7Z4li5190YrbnP7HX02kjTz3PezqPi16/d1Rcggik1hBBBAHwiMttzgps6aXqJkuSjgFnnrhVhzc2LDfbfrGomLcEdIIjkFN9mE+UsoSnkq8tJBYAECbNkT+MDtYXIIyxawB7f7LpNRgnNWzJkgjGqPLKEi2Kzk5jLUWB7Ie8HuBFDMEuej8YjqJkvwgCNxCtnbMZEZZQiX7Oqhgpfk00g1AwTFZkQzp/G8ZLzuHHg/zuK3ZvAsrNpZgq5WIyhTS3VmxBpcqZLdZRGRvzzY+QcjqIuKl1RbXfbXnZJrPXD6naaWSiLhQAAZZfzFWq2UrZrzT7PVu9EZb7POCU6geZjMsK6ylwygVQmWpXjCD+N73Y9Q1jdRIqMxUUzJ4Q9O4+mIY1jLcWOkLarZIOaZHo3f4gBLHOJyXz6Y6XOkshswt/PYd8YtqMyahgw5nGcYh6VY4rehrj0CM90XJxR2fCbo1qzPXGfvjInnbHmhcRQgdevqhTOkx03bW15bSgBbT1xz+ctzGnUeHRhp3asprHXvk98N8ftv1iomliWenbCyaXgBwfkvLadMAL3YLizwgZZDpJvnFbhTQS8RsBfcbC8LNmbWaQCueEm/Z0wVlaZmet9/+744drbSjFc+5w/G9P4lPX5hF+ria6Jfftjui5wJOFubl94DlYbh0dkdVFS3T7o55wHoDcEi2ZbPduHuvG+jfBtRR7r7HLUSaZOKtun2R6Fa3VFaCJ7n7mXfL3LQrj0D1wsn7Hp3nioCmXOBBLoSpe34ZmGwmDqa8WY+MwAudI98xnvmyQpmcDKZjU43mMKohpgaY55ykFXU3upXCliNMIizsKmpaBGRJlwWLEks7MWYsxZje5JJiOoxTNcl6P7xQqaKISvkuiM9ussS+iI/fb9I4MtnWzAqQwIBBFiLkRnl+zSjdcnmtLMoyVBnTHVZbYeYmJiFHNXTohLXU0QbK2zMpXupOHeu6KY67DxYsfJkq8ZxPZcsfKOg7K4Py6RJ/F3+9aZNa5J5z5sRfQX3Qg4L+LSP2tN8FY1VHtFZ8guu9DcdBtGV4L+LSP2tN8FY6J3Rts3xhf1J3wkjSxmtm+ML+pO+EkaWACAxgeEX2mS6SoqJJks5kS0bJheYWmBWA1CqoZDc5m+QyvDEfaFSY8DccrC4N5ZsHErjuKLaY8AvbTde+UAOq7YsuZusekQrqNjT1FlmMVyIzva2hGLQ9kU6P7TaCYRzpqAi+KZLZVUcTxwu2gvLBYdkOOD/CinrMfFF1aXhLLMQowV1xI1j+Ern77QPGk+on5FUKb5ZZjmKADpeygAnrP94+tLqW/ER2KB/F4d7P4TUs8qsqaHLFlAAYG6qHNwRkMLKQdCGFr3hfX8MkkVNTImynVael5Vxl1ImJzr4VGYthYZ2NwcrWJk5tkFVBdiqmwnc3bE3W1/5htSbCA8L2RR4K8MOW8YokmXMlmVjRnB5k2WJisGUG7YWF1yzyvviDZPCOfIpnmbSXC4mhFCKCXLlVRUVWa5LE2zy3nK8RJpJGskyFUWAiSMU/2nUYZlK1IZSQQZLA4hL4zDbpwgnosOy+s2dXJPlJNlnEkxQynS4YXGW7WB6WYIIIAI+NplrH2CAMpsig2gsyWZ9SsxBznAUKcbIFZAQADKDYmW4xaAk2hPtzZFQdp1EyTLeWJ9CacVAZSONwkrMw4sQA5q6ar0Zx0OCAOb/ZnwdnU7zBOkiUlpOGXcOBMlysDzQRkCxvnqd8amm4LSpbIys/MeY4BYkXmvjc2OVySc9QCQLAkQ/ggDku0dkbTM0qzVJJqizzEqGWW0ks+EJLBBSylAbW036w6+zql2hKmMKtprK8mSTxkzjLTVDCZbM4Rbi9MvbHQI+WgD7BBBAHmZLDCxAI6DCDbXBsTV5hsw0B91+iNDBHjSawyddkq5KUXycnbYgV2WaswdS2upvrhPhL2Hsj1V7JlstkZAdwZuLPqdL+tjHS6+nlMt5lgFzxE4SvXi3QtrqRQApnta11XCjsRe1wFGIjPXdCyVlkdspZS9zVRqKqp+ZCCjJ9Wv5+hyV6ByxCrisbXGY72kNdicH2Z9MTHLLwR/cw/q6mRLM/jONfiJ8uSwHFri4xUYMLHT7wa20OkbmgpZaKOLUAe2M8NOk8s26jxic4bILHyL9nbDEpAFti39Hoj26EaiG8fGUHWLXWn0ODKpMTwRdm0Xk+qKjoRqLRU4tFEoOPU8xUrHzC+k/x/MW4U7TmYZi9a+4n+8VzeEZ7pbY5HNHKBEVa+WBFeRW2GsQVdZePZTjtIzuhswJtpLrGbqtYe7QnwgqGvHJ1LWD5nVyTnwaXgPXlS8s6FW92UXuC/i0j9rTfBWEXBNCZpt0H3GHvBfxaR+1pvgrHY0Um6Itn1vhsnLTQbG2zfGF/UnfCSNLGa2b4wv6k74SRpY1G4x1d9nFHNmzZpVrzseMY5lrzCrMVGLmksqm4tmI+/wD87pS+M8YWtYkzJhxHi+LxkFrF8HNx2vGwggDGy/s3o1tzCQMGRZiOZJ4gAgnMcWSOvWGXB7gjIoy/FBjjADY3eYSAMKrick4QMgNBGgggBbT7Bp5biYkpFcIEDBQGwLol9cI3DSKFZwRkTKp6lsZeZL4p1LuUaXa2DAThC5k2A1JOpjQwQAg4NcE5FCX4kNz7XLM7nmqFUYnJNgoAA3AQw23siVVyjKmglSVYWLKysrBlZWUgqQQDcGL8EAYyX9m9ICT94xLFyWmTHYsZZlklmYk8xiI0uxtmJTSUky74EUKoJJIAFgLnXKL0EAEEEEAEEEEAEEEEAEEEEAEEEEAEEEEAEJ+EdBPnKgkT2kWLEsoBYnCQnhAgqGNyN9gIcQQBhuEfB6pnbMqKeZgqZ80uwLcxULOWBQMWKqlwFFyctYztRwTrJlXKn4FHPpXx4rzJIkIyvKXm5q99xAzNxHW4IAqCgQ5si3NrmwzI39sct21wTr3qH50woaia/GLVT1DSmV+KliUpCpgugy1tvuY67BAGC+znZNbTNMFS7urpJPPmvNPGCUBNN3JIu3o7I3sEEAEeWUHIx6ggCnNovJ9RhFwgomKXAOJMwOkbwPf6I1MfGW+sVTqUlgou08bIuPucxSviOdXRouEHA/GTMpyFY5mWdCd5U7uyMXWUE6WbPLcHsjk3Qtr7Z+x8vqdPqqXt25XujzU1N4pE3izKoZjnJDGq4P8AA9iQ03IdB/gRnr0tt8uVhfJXpfDb755ksL3ZY4GbKKy3mMPwNbtI/wB9keeC/i0j9rTfBWNk8kJKZVFgEPujG8F/FpH7Wm+CsfQwgoRUV2PsK61XBQj0Q325sxiAZc2bKYMWxyjKxc5QCDxqMLZDdCbkVV59Xd6i+nggiRM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g5FVefV3eovp4IIAORVXn1d3qL6eDkVV59Xd6i+ngggA5FVefV3eovp4ORVXn1d3qL6eCCADkVV59Xd6i+nj4aGp89rvXRfTwQQB8XZ9SNK2uHpofpo9ciqvPq7vUX08EEAfGoakixra6xy8Ki+nhpsfZvFy1Rb4Uly5YxFSxEtAoJKgC5tuAgggD/2Q=="/>
          <p:cNvSpPr>
            <a:spLocks noChangeAspect="1" noChangeArrowheads="1"/>
          </p:cNvSpPr>
          <p:nvPr/>
        </p:nvSpPr>
        <p:spPr bwMode="auto">
          <a:xfrm>
            <a:off x="4064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8" name="Picture 8" descr="http://inquietudporsaber.files.wordpress.com/2012/10/dali_galacuc3a1ntica.jpg?w=309&amp;h=40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447800"/>
            <a:ext cx="316287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inquietudporsaber.files.wordpress.com/2012/10/estructuradelatomo.jpg?w=665&amp;h=208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315" y="3581400"/>
            <a:ext cx="4219575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3991429" y="1447800"/>
            <a:ext cx="4219575" cy="1981201"/>
            <a:chOff x="3991429" y="1447800"/>
            <a:chExt cx="4219575" cy="1981201"/>
          </a:xfrm>
        </p:grpSpPr>
        <p:grpSp>
          <p:nvGrpSpPr>
            <p:cNvPr id="12" name="Group 11"/>
            <p:cNvGrpSpPr/>
            <p:nvPr/>
          </p:nvGrpSpPr>
          <p:grpSpPr>
            <a:xfrm>
              <a:off x="3991429" y="1447800"/>
              <a:ext cx="4219575" cy="1981201"/>
              <a:chOff x="3810000" y="2971801"/>
              <a:chExt cx="4219575" cy="1981201"/>
            </a:xfrm>
          </p:grpSpPr>
          <p:pic>
            <p:nvPicPr>
              <p:cNvPr id="11" name="Picture 10" descr="http://inquietudporsaber.files.wordpress.com/2012/10/estructuradelatomo.jpg?w=665&amp;h=208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0000" y="2971801"/>
                <a:ext cx="4219575" cy="19812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6934200" y="4038600"/>
                <a:ext cx="990600" cy="8382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6553200" y="2514599"/>
              <a:ext cx="533400" cy="533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114800" y="3048000"/>
            <a:ext cx="3991429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Válasz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amikor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É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jártam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iskolába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……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05400" y="5181600"/>
            <a:ext cx="1381546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accent1">
                    <a:lumMod val="75000"/>
                  </a:schemeClr>
                </a:solidFill>
              </a:rPr>
              <a:t>Válasz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MA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…..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8500" y="1437899"/>
            <a:ext cx="3175570" cy="41601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11200" y="838200"/>
            <a:ext cx="2012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MUVESZET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ora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301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1349</Words>
  <Application>Microsoft Office PowerPoint</Application>
  <PresentationFormat>On-screen Show (4:3)</PresentationFormat>
  <Paragraphs>257</Paragraphs>
  <Slides>24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Classic Photo Album</vt:lpstr>
      <vt:lpstr>BajkÓ MÁrta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2014-10-28T10:19:35Z</dcterms:created>
  <dcterms:modified xsi:type="dcterms:W3CDTF">2014-11-12T09:07:57Z</dcterms:modified>
</cp:coreProperties>
</file>