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83" r:id="rId4"/>
    <p:sldId id="259" r:id="rId5"/>
    <p:sldId id="268" r:id="rId6"/>
    <p:sldId id="277" r:id="rId7"/>
    <p:sldId id="272" r:id="rId8"/>
    <p:sldId id="282" r:id="rId9"/>
    <p:sldId id="270" r:id="rId10"/>
    <p:sldId id="274" r:id="rId11"/>
    <p:sldId id="279" r:id="rId12"/>
    <p:sldId id="278" r:id="rId13"/>
    <p:sldId id="280" r:id="rId14"/>
    <p:sldId id="276" r:id="rId15"/>
    <p:sldId id="28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0346" autoAdjust="0"/>
  </p:normalViewPr>
  <p:slideViewPr>
    <p:cSldViewPr>
      <p:cViewPr varScale="1">
        <p:scale>
          <a:sx n="52" d="100"/>
          <a:sy n="52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US"/>
            </a:pPr>
            <a:r>
              <a:rPr lang="en-US" sz="1800" i="0" dirty="0" smtClean="0"/>
              <a:t>Number of CERN patent</a:t>
            </a:r>
            <a:r>
              <a:rPr lang="en-US" sz="1800" i="0" baseline="0" dirty="0" smtClean="0"/>
              <a:t> families</a:t>
            </a:r>
            <a:endParaRPr lang="en-US" sz="1800" i="0" dirty="0"/>
          </a:p>
        </c:rich>
      </c:tx>
      <c:layout/>
    </c:title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4</c:v>
                </c:pt>
                <c:pt idx="2">
                  <c:v>5</c:v>
                </c:pt>
                <c:pt idx="3">
                  <c:v>8</c:v>
                </c:pt>
                <c:pt idx="4">
                  <c:v>12</c:v>
                </c:pt>
                <c:pt idx="5">
                  <c:v>15</c:v>
                </c:pt>
                <c:pt idx="6">
                  <c:v>19</c:v>
                </c:pt>
                <c:pt idx="7">
                  <c:v>19</c:v>
                </c:pt>
                <c:pt idx="8">
                  <c:v>23</c:v>
                </c:pt>
                <c:pt idx="9">
                  <c:v>25</c:v>
                </c:pt>
                <c:pt idx="10">
                  <c:v>31</c:v>
                </c:pt>
                <c:pt idx="11">
                  <c:v>32</c:v>
                </c:pt>
              </c:numCache>
            </c:numRef>
          </c:val>
        </c:ser>
        <c:overlap val="100"/>
        <c:axId val="147481344"/>
        <c:axId val="147483264"/>
      </c:barChart>
      <c:catAx>
        <c:axId val="1474813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 sz="1200"/>
            </a:pPr>
            <a:endParaRPr lang="en-US"/>
          </a:p>
        </c:txPr>
        <c:crossAx val="147483264"/>
        <c:crosses val="autoZero"/>
        <c:auto val="1"/>
        <c:lblAlgn val="ctr"/>
        <c:lblOffset val="100"/>
      </c:catAx>
      <c:valAx>
        <c:axId val="1474832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7481344"/>
        <c:crosses val="autoZero"/>
        <c:crossBetween val="between"/>
      </c:valAx>
    </c:plotArea>
    <c:plotVisOnly val="1"/>
  </c:chart>
  <c:spPr>
    <a:ln>
      <a:solidFill>
        <a:srgbClr val="99CCFF">
          <a:shade val="50000"/>
        </a:srgbClr>
      </a:solidFill>
    </a:ln>
  </c:spPr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title>
      <c:tx>
        <c:rich>
          <a:bodyPr/>
          <a:lstStyle/>
          <a:p>
            <a:pPr>
              <a:defRPr lang="en-US"/>
            </a:pPr>
            <a:r>
              <a:rPr lang="en-US" sz="2000" dirty="0"/>
              <a:t>Patent family ownership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Patent ownership</c:v>
                </c:pt>
              </c:strCache>
            </c:strRef>
          </c:tx>
          <c:dPt>
            <c:idx val="1"/>
            <c:explosion val="19"/>
          </c:dPt>
          <c:dPt>
            <c:idx val="2"/>
            <c:explosion val="20"/>
          </c:dPt>
          <c:dPt>
            <c:idx val="3"/>
            <c:explosion val="20"/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elete val="1"/>
          </c:dLbls>
          <c:cat>
            <c:strRef>
              <c:f>Sheet1!$A$2:$A$5</c:f>
              <c:strCache>
                <c:ptCount val="4"/>
                <c:pt idx="0">
                  <c:v>CERN only</c:v>
                </c:pt>
                <c:pt idx="1">
                  <c:v>Jointly owned - institutes</c:v>
                </c:pt>
                <c:pt idx="2">
                  <c:v>Jointly owned - industry</c:v>
                </c:pt>
                <c:pt idx="3">
                  <c:v>Jointly owned - inst. &amp; ind.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590943560667546"/>
          <c:y val="0.25694323242948924"/>
          <c:w val="0.3193081991438011"/>
          <c:h val="0.59796115423402407"/>
        </c:manualLayout>
      </c:layout>
      <c:txPr>
        <a:bodyPr/>
        <a:lstStyle/>
        <a:p>
          <a:pPr>
            <a:defRPr lang="en-US" sz="1200"/>
          </a:pPr>
          <a:endParaRPr lang="en-US"/>
        </a:p>
      </c:txPr>
    </c:legend>
    <c:plotVisOnly val="1"/>
  </c:chart>
  <c:spPr>
    <a:ln>
      <a:solidFill>
        <a:schemeClr val="accent1">
          <a:shade val="50000"/>
        </a:schemeClr>
      </a:solidFill>
    </a:ln>
  </c:spPr>
  <c:txPr>
    <a:bodyPr/>
    <a:lstStyle/>
    <a:p>
      <a:pPr>
        <a:defRPr sz="1800"/>
      </a:pPr>
      <a:endParaRPr lang="en-US"/>
    </a:p>
  </c:txPr>
  <c:externalData r:id="rId1"/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06C1AD-38D5-4B21-9B8D-3FD9DAE4D174}" type="doc">
      <dgm:prSet loTypeId="urn:microsoft.com/office/officeart/2005/8/layout/hierarchy6" loCatId="hierarchy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65040AC2-C725-497C-945F-0819213D35E1}">
      <dgm:prSet phldrT="[Text]"/>
      <dgm:spPr>
        <a:solidFill>
          <a:schemeClr val="tx2">
            <a:lumMod val="10000"/>
            <a:lumOff val="90000"/>
            <a:alpha val="56000"/>
          </a:schemeClr>
        </a:solidFill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PCT</a:t>
          </a:r>
          <a:endParaRPr lang="en-US" dirty="0">
            <a:solidFill>
              <a:schemeClr val="tx1"/>
            </a:solidFill>
          </a:endParaRPr>
        </a:p>
      </dgm:t>
    </dgm:pt>
    <dgm:pt modelId="{647578B2-180F-43DF-B70B-C3BB74EF49FA}" type="parTrans" cxnId="{D3E04890-DFA4-475D-AA79-FCC5FFAAAF8E}">
      <dgm:prSet/>
      <dgm:spPr/>
      <dgm:t>
        <a:bodyPr/>
        <a:lstStyle/>
        <a:p>
          <a:endParaRPr lang="en-US"/>
        </a:p>
      </dgm:t>
    </dgm:pt>
    <dgm:pt modelId="{474FC35C-ADEA-488F-85A7-E3DD040B6230}" type="sibTrans" cxnId="{D3E04890-DFA4-475D-AA79-FCC5FFAAAF8E}">
      <dgm:prSet/>
      <dgm:spPr/>
      <dgm:t>
        <a:bodyPr/>
        <a:lstStyle/>
        <a:p>
          <a:endParaRPr lang="en-US"/>
        </a:p>
      </dgm:t>
    </dgm:pt>
    <dgm:pt modelId="{E9241570-4D03-480F-B08F-24DC6CFDE07C}">
      <dgm:prSet phldrT="[Text]"/>
      <dgm:spPr>
        <a:solidFill>
          <a:schemeClr val="tx2">
            <a:lumMod val="10000"/>
            <a:lumOff val="90000"/>
            <a:alpha val="56000"/>
          </a:schemeClr>
        </a:solidFill>
      </dgm:spPr>
      <dgm:t>
        <a:bodyPr/>
        <a:lstStyle/>
        <a:p>
          <a:r>
            <a:rPr lang="en-GB" baseline="0" dirty="0" smtClean="0">
              <a:solidFill>
                <a:schemeClr val="tx1"/>
              </a:solidFill>
            </a:rPr>
            <a:t>EP</a:t>
          </a:r>
          <a:endParaRPr lang="en-US" baseline="0" dirty="0">
            <a:solidFill>
              <a:schemeClr val="tx1"/>
            </a:solidFill>
          </a:endParaRPr>
        </a:p>
      </dgm:t>
    </dgm:pt>
    <dgm:pt modelId="{627938AA-9CB0-47EB-9BA3-A30A0344C183}" type="parTrans" cxnId="{42DE8851-97F6-444A-B0AF-5D2DD5D300E0}">
      <dgm:prSet/>
      <dgm:spPr/>
      <dgm:t>
        <a:bodyPr/>
        <a:lstStyle/>
        <a:p>
          <a:endParaRPr lang="en-US"/>
        </a:p>
      </dgm:t>
    </dgm:pt>
    <dgm:pt modelId="{28EB9BCF-7108-4100-9740-94E98911514B}" type="sibTrans" cxnId="{42DE8851-97F6-444A-B0AF-5D2DD5D300E0}">
      <dgm:prSet/>
      <dgm:spPr/>
      <dgm:t>
        <a:bodyPr/>
        <a:lstStyle/>
        <a:p>
          <a:endParaRPr lang="en-US"/>
        </a:p>
      </dgm:t>
    </dgm:pt>
    <dgm:pt modelId="{64CF0751-332E-4563-8881-1EA9DDB9DEF9}">
      <dgm:prSet phldrT="[Text]"/>
      <dgm:spPr/>
      <dgm:t>
        <a:bodyPr/>
        <a:lstStyle/>
        <a:p>
          <a:r>
            <a:rPr lang="en-GB" dirty="0" smtClean="0"/>
            <a:t>DE</a:t>
          </a:r>
          <a:endParaRPr lang="en-US" dirty="0"/>
        </a:p>
      </dgm:t>
    </dgm:pt>
    <dgm:pt modelId="{2957FABB-080E-43B0-AAB2-926D462D5F69}" type="parTrans" cxnId="{7AB360B4-86A8-4964-BB05-AA576C73369C}">
      <dgm:prSet/>
      <dgm:spPr/>
      <dgm:t>
        <a:bodyPr/>
        <a:lstStyle/>
        <a:p>
          <a:endParaRPr lang="en-US"/>
        </a:p>
      </dgm:t>
    </dgm:pt>
    <dgm:pt modelId="{F9E35621-E0AB-48FF-A1AF-0E2134260689}" type="sibTrans" cxnId="{7AB360B4-86A8-4964-BB05-AA576C73369C}">
      <dgm:prSet/>
      <dgm:spPr/>
      <dgm:t>
        <a:bodyPr/>
        <a:lstStyle/>
        <a:p>
          <a:endParaRPr lang="en-US"/>
        </a:p>
      </dgm:t>
    </dgm:pt>
    <dgm:pt modelId="{C098F998-C4CC-45FC-BD87-D588F11BDD4C}">
      <dgm:prSet phldrT="[Text]"/>
      <dgm:spPr/>
      <dgm:t>
        <a:bodyPr/>
        <a:lstStyle/>
        <a:p>
          <a:r>
            <a:rPr lang="en-GB" dirty="0" smtClean="0"/>
            <a:t>UK</a:t>
          </a:r>
          <a:endParaRPr lang="en-US" dirty="0"/>
        </a:p>
      </dgm:t>
    </dgm:pt>
    <dgm:pt modelId="{467BB83F-741F-4B1C-A579-6A3F75775B84}" type="parTrans" cxnId="{2AC91BEB-0FE8-4314-8E9E-94F320917DE5}">
      <dgm:prSet/>
      <dgm:spPr/>
      <dgm:t>
        <a:bodyPr/>
        <a:lstStyle/>
        <a:p>
          <a:endParaRPr lang="en-US"/>
        </a:p>
      </dgm:t>
    </dgm:pt>
    <dgm:pt modelId="{B2AEBAD0-AF21-4B2D-8E9E-6E50553588F6}" type="sibTrans" cxnId="{2AC91BEB-0FE8-4314-8E9E-94F320917DE5}">
      <dgm:prSet/>
      <dgm:spPr/>
      <dgm:t>
        <a:bodyPr/>
        <a:lstStyle/>
        <a:p>
          <a:endParaRPr lang="en-US"/>
        </a:p>
      </dgm:t>
    </dgm:pt>
    <dgm:pt modelId="{EE072459-3E12-4F71-9CE8-8F941D8A10D9}">
      <dgm:prSet phldrT="[Text]" custT="1"/>
      <dgm:spPr/>
      <dgm:t>
        <a:bodyPr/>
        <a:lstStyle/>
        <a:p>
          <a:r>
            <a:rPr lang="en-GB" sz="1600" b="1" dirty="0" smtClean="0"/>
            <a:t>International</a:t>
          </a:r>
          <a:endParaRPr lang="en-US" sz="1600" b="1" dirty="0" smtClean="0"/>
        </a:p>
      </dgm:t>
    </dgm:pt>
    <dgm:pt modelId="{DD5B4AF7-CD7F-491D-9924-281970A7C2D0}" type="parTrans" cxnId="{211844EF-657D-4C32-B278-F2D218A5E9A5}">
      <dgm:prSet/>
      <dgm:spPr/>
      <dgm:t>
        <a:bodyPr/>
        <a:lstStyle/>
        <a:p>
          <a:endParaRPr lang="en-US"/>
        </a:p>
      </dgm:t>
    </dgm:pt>
    <dgm:pt modelId="{E9D3F55D-4E75-4E0C-8042-5E80C5FE1FF3}" type="sibTrans" cxnId="{211844EF-657D-4C32-B278-F2D218A5E9A5}">
      <dgm:prSet/>
      <dgm:spPr/>
      <dgm:t>
        <a:bodyPr/>
        <a:lstStyle/>
        <a:p>
          <a:endParaRPr lang="en-US"/>
        </a:p>
      </dgm:t>
    </dgm:pt>
    <dgm:pt modelId="{89F89240-F7E0-4C35-9B66-76309607E523}">
      <dgm:prSet phldrT="[Text]" custT="1"/>
      <dgm:spPr/>
      <dgm:t>
        <a:bodyPr/>
        <a:lstStyle/>
        <a:p>
          <a:pPr algn="l"/>
          <a:r>
            <a:rPr lang="en-GB" sz="1600" b="1" dirty="0" smtClean="0"/>
            <a:t>Regional</a:t>
          </a:r>
          <a:endParaRPr lang="en-US" sz="1600" b="1" dirty="0" smtClean="0"/>
        </a:p>
      </dgm:t>
    </dgm:pt>
    <dgm:pt modelId="{192485BE-59F9-42DE-B953-AC8BE09F5729}" type="parTrans" cxnId="{496862C4-0852-4BBC-A1DD-3827F0921D77}">
      <dgm:prSet/>
      <dgm:spPr/>
      <dgm:t>
        <a:bodyPr/>
        <a:lstStyle/>
        <a:p>
          <a:endParaRPr lang="en-US"/>
        </a:p>
      </dgm:t>
    </dgm:pt>
    <dgm:pt modelId="{DCF78A05-803F-44B4-B3B8-F6FF64B71A60}" type="sibTrans" cxnId="{496862C4-0852-4BBC-A1DD-3827F0921D77}">
      <dgm:prSet/>
      <dgm:spPr/>
      <dgm:t>
        <a:bodyPr/>
        <a:lstStyle/>
        <a:p>
          <a:endParaRPr lang="en-US"/>
        </a:p>
      </dgm:t>
    </dgm:pt>
    <dgm:pt modelId="{86D70FAD-C45F-4C15-ADCC-7D96C398B68D}">
      <dgm:prSet phldrT="[Text]" custT="1"/>
      <dgm:spPr>
        <a:solidFill>
          <a:schemeClr val="accent1">
            <a:tint val="55000"/>
            <a:hueOff val="0"/>
            <a:satOff val="0"/>
            <a:lumOff val="0"/>
          </a:schemeClr>
        </a:solidFill>
      </dgm:spPr>
      <dgm:t>
        <a:bodyPr/>
        <a:lstStyle/>
        <a:p>
          <a:pPr algn="l"/>
          <a:r>
            <a:rPr lang="en-GB" sz="1600" b="1" dirty="0" smtClean="0"/>
            <a:t>National</a:t>
          </a:r>
          <a:endParaRPr lang="en-US" sz="1600" b="1" dirty="0"/>
        </a:p>
      </dgm:t>
    </dgm:pt>
    <dgm:pt modelId="{595C7B9B-0196-4035-AF71-87D25BF00125}" type="parTrans" cxnId="{E06AA2F7-EE10-4A3F-9B32-389A12DF6901}">
      <dgm:prSet/>
      <dgm:spPr/>
      <dgm:t>
        <a:bodyPr/>
        <a:lstStyle/>
        <a:p>
          <a:endParaRPr lang="en-US"/>
        </a:p>
      </dgm:t>
    </dgm:pt>
    <dgm:pt modelId="{4BE4E90A-76C5-4E0E-9FA2-857200860A1B}" type="sibTrans" cxnId="{E06AA2F7-EE10-4A3F-9B32-389A12DF6901}">
      <dgm:prSet/>
      <dgm:spPr/>
      <dgm:t>
        <a:bodyPr/>
        <a:lstStyle/>
        <a:p>
          <a:endParaRPr lang="en-US"/>
        </a:p>
      </dgm:t>
    </dgm:pt>
    <dgm:pt modelId="{A4043F05-9F4B-4B7D-8104-E3FFD4307F51}">
      <dgm:prSet phldrT="[Text]"/>
      <dgm:spPr/>
      <dgm:t>
        <a:bodyPr/>
        <a:lstStyle/>
        <a:p>
          <a:r>
            <a:rPr lang="en-GB" dirty="0" smtClean="0"/>
            <a:t>FR</a:t>
          </a:r>
          <a:endParaRPr lang="en-US" dirty="0"/>
        </a:p>
      </dgm:t>
    </dgm:pt>
    <dgm:pt modelId="{C11AAA70-2D36-4207-B669-37BA512E5C3A}" type="parTrans" cxnId="{B117EF0E-E183-493B-8917-CB4639B70361}">
      <dgm:prSet/>
      <dgm:spPr/>
      <dgm:t>
        <a:bodyPr/>
        <a:lstStyle/>
        <a:p>
          <a:endParaRPr lang="en-US"/>
        </a:p>
      </dgm:t>
    </dgm:pt>
    <dgm:pt modelId="{EAD48350-6A2A-4680-B4A9-08D6D464B3E6}" type="sibTrans" cxnId="{B117EF0E-E183-493B-8917-CB4639B70361}">
      <dgm:prSet/>
      <dgm:spPr/>
      <dgm:t>
        <a:bodyPr/>
        <a:lstStyle/>
        <a:p>
          <a:endParaRPr lang="en-US"/>
        </a:p>
      </dgm:t>
    </dgm:pt>
    <dgm:pt modelId="{CABA9877-D5B9-48F7-A4C7-4DB74161040F}">
      <dgm:prSet phldrT="[Text]"/>
      <dgm:spPr/>
      <dgm:t>
        <a:bodyPr/>
        <a:lstStyle/>
        <a:p>
          <a:r>
            <a:rPr lang="en-GB" dirty="0" smtClean="0"/>
            <a:t>NL</a:t>
          </a:r>
          <a:endParaRPr lang="en-US" dirty="0"/>
        </a:p>
      </dgm:t>
    </dgm:pt>
    <dgm:pt modelId="{52CB312D-3319-4931-8A77-569B12A4B777}" type="parTrans" cxnId="{4999F970-DC8C-4158-902F-320B0E199B85}">
      <dgm:prSet/>
      <dgm:spPr/>
      <dgm:t>
        <a:bodyPr/>
        <a:lstStyle/>
        <a:p>
          <a:endParaRPr lang="en-US"/>
        </a:p>
      </dgm:t>
    </dgm:pt>
    <dgm:pt modelId="{D37CB57D-033D-402D-8CCC-CB6D582C86F2}" type="sibTrans" cxnId="{4999F970-DC8C-4158-902F-320B0E199B85}">
      <dgm:prSet/>
      <dgm:spPr/>
      <dgm:t>
        <a:bodyPr/>
        <a:lstStyle/>
        <a:p>
          <a:endParaRPr lang="en-US"/>
        </a:p>
      </dgm:t>
    </dgm:pt>
    <dgm:pt modelId="{DBFD2579-C481-403B-B092-9504177D1AA2}">
      <dgm:prSet phldrT="[Text]"/>
      <dgm:spPr/>
      <dgm:t>
        <a:bodyPr/>
        <a:lstStyle/>
        <a:p>
          <a:r>
            <a:rPr lang="en-GB" dirty="0" smtClean="0"/>
            <a:t>….</a:t>
          </a:r>
          <a:endParaRPr lang="en-US" dirty="0"/>
        </a:p>
      </dgm:t>
    </dgm:pt>
    <dgm:pt modelId="{51140623-15DA-4FB8-9135-D66999A411C2}" type="parTrans" cxnId="{72B9FE0B-BB46-463D-8C33-C610EFBAF5F6}">
      <dgm:prSet/>
      <dgm:spPr/>
      <dgm:t>
        <a:bodyPr/>
        <a:lstStyle/>
        <a:p>
          <a:endParaRPr lang="en-US"/>
        </a:p>
      </dgm:t>
    </dgm:pt>
    <dgm:pt modelId="{C63DE1C1-C141-4619-B115-CF524C382C46}" type="sibTrans" cxnId="{72B9FE0B-BB46-463D-8C33-C610EFBAF5F6}">
      <dgm:prSet/>
      <dgm:spPr/>
      <dgm:t>
        <a:bodyPr/>
        <a:lstStyle/>
        <a:p>
          <a:endParaRPr lang="en-US"/>
        </a:p>
      </dgm:t>
    </dgm:pt>
    <dgm:pt modelId="{C7175AFD-C8ED-4A56-9E41-F1FDF9B42726}">
      <dgm:prSet phldrT="[Text]"/>
      <dgm:spPr>
        <a:solidFill>
          <a:schemeClr val="accent1">
            <a:tint val="55000"/>
            <a:hueOff val="0"/>
            <a:satOff val="0"/>
            <a:lumOff val="0"/>
          </a:schemeClr>
        </a:solidFill>
      </dgm:spPr>
      <dgm:t>
        <a:bodyPr/>
        <a:lstStyle/>
        <a:p>
          <a:pPr algn="l"/>
          <a:r>
            <a:rPr lang="en-GB" sz="900" dirty="0" smtClean="0"/>
            <a:t>Grant patents</a:t>
          </a:r>
          <a:endParaRPr lang="en-US" sz="900" dirty="0"/>
        </a:p>
      </dgm:t>
    </dgm:pt>
    <dgm:pt modelId="{D1931E53-D146-45F2-A8A0-33D7F8B8B3A9}" type="parTrans" cxnId="{4D8A834E-B114-4427-9D8E-3234773ADE3A}">
      <dgm:prSet/>
      <dgm:spPr/>
      <dgm:t>
        <a:bodyPr/>
        <a:lstStyle/>
        <a:p>
          <a:endParaRPr lang="en-US"/>
        </a:p>
      </dgm:t>
    </dgm:pt>
    <dgm:pt modelId="{BFE40FD5-763D-465A-841E-8823E8409623}" type="sibTrans" cxnId="{4D8A834E-B114-4427-9D8E-3234773ADE3A}">
      <dgm:prSet/>
      <dgm:spPr/>
      <dgm:t>
        <a:bodyPr/>
        <a:lstStyle/>
        <a:p>
          <a:endParaRPr lang="en-US"/>
        </a:p>
      </dgm:t>
    </dgm:pt>
    <dgm:pt modelId="{53114C63-18A9-41B5-BE1E-140032CCC5B5}">
      <dgm:prSet phldrT="[Text]"/>
      <dgm:spPr/>
      <dgm:t>
        <a:bodyPr/>
        <a:lstStyle/>
        <a:p>
          <a:r>
            <a:rPr lang="en-GB" sz="900" dirty="0" smtClean="0"/>
            <a:t>Application procedure</a:t>
          </a:r>
          <a:endParaRPr lang="en-US" sz="900" dirty="0"/>
        </a:p>
      </dgm:t>
    </dgm:pt>
    <dgm:pt modelId="{ABF867CD-BAE9-4A93-9876-3D3D65088ABC}" type="parTrans" cxnId="{C2894B07-3063-4347-B4FA-D20F00A94D16}">
      <dgm:prSet/>
      <dgm:spPr/>
      <dgm:t>
        <a:bodyPr/>
        <a:lstStyle/>
        <a:p>
          <a:endParaRPr lang="en-US"/>
        </a:p>
      </dgm:t>
    </dgm:pt>
    <dgm:pt modelId="{D775A85A-CB39-4EC8-B8A7-1E9FDBEA6F23}" type="sibTrans" cxnId="{C2894B07-3063-4347-B4FA-D20F00A94D16}">
      <dgm:prSet/>
      <dgm:spPr/>
      <dgm:t>
        <a:bodyPr/>
        <a:lstStyle/>
        <a:p>
          <a:endParaRPr lang="en-US"/>
        </a:p>
      </dgm:t>
    </dgm:pt>
    <dgm:pt modelId="{64795FF1-61A7-447A-A6C5-FAA5B63A7574}">
      <dgm:prSet phldrT="[Text]"/>
      <dgm:spPr/>
      <dgm:t>
        <a:bodyPr/>
        <a:lstStyle/>
        <a:p>
          <a:pPr algn="l"/>
          <a:r>
            <a:rPr lang="en-GB" sz="900" dirty="0" smtClean="0"/>
            <a:t>Application procedure</a:t>
          </a:r>
          <a:endParaRPr lang="en-US" sz="900" dirty="0"/>
        </a:p>
      </dgm:t>
    </dgm:pt>
    <dgm:pt modelId="{383F51C9-493F-4557-BD70-74B1FD34864F}" type="parTrans" cxnId="{2D43AC51-98F0-4A4D-A11B-C49C98108631}">
      <dgm:prSet/>
      <dgm:spPr/>
      <dgm:t>
        <a:bodyPr/>
        <a:lstStyle/>
        <a:p>
          <a:endParaRPr lang="en-US"/>
        </a:p>
      </dgm:t>
    </dgm:pt>
    <dgm:pt modelId="{C7090D80-3F32-49A1-A3E0-A179A1482FCC}" type="sibTrans" cxnId="{2D43AC51-98F0-4A4D-A11B-C49C98108631}">
      <dgm:prSet/>
      <dgm:spPr/>
      <dgm:t>
        <a:bodyPr/>
        <a:lstStyle/>
        <a:p>
          <a:endParaRPr lang="en-US"/>
        </a:p>
      </dgm:t>
    </dgm:pt>
    <dgm:pt modelId="{B48E355B-DA53-4F92-9AEC-F4FD36D37742}">
      <dgm:prSet phldrT="[Text]"/>
      <dgm:spPr/>
      <dgm:t>
        <a:bodyPr/>
        <a:lstStyle/>
        <a:p>
          <a:r>
            <a:rPr lang="en-GB" dirty="0" smtClean="0"/>
            <a:t>CN</a:t>
          </a:r>
          <a:endParaRPr lang="en-US" dirty="0"/>
        </a:p>
      </dgm:t>
    </dgm:pt>
    <dgm:pt modelId="{9D33AD4D-CD9F-41CC-8CC3-A07C1E616F51}" type="sibTrans" cxnId="{B6333EA6-DAA7-4490-975B-811EA2F6CDEF}">
      <dgm:prSet/>
      <dgm:spPr/>
      <dgm:t>
        <a:bodyPr/>
        <a:lstStyle/>
        <a:p>
          <a:endParaRPr lang="en-US"/>
        </a:p>
      </dgm:t>
    </dgm:pt>
    <dgm:pt modelId="{3175A680-19B9-42D1-B594-5EB0F2226AC8}" type="parTrans" cxnId="{B6333EA6-DAA7-4490-975B-811EA2F6CDEF}">
      <dgm:prSet/>
      <dgm:spPr/>
      <dgm:t>
        <a:bodyPr/>
        <a:lstStyle/>
        <a:p>
          <a:endParaRPr lang="en-US"/>
        </a:p>
      </dgm:t>
    </dgm:pt>
    <dgm:pt modelId="{20B9C0E5-4962-4BD2-96AC-B8375FDD9965}">
      <dgm:prSet phldrT="[Text]"/>
      <dgm:spPr/>
      <dgm:t>
        <a:bodyPr/>
        <a:lstStyle/>
        <a:p>
          <a:r>
            <a:rPr lang="en-GB" dirty="0" smtClean="0"/>
            <a:t>JP</a:t>
          </a:r>
          <a:endParaRPr lang="en-US" dirty="0"/>
        </a:p>
      </dgm:t>
    </dgm:pt>
    <dgm:pt modelId="{5540C054-1713-4207-8A57-9EB2927D8523}" type="sibTrans" cxnId="{618A93E4-0134-4F32-965D-D1B66B15214D}">
      <dgm:prSet/>
      <dgm:spPr/>
      <dgm:t>
        <a:bodyPr/>
        <a:lstStyle/>
        <a:p>
          <a:endParaRPr lang="en-US"/>
        </a:p>
      </dgm:t>
    </dgm:pt>
    <dgm:pt modelId="{73C99AAC-C611-401D-8964-E9918E9A6E01}" type="parTrans" cxnId="{618A93E4-0134-4F32-965D-D1B66B15214D}">
      <dgm:prSet/>
      <dgm:spPr/>
      <dgm:t>
        <a:bodyPr/>
        <a:lstStyle/>
        <a:p>
          <a:endParaRPr lang="en-US"/>
        </a:p>
      </dgm:t>
    </dgm:pt>
    <dgm:pt modelId="{BCB98F28-7883-4D0E-9D4B-30532598BF0B}">
      <dgm:prSet phldrT="[Text]"/>
      <dgm:spPr/>
      <dgm:t>
        <a:bodyPr/>
        <a:lstStyle/>
        <a:p>
          <a:r>
            <a:rPr lang="en-GB" dirty="0" smtClean="0"/>
            <a:t>US</a:t>
          </a:r>
          <a:endParaRPr lang="en-US" dirty="0"/>
        </a:p>
      </dgm:t>
    </dgm:pt>
    <dgm:pt modelId="{016A805F-558D-4E96-A016-1BBFB7ECD433}" type="sibTrans" cxnId="{DFB66919-491B-47A6-A3A8-5A52255878C8}">
      <dgm:prSet/>
      <dgm:spPr/>
      <dgm:t>
        <a:bodyPr/>
        <a:lstStyle/>
        <a:p>
          <a:endParaRPr lang="en-US"/>
        </a:p>
      </dgm:t>
    </dgm:pt>
    <dgm:pt modelId="{368B1BF9-A102-462E-A2E6-0BF3D4B32613}" type="parTrans" cxnId="{DFB66919-491B-47A6-A3A8-5A52255878C8}">
      <dgm:prSet/>
      <dgm:spPr/>
      <dgm:t>
        <a:bodyPr/>
        <a:lstStyle/>
        <a:p>
          <a:endParaRPr lang="en-US"/>
        </a:p>
      </dgm:t>
    </dgm:pt>
    <dgm:pt modelId="{53D3E886-247D-425C-A5CA-68DF77A52FFE}">
      <dgm:prSet phldrT="[Text]"/>
      <dgm:spPr/>
      <dgm:t>
        <a:bodyPr/>
        <a:lstStyle/>
        <a:p>
          <a:pPr algn="l"/>
          <a:r>
            <a:rPr lang="en-GB" sz="900" dirty="0" smtClean="0"/>
            <a:t>Grant “European Patent”</a:t>
          </a:r>
          <a:endParaRPr lang="en-US" sz="900" dirty="0"/>
        </a:p>
      </dgm:t>
    </dgm:pt>
    <dgm:pt modelId="{62182441-8423-4CC6-A16C-3000B4C7D30C}" type="parTrans" cxnId="{ED9831F9-5BF6-497C-BF28-5415A956F22B}">
      <dgm:prSet/>
      <dgm:spPr/>
      <dgm:t>
        <a:bodyPr/>
        <a:lstStyle/>
        <a:p>
          <a:endParaRPr lang="en-US"/>
        </a:p>
      </dgm:t>
    </dgm:pt>
    <dgm:pt modelId="{40D4D1A6-14E7-4D12-8164-F0D3ED13B4BD}" type="sibTrans" cxnId="{ED9831F9-5BF6-497C-BF28-5415A956F22B}">
      <dgm:prSet/>
      <dgm:spPr/>
      <dgm:t>
        <a:bodyPr/>
        <a:lstStyle/>
        <a:p>
          <a:endParaRPr lang="en-US"/>
        </a:p>
      </dgm:t>
    </dgm:pt>
    <dgm:pt modelId="{B56B401D-584A-4799-9DFE-34B81C36CF2F}">
      <dgm:prSet phldrT="[Text]"/>
      <dgm:spPr/>
      <dgm:t>
        <a:bodyPr/>
        <a:lstStyle/>
        <a:p>
          <a:r>
            <a:rPr lang="en-GB" sz="900" dirty="0" smtClean="0"/>
            <a:t>International Search Report</a:t>
          </a:r>
          <a:endParaRPr lang="en-US" sz="900" dirty="0"/>
        </a:p>
      </dgm:t>
    </dgm:pt>
    <dgm:pt modelId="{1CCB65A9-F266-4250-87E8-55D0B990C706}" type="parTrans" cxnId="{18B82144-6212-492B-90D9-37AA1B33753D}">
      <dgm:prSet/>
      <dgm:spPr/>
      <dgm:t>
        <a:bodyPr/>
        <a:lstStyle/>
        <a:p>
          <a:endParaRPr lang="en-US"/>
        </a:p>
      </dgm:t>
    </dgm:pt>
    <dgm:pt modelId="{64616297-D41C-4BF8-8FC8-C396E89478D9}" type="sibTrans" cxnId="{18B82144-6212-492B-90D9-37AA1B33753D}">
      <dgm:prSet/>
      <dgm:spPr/>
      <dgm:t>
        <a:bodyPr/>
        <a:lstStyle/>
        <a:p>
          <a:endParaRPr lang="en-US"/>
        </a:p>
      </dgm:t>
    </dgm:pt>
    <dgm:pt modelId="{D31148EE-7FDF-4B2D-A0DE-E0624586CCF7}" type="pres">
      <dgm:prSet presAssocID="{7A06C1AD-38D5-4B21-9B8D-3FD9DAE4D17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B36763-0C7C-46BC-A329-9069B88F3CC5}" type="pres">
      <dgm:prSet presAssocID="{7A06C1AD-38D5-4B21-9B8D-3FD9DAE4D174}" presName="hierFlow" presStyleCnt="0"/>
      <dgm:spPr/>
    </dgm:pt>
    <dgm:pt modelId="{03284CFD-93E6-4C62-A8B4-590F5594F22F}" type="pres">
      <dgm:prSet presAssocID="{7A06C1AD-38D5-4B21-9B8D-3FD9DAE4D174}" presName="firstBuf" presStyleCnt="0"/>
      <dgm:spPr/>
    </dgm:pt>
    <dgm:pt modelId="{D40E4793-907F-433C-ADA5-07B4BB012365}" type="pres">
      <dgm:prSet presAssocID="{7A06C1AD-38D5-4B21-9B8D-3FD9DAE4D17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343A9CB-59A0-4B93-823C-7AD9C7EDD07B}" type="pres">
      <dgm:prSet presAssocID="{65040AC2-C725-497C-945F-0819213D35E1}" presName="Name14" presStyleCnt="0"/>
      <dgm:spPr/>
    </dgm:pt>
    <dgm:pt modelId="{508B19CD-4A2E-4B97-A485-41D20850483B}" type="pres">
      <dgm:prSet presAssocID="{65040AC2-C725-497C-945F-0819213D35E1}" presName="level1Shape" presStyleLbl="node0" presStyleIdx="0" presStyleCnt="1" custLinFactX="-77020" custLinFactNeighborX="-100000" custLinFactNeighborY="-59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9F56E8-BA24-49BD-96E2-AB8F6A57A6DE}" type="pres">
      <dgm:prSet presAssocID="{65040AC2-C725-497C-945F-0819213D35E1}" presName="hierChild2" presStyleCnt="0"/>
      <dgm:spPr/>
    </dgm:pt>
    <dgm:pt modelId="{30A7A88E-ECD5-424F-9837-43D3969985C0}" type="pres">
      <dgm:prSet presAssocID="{627938AA-9CB0-47EB-9BA3-A30A0344C183}" presName="Name19" presStyleLbl="parChTrans1D2" presStyleIdx="0" presStyleCnt="4"/>
      <dgm:spPr/>
      <dgm:t>
        <a:bodyPr/>
        <a:lstStyle/>
        <a:p>
          <a:endParaRPr lang="en-US"/>
        </a:p>
      </dgm:t>
    </dgm:pt>
    <dgm:pt modelId="{4A394BDC-35C7-4E97-8906-C6EC4DC79EB2}" type="pres">
      <dgm:prSet presAssocID="{E9241570-4D03-480F-B08F-24DC6CFDE07C}" presName="Name21" presStyleCnt="0"/>
      <dgm:spPr/>
    </dgm:pt>
    <dgm:pt modelId="{0D53051D-8E8B-4E8A-94F0-BB1DE21852FC}" type="pres">
      <dgm:prSet presAssocID="{E9241570-4D03-480F-B08F-24DC6CFDE07C}" presName="level2Shape" presStyleLbl="node2" presStyleIdx="0" presStyleCnt="4" custLinFactX="-100000" custLinFactNeighborX="-130175" custLinFactNeighborY="9144"/>
      <dgm:spPr/>
      <dgm:t>
        <a:bodyPr/>
        <a:lstStyle/>
        <a:p>
          <a:endParaRPr lang="en-US"/>
        </a:p>
      </dgm:t>
    </dgm:pt>
    <dgm:pt modelId="{687A9BBA-7FFC-4930-B39F-10FE5844DBF5}" type="pres">
      <dgm:prSet presAssocID="{E9241570-4D03-480F-B08F-24DC6CFDE07C}" presName="hierChild3" presStyleCnt="0"/>
      <dgm:spPr/>
    </dgm:pt>
    <dgm:pt modelId="{F92D0EDA-33CE-4929-B939-DD92FBC0F8A2}" type="pres">
      <dgm:prSet presAssocID="{2957FABB-080E-43B0-AAB2-926D462D5F69}" presName="Name19" presStyleLbl="parChTrans1D3" presStyleIdx="0" presStyleCnt="5"/>
      <dgm:spPr/>
      <dgm:t>
        <a:bodyPr/>
        <a:lstStyle/>
        <a:p>
          <a:endParaRPr lang="en-US"/>
        </a:p>
      </dgm:t>
    </dgm:pt>
    <dgm:pt modelId="{400C7269-399F-4DA1-BF18-8D8478CBF512}" type="pres">
      <dgm:prSet presAssocID="{64CF0751-332E-4563-8881-1EA9DDB9DEF9}" presName="Name21" presStyleCnt="0"/>
      <dgm:spPr/>
    </dgm:pt>
    <dgm:pt modelId="{DB4781A0-58CD-4EA5-BFB7-220D2B77E4F8}" type="pres">
      <dgm:prSet presAssocID="{64CF0751-332E-4563-8881-1EA9DDB9DEF9}" presName="level2Shape" presStyleLbl="node3" presStyleIdx="0" presStyleCnt="5" custLinFactX="-96311" custLinFactY="68088" custLinFactNeighborX="-100000" custLinFactNeighborY="100000"/>
      <dgm:spPr/>
      <dgm:t>
        <a:bodyPr/>
        <a:lstStyle/>
        <a:p>
          <a:endParaRPr lang="en-US"/>
        </a:p>
      </dgm:t>
    </dgm:pt>
    <dgm:pt modelId="{26E6236B-B880-498E-963F-DCDB68FD3257}" type="pres">
      <dgm:prSet presAssocID="{64CF0751-332E-4563-8881-1EA9DDB9DEF9}" presName="hierChild3" presStyleCnt="0"/>
      <dgm:spPr/>
    </dgm:pt>
    <dgm:pt modelId="{B5DC6C72-B1AF-4917-A434-9B64434A37D1}" type="pres">
      <dgm:prSet presAssocID="{467BB83F-741F-4B1C-A579-6A3F75775B84}" presName="Name19" presStyleLbl="parChTrans1D3" presStyleIdx="1" presStyleCnt="5"/>
      <dgm:spPr/>
      <dgm:t>
        <a:bodyPr/>
        <a:lstStyle/>
        <a:p>
          <a:endParaRPr lang="en-US"/>
        </a:p>
      </dgm:t>
    </dgm:pt>
    <dgm:pt modelId="{C06C34CA-570D-4E7A-8097-03520351DB15}" type="pres">
      <dgm:prSet presAssocID="{C098F998-C4CC-45FC-BD87-D588F11BDD4C}" presName="Name21" presStyleCnt="0"/>
      <dgm:spPr/>
    </dgm:pt>
    <dgm:pt modelId="{48329921-ED1E-4D67-B86D-D2AEDC32D904}" type="pres">
      <dgm:prSet presAssocID="{C098F998-C4CC-45FC-BD87-D588F11BDD4C}" presName="level2Shape" presStyleLbl="node3" presStyleIdx="1" presStyleCnt="5" custLinFactX="-96311" custLinFactY="68088" custLinFactNeighborX="-100000" custLinFactNeighborY="100000"/>
      <dgm:spPr/>
      <dgm:t>
        <a:bodyPr/>
        <a:lstStyle/>
        <a:p>
          <a:endParaRPr lang="en-US"/>
        </a:p>
      </dgm:t>
    </dgm:pt>
    <dgm:pt modelId="{6DA782C0-FA69-4B09-8DF5-D98A91C5AAB1}" type="pres">
      <dgm:prSet presAssocID="{C098F998-C4CC-45FC-BD87-D588F11BDD4C}" presName="hierChild3" presStyleCnt="0"/>
      <dgm:spPr/>
    </dgm:pt>
    <dgm:pt modelId="{55238A69-01FE-438F-A28B-28B3F2E0BF92}" type="pres">
      <dgm:prSet presAssocID="{C11AAA70-2D36-4207-B669-37BA512E5C3A}" presName="Name19" presStyleLbl="parChTrans1D3" presStyleIdx="2" presStyleCnt="5"/>
      <dgm:spPr/>
      <dgm:t>
        <a:bodyPr/>
        <a:lstStyle/>
        <a:p>
          <a:endParaRPr lang="en-US"/>
        </a:p>
      </dgm:t>
    </dgm:pt>
    <dgm:pt modelId="{A344B3CD-6C26-45C5-A68E-36D1339F4D7E}" type="pres">
      <dgm:prSet presAssocID="{A4043F05-9F4B-4B7D-8104-E3FFD4307F51}" presName="Name21" presStyleCnt="0"/>
      <dgm:spPr/>
    </dgm:pt>
    <dgm:pt modelId="{F53DB3C9-AA06-4741-8EC2-7655DF4DD5E6}" type="pres">
      <dgm:prSet presAssocID="{A4043F05-9F4B-4B7D-8104-E3FFD4307F51}" presName="level2Shape" presStyleLbl="node3" presStyleIdx="2" presStyleCnt="5" custLinFactX="-96311" custLinFactY="68088" custLinFactNeighborX="-100000" custLinFactNeighborY="100000"/>
      <dgm:spPr/>
      <dgm:t>
        <a:bodyPr/>
        <a:lstStyle/>
        <a:p>
          <a:endParaRPr lang="en-US"/>
        </a:p>
      </dgm:t>
    </dgm:pt>
    <dgm:pt modelId="{802FFF0E-5DFD-4E77-911A-91683F7343D7}" type="pres">
      <dgm:prSet presAssocID="{A4043F05-9F4B-4B7D-8104-E3FFD4307F51}" presName="hierChild3" presStyleCnt="0"/>
      <dgm:spPr/>
    </dgm:pt>
    <dgm:pt modelId="{356BB3F1-E9AA-4C64-9F33-25F5FFE49291}" type="pres">
      <dgm:prSet presAssocID="{52CB312D-3319-4931-8A77-569B12A4B777}" presName="Name19" presStyleLbl="parChTrans1D3" presStyleIdx="3" presStyleCnt="5"/>
      <dgm:spPr/>
      <dgm:t>
        <a:bodyPr/>
        <a:lstStyle/>
        <a:p>
          <a:endParaRPr lang="en-US"/>
        </a:p>
      </dgm:t>
    </dgm:pt>
    <dgm:pt modelId="{B9F4F8A5-BC5A-4F09-97BF-3D777EA93BE0}" type="pres">
      <dgm:prSet presAssocID="{CABA9877-D5B9-48F7-A4C7-4DB74161040F}" presName="Name21" presStyleCnt="0"/>
      <dgm:spPr/>
    </dgm:pt>
    <dgm:pt modelId="{AA66D815-8B0D-48F6-A3E2-7E237E0EA69F}" type="pres">
      <dgm:prSet presAssocID="{CABA9877-D5B9-48F7-A4C7-4DB74161040F}" presName="level2Shape" presStyleLbl="node3" presStyleIdx="3" presStyleCnt="5" custLinFactX="-96311" custLinFactY="68088" custLinFactNeighborX="-100000" custLinFactNeighborY="100000"/>
      <dgm:spPr/>
      <dgm:t>
        <a:bodyPr/>
        <a:lstStyle/>
        <a:p>
          <a:endParaRPr lang="en-US"/>
        </a:p>
      </dgm:t>
    </dgm:pt>
    <dgm:pt modelId="{1CC4166F-48A1-4674-A4CC-BEA7E565D879}" type="pres">
      <dgm:prSet presAssocID="{CABA9877-D5B9-48F7-A4C7-4DB74161040F}" presName="hierChild3" presStyleCnt="0"/>
      <dgm:spPr/>
    </dgm:pt>
    <dgm:pt modelId="{6F905675-BD4E-439D-B298-4BDBF671283D}" type="pres">
      <dgm:prSet presAssocID="{51140623-15DA-4FB8-9135-D66999A411C2}" presName="Name19" presStyleLbl="parChTrans1D3" presStyleIdx="4" presStyleCnt="5"/>
      <dgm:spPr/>
      <dgm:t>
        <a:bodyPr/>
        <a:lstStyle/>
        <a:p>
          <a:endParaRPr lang="en-US"/>
        </a:p>
      </dgm:t>
    </dgm:pt>
    <dgm:pt modelId="{A02061AE-82B6-4E0B-89BB-EC97047458F6}" type="pres">
      <dgm:prSet presAssocID="{DBFD2579-C481-403B-B092-9504177D1AA2}" presName="Name21" presStyleCnt="0"/>
      <dgm:spPr/>
    </dgm:pt>
    <dgm:pt modelId="{062435E4-76FB-4A54-8F71-5C167EB39767}" type="pres">
      <dgm:prSet presAssocID="{DBFD2579-C481-403B-B092-9504177D1AA2}" presName="level2Shape" presStyleLbl="node3" presStyleIdx="4" presStyleCnt="5" custLinFactX="-100000" custLinFactY="68088" custLinFactNeighborX="-106167" custLinFactNeighborY="100000"/>
      <dgm:spPr/>
      <dgm:t>
        <a:bodyPr/>
        <a:lstStyle/>
        <a:p>
          <a:endParaRPr lang="en-US"/>
        </a:p>
      </dgm:t>
    </dgm:pt>
    <dgm:pt modelId="{F6DAB5D1-0364-41B8-AE37-6368D9BFB36D}" type="pres">
      <dgm:prSet presAssocID="{DBFD2579-C481-403B-B092-9504177D1AA2}" presName="hierChild3" presStyleCnt="0"/>
      <dgm:spPr/>
    </dgm:pt>
    <dgm:pt modelId="{2D9E7540-A686-4050-A6DB-A49702BFE637}" type="pres">
      <dgm:prSet presAssocID="{368B1BF9-A102-462E-A2E6-0BF3D4B32613}" presName="Name19" presStyleLbl="parChTrans1D2" presStyleIdx="1" presStyleCnt="4"/>
      <dgm:spPr/>
      <dgm:t>
        <a:bodyPr/>
        <a:lstStyle/>
        <a:p>
          <a:endParaRPr lang="en-US"/>
        </a:p>
      </dgm:t>
    </dgm:pt>
    <dgm:pt modelId="{3D115F1C-827B-43FC-8D2C-BCB6DEE723A6}" type="pres">
      <dgm:prSet presAssocID="{BCB98F28-7883-4D0E-9D4B-30532598BF0B}" presName="Name21" presStyleCnt="0"/>
      <dgm:spPr/>
    </dgm:pt>
    <dgm:pt modelId="{2C912B9E-B45D-4A95-BF91-2A3B767A0264}" type="pres">
      <dgm:prSet presAssocID="{BCB98F28-7883-4D0E-9D4B-30532598BF0B}" presName="level2Shape" presStyleLbl="node2" presStyleIdx="1" presStyleCnt="4" custLinFactY="107361" custLinFactNeighborX="65164" custLinFactNeighborY="200000"/>
      <dgm:spPr/>
      <dgm:t>
        <a:bodyPr/>
        <a:lstStyle/>
        <a:p>
          <a:endParaRPr lang="en-US"/>
        </a:p>
      </dgm:t>
    </dgm:pt>
    <dgm:pt modelId="{4FE6E734-C5EF-4167-A67D-B721328926B0}" type="pres">
      <dgm:prSet presAssocID="{BCB98F28-7883-4D0E-9D4B-30532598BF0B}" presName="hierChild3" presStyleCnt="0"/>
      <dgm:spPr/>
    </dgm:pt>
    <dgm:pt modelId="{17DCE729-C154-4FBB-9BAC-978AE97C2F3D}" type="pres">
      <dgm:prSet presAssocID="{73C99AAC-C611-401D-8964-E9918E9A6E01}" presName="Name19" presStyleLbl="parChTrans1D2" presStyleIdx="2" presStyleCnt="4"/>
      <dgm:spPr/>
      <dgm:t>
        <a:bodyPr/>
        <a:lstStyle/>
        <a:p>
          <a:endParaRPr lang="en-US"/>
        </a:p>
      </dgm:t>
    </dgm:pt>
    <dgm:pt modelId="{4B6915FD-3C90-4790-A54B-B702A61C17D0}" type="pres">
      <dgm:prSet presAssocID="{20B9C0E5-4962-4BD2-96AC-B8375FDD9965}" presName="Name21" presStyleCnt="0"/>
      <dgm:spPr/>
    </dgm:pt>
    <dgm:pt modelId="{C0242FCF-4384-48E0-A4D4-E07A1AB718EC}" type="pres">
      <dgm:prSet presAssocID="{20B9C0E5-4962-4BD2-96AC-B8375FDD9965}" presName="level2Shape" presStyleLbl="node2" presStyleIdx="2" presStyleCnt="4" custLinFactY="107361" custLinFactNeighborX="43270" custLinFactNeighborY="200000"/>
      <dgm:spPr/>
      <dgm:t>
        <a:bodyPr/>
        <a:lstStyle/>
        <a:p>
          <a:endParaRPr lang="en-US"/>
        </a:p>
      </dgm:t>
    </dgm:pt>
    <dgm:pt modelId="{9608ED3C-AB49-4CFD-99D6-DC262FEB5DD1}" type="pres">
      <dgm:prSet presAssocID="{20B9C0E5-4962-4BD2-96AC-B8375FDD9965}" presName="hierChild3" presStyleCnt="0"/>
      <dgm:spPr/>
    </dgm:pt>
    <dgm:pt modelId="{F2A10017-1571-4EA2-B6DF-D409E6C22C9C}" type="pres">
      <dgm:prSet presAssocID="{3175A680-19B9-42D1-B594-5EB0F2226AC8}" presName="Name19" presStyleLbl="parChTrans1D2" presStyleIdx="3" presStyleCnt="4"/>
      <dgm:spPr/>
      <dgm:t>
        <a:bodyPr/>
        <a:lstStyle/>
        <a:p>
          <a:endParaRPr lang="en-US"/>
        </a:p>
      </dgm:t>
    </dgm:pt>
    <dgm:pt modelId="{23678CE6-19F3-4571-B233-C6AAEB588786}" type="pres">
      <dgm:prSet presAssocID="{B48E355B-DA53-4F92-9AEC-F4FD36D37742}" presName="Name21" presStyleCnt="0"/>
      <dgm:spPr/>
    </dgm:pt>
    <dgm:pt modelId="{F3CD702F-375F-4D76-8395-96F7D8F5F3C9}" type="pres">
      <dgm:prSet presAssocID="{B48E355B-DA53-4F92-9AEC-F4FD36D37742}" presName="level2Shape" presStyleLbl="node2" presStyleIdx="3" presStyleCnt="4" custLinFactY="108088" custLinFactNeighborX="20290" custLinFactNeighborY="200000"/>
      <dgm:spPr/>
      <dgm:t>
        <a:bodyPr/>
        <a:lstStyle/>
        <a:p>
          <a:endParaRPr lang="en-US"/>
        </a:p>
      </dgm:t>
    </dgm:pt>
    <dgm:pt modelId="{DD8A3620-EEFA-4DF5-9A8A-A66C2261F6EE}" type="pres">
      <dgm:prSet presAssocID="{B48E355B-DA53-4F92-9AEC-F4FD36D37742}" presName="hierChild3" presStyleCnt="0"/>
      <dgm:spPr/>
    </dgm:pt>
    <dgm:pt modelId="{A18F9BA8-BF25-46CB-89D3-564262D667D2}" type="pres">
      <dgm:prSet presAssocID="{7A06C1AD-38D5-4B21-9B8D-3FD9DAE4D174}" presName="bgShapesFlow" presStyleCnt="0"/>
      <dgm:spPr/>
    </dgm:pt>
    <dgm:pt modelId="{FC94F394-3A7D-45FB-AA4E-85F507B23AAD}" type="pres">
      <dgm:prSet presAssocID="{EE072459-3E12-4F71-9CE8-8F941D8A10D9}" presName="rectComp" presStyleCnt="0"/>
      <dgm:spPr/>
    </dgm:pt>
    <dgm:pt modelId="{5EBE5318-A9BD-4203-A40F-61966CE95820}" type="pres">
      <dgm:prSet presAssocID="{EE072459-3E12-4F71-9CE8-8F941D8A10D9}" presName="bgRect" presStyleLbl="bgShp" presStyleIdx="0" presStyleCnt="3" custScaleY="174274" custLinFactNeighborY="-96604"/>
      <dgm:spPr/>
      <dgm:t>
        <a:bodyPr/>
        <a:lstStyle/>
        <a:p>
          <a:endParaRPr lang="en-US"/>
        </a:p>
      </dgm:t>
    </dgm:pt>
    <dgm:pt modelId="{B3FFCB66-0755-4D8A-89EA-0108C37596E8}" type="pres">
      <dgm:prSet presAssocID="{EE072459-3E12-4F71-9CE8-8F941D8A10D9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0EB0ED-634B-4F63-A10D-9D651C4D95AD}" type="pres">
      <dgm:prSet presAssocID="{EE072459-3E12-4F71-9CE8-8F941D8A10D9}" presName="spComp" presStyleCnt="0"/>
      <dgm:spPr/>
    </dgm:pt>
    <dgm:pt modelId="{806AE17C-61FA-4308-9822-8FBADFF765A6}" type="pres">
      <dgm:prSet presAssocID="{EE072459-3E12-4F71-9CE8-8F941D8A10D9}" presName="vSp" presStyleCnt="0"/>
      <dgm:spPr/>
    </dgm:pt>
    <dgm:pt modelId="{6A88E38E-854C-48AC-AEA9-64EAE8AD5700}" type="pres">
      <dgm:prSet presAssocID="{89F89240-F7E0-4C35-9B66-76309607E523}" presName="rectComp" presStyleCnt="0"/>
      <dgm:spPr/>
    </dgm:pt>
    <dgm:pt modelId="{3341B52B-2D85-497F-B4FB-611A82432A8D}" type="pres">
      <dgm:prSet presAssocID="{89F89240-F7E0-4C35-9B66-76309607E523}" presName="bgRect" presStyleLbl="bgShp" presStyleIdx="1" presStyleCnt="3" custScaleY="195551" custLinFactNeighborY="-77580"/>
      <dgm:spPr/>
      <dgm:t>
        <a:bodyPr/>
        <a:lstStyle/>
        <a:p>
          <a:endParaRPr lang="en-US"/>
        </a:p>
      </dgm:t>
    </dgm:pt>
    <dgm:pt modelId="{A2E67732-1CE7-4B88-8237-AAF9392E94A2}" type="pres">
      <dgm:prSet presAssocID="{89F89240-F7E0-4C35-9B66-76309607E523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7660A7-BDB9-47DE-9A72-4DB0D9C2657B}" type="pres">
      <dgm:prSet presAssocID="{89F89240-F7E0-4C35-9B66-76309607E523}" presName="spComp" presStyleCnt="0"/>
      <dgm:spPr/>
    </dgm:pt>
    <dgm:pt modelId="{6FF74CFA-41BA-4384-AA79-F1FA39F01B86}" type="pres">
      <dgm:prSet presAssocID="{89F89240-F7E0-4C35-9B66-76309607E523}" presName="vSp" presStyleCnt="0"/>
      <dgm:spPr/>
    </dgm:pt>
    <dgm:pt modelId="{93ABB9AC-DEE8-4EFB-827A-FD650E62CB4E}" type="pres">
      <dgm:prSet presAssocID="{86D70FAD-C45F-4C15-ADCC-7D96C398B68D}" presName="rectComp" presStyleCnt="0"/>
      <dgm:spPr/>
    </dgm:pt>
    <dgm:pt modelId="{A5AA07BC-15A5-4A76-AE3A-7825471FBF62}" type="pres">
      <dgm:prSet presAssocID="{86D70FAD-C45F-4C15-ADCC-7D96C398B68D}" presName="bgRect" presStyleLbl="bgShp" presStyleIdx="2" presStyleCnt="3" custScaleY="181974" custLinFactNeighborY="-60574"/>
      <dgm:spPr/>
      <dgm:t>
        <a:bodyPr/>
        <a:lstStyle/>
        <a:p>
          <a:endParaRPr lang="en-US"/>
        </a:p>
      </dgm:t>
    </dgm:pt>
    <dgm:pt modelId="{22D28C2D-C38A-41ED-9950-BE788C41BBF5}" type="pres">
      <dgm:prSet presAssocID="{86D70FAD-C45F-4C15-ADCC-7D96C398B68D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65B2FA-405B-4AA5-B5DC-921F06D4EEE3}" type="presOf" srcId="{64795FF1-61A7-447A-A6C5-FAA5B63A7574}" destId="{3341B52B-2D85-497F-B4FB-611A82432A8D}" srcOrd="0" destOrd="1" presId="urn:microsoft.com/office/officeart/2005/8/layout/hierarchy6"/>
    <dgm:cxn modelId="{DEEFA9EC-DF52-4CFD-97B6-886601E6A289}" type="presOf" srcId="{B56B401D-584A-4799-9DFE-34B81C36CF2F}" destId="{5EBE5318-A9BD-4203-A40F-61966CE95820}" srcOrd="0" destOrd="2" presId="urn:microsoft.com/office/officeart/2005/8/layout/hierarchy6"/>
    <dgm:cxn modelId="{26A4178F-FA3D-4F07-AE3C-7774B80ED17D}" type="presOf" srcId="{52CB312D-3319-4931-8A77-569B12A4B777}" destId="{356BB3F1-E9AA-4C64-9F33-25F5FFE49291}" srcOrd="0" destOrd="0" presId="urn:microsoft.com/office/officeart/2005/8/layout/hierarchy6"/>
    <dgm:cxn modelId="{A5C9ABCF-6DB1-4978-8011-7B989B227627}" type="presOf" srcId="{20B9C0E5-4962-4BD2-96AC-B8375FDD9965}" destId="{C0242FCF-4384-48E0-A4D4-E07A1AB718EC}" srcOrd="0" destOrd="0" presId="urn:microsoft.com/office/officeart/2005/8/layout/hierarchy6"/>
    <dgm:cxn modelId="{C4ED7A2B-318C-460C-A1CA-740639BBD34C}" type="presOf" srcId="{368B1BF9-A102-462E-A2E6-0BF3D4B32613}" destId="{2D9E7540-A686-4050-A6DB-A49702BFE637}" srcOrd="0" destOrd="0" presId="urn:microsoft.com/office/officeart/2005/8/layout/hierarchy6"/>
    <dgm:cxn modelId="{72B9FE0B-BB46-463D-8C33-C610EFBAF5F6}" srcId="{E9241570-4D03-480F-B08F-24DC6CFDE07C}" destId="{DBFD2579-C481-403B-B092-9504177D1AA2}" srcOrd="4" destOrd="0" parTransId="{51140623-15DA-4FB8-9135-D66999A411C2}" sibTransId="{C63DE1C1-C141-4619-B115-CF524C382C46}"/>
    <dgm:cxn modelId="{C851EF97-8642-42C1-8F49-75268BAFABAA}" type="presOf" srcId="{2957FABB-080E-43B0-AAB2-926D462D5F69}" destId="{F92D0EDA-33CE-4929-B939-DD92FBC0F8A2}" srcOrd="0" destOrd="0" presId="urn:microsoft.com/office/officeart/2005/8/layout/hierarchy6"/>
    <dgm:cxn modelId="{1A9B25FE-AF59-4CA2-A2D3-D97569425E25}" type="presOf" srcId="{C11AAA70-2D36-4207-B669-37BA512E5C3A}" destId="{55238A69-01FE-438F-A28B-28B3F2E0BF92}" srcOrd="0" destOrd="0" presId="urn:microsoft.com/office/officeart/2005/8/layout/hierarchy6"/>
    <dgm:cxn modelId="{C82B0511-3437-4DBA-BC1B-B6232ED8AE49}" type="presOf" srcId="{64795FF1-61A7-447A-A6C5-FAA5B63A7574}" destId="{A2E67732-1CE7-4B88-8237-AAF9392E94A2}" srcOrd="1" destOrd="1" presId="urn:microsoft.com/office/officeart/2005/8/layout/hierarchy6"/>
    <dgm:cxn modelId="{B92281B5-A887-4DC9-96A6-77FDBD0D1022}" type="presOf" srcId="{64CF0751-332E-4563-8881-1EA9DDB9DEF9}" destId="{DB4781A0-58CD-4EA5-BFB7-220D2B77E4F8}" srcOrd="0" destOrd="0" presId="urn:microsoft.com/office/officeart/2005/8/layout/hierarchy6"/>
    <dgm:cxn modelId="{70F72ED0-CCD2-473E-BE6B-354F4AE82F29}" type="presOf" srcId="{A4043F05-9F4B-4B7D-8104-E3FFD4307F51}" destId="{F53DB3C9-AA06-4741-8EC2-7655DF4DD5E6}" srcOrd="0" destOrd="0" presId="urn:microsoft.com/office/officeart/2005/8/layout/hierarchy6"/>
    <dgm:cxn modelId="{136E9795-AA47-45DE-B0AA-C040D259655A}" type="presOf" srcId="{467BB83F-741F-4B1C-A579-6A3F75775B84}" destId="{B5DC6C72-B1AF-4917-A434-9B64434A37D1}" srcOrd="0" destOrd="0" presId="urn:microsoft.com/office/officeart/2005/8/layout/hierarchy6"/>
    <dgm:cxn modelId="{4999F970-DC8C-4158-902F-320B0E199B85}" srcId="{E9241570-4D03-480F-B08F-24DC6CFDE07C}" destId="{CABA9877-D5B9-48F7-A4C7-4DB74161040F}" srcOrd="3" destOrd="0" parTransId="{52CB312D-3319-4931-8A77-569B12A4B777}" sibTransId="{D37CB57D-033D-402D-8CCC-CB6D582C86F2}"/>
    <dgm:cxn modelId="{7AB360B4-86A8-4964-BB05-AA576C73369C}" srcId="{E9241570-4D03-480F-B08F-24DC6CFDE07C}" destId="{64CF0751-332E-4563-8881-1EA9DDB9DEF9}" srcOrd="0" destOrd="0" parTransId="{2957FABB-080E-43B0-AAB2-926D462D5F69}" sibTransId="{F9E35621-E0AB-48FF-A1AF-0E2134260689}"/>
    <dgm:cxn modelId="{2AC91BEB-0FE8-4314-8E9E-94F320917DE5}" srcId="{E9241570-4D03-480F-B08F-24DC6CFDE07C}" destId="{C098F998-C4CC-45FC-BD87-D588F11BDD4C}" srcOrd="1" destOrd="0" parTransId="{467BB83F-741F-4B1C-A579-6A3F75775B84}" sibTransId="{B2AEBAD0-AF21-4B2D-8E9E-6E50553588F6}"/>
    <dgm:cxn modelId="{09553913-3401-4617-B3F4-CFFD566B6B75}" type="presOf" srcId="{627938AA-9CB0-47EB-9BA3-A30A0344C183}" destId="{30A7A88E-ECD5-424F-9837-43D3969985C0}" srcOrd="0" destOrd="0" presId="urn:microsoft.com/office/officeart/2005/8/layout/hierarchy6"/>
    <dgm:cxn modelId="{2D43AC51-98F0-4A4D-A11B-C49C98108631}" srcId="{89F89240-F7E0-4C35-9B66-76309607E523}" destId="{64795FF1-61A7-447A-A6C5-FAA5B63A7574}" srcOrd="0" destOrd="0" parTransId="{383F51C9-493F-4557-BD70-74B1FD34864F}" sibTransId="{C7090D80-3F32-49A1-A3E0-A179A1482FCC}"/>
    <dgm:cxn modelId="{B6333EA6-DAA7-4490-975B-811EA2F6CDEF}" srcId="{65040AC2-C725-497C-945F-0819213D35E1}" destId="{B48E355B-DA53-4F92-9AEC-F4FD36D37742}" srcOrd="3" destOrd="0" parTransId="{3175A680-19B9-42D1-B594-5EB0F2226AC8}" sibTransId="{9D33AD4D-CD9F-41CC-8CC3-A07C1E616F51}"/>
    <dgm:cxn modelId="{18B82144-6212-492B-90D9-37AA1B33753D}" srcId="{EE072459-3E12-4F71-9CE8-8F941D8A10D9}" destId="{B56B401D-584A-4799-9DFE-34B81C36CF2F}" srcOrd="1" destOrd="0" parTransId="{1CCB65A9-F266-4250-87E8-55D0B990C706}" sibTransId="{64616297-D41C-4BF8-8FC8-C396E89478D9}"/>
    <dgm:cxn modelId="{A3C7A79C-E33D-41BD-8842-116A1D1584EB}" type="presOf" srcId="{89F89240-F7E0-4C35-9B66-76309607E523}" destId="{A2E67732-1CE7-4B88-8237-AAF9392E94A2}" srcOrd="1" destOrd="0" presId="urn:microsoft.com/office/officeart/2005/8/layout/hierarchy6"/>
    <dgm:cxn modelId="{1E751245-3DD0-47B0-994D-28CD539C32A1}" type="presOf" srcId="{DBFD2579-C481-403B-B092-9504177D1AA2}" destId="{062435E4-76FB-4A54-8F71-5C167EB39767}" srcOrd="0" destOrd="0" presId="urn:microsoft.com/office/officeart/2005/8/layout/hierarchy6"/>
    <dgm:cxn modelId="{ED9831F9-5BF6-497C-BF28-5415A956F22B}" srcId="{89F89240-F7E0-4C35-9B66-76309607E523}" destId="{53D3E886-247D-425C-A5CA-68DF77A52FFE}" srcOrd="1" destOrd="0" parTransId="{62182441-8423-4CC6-A16C-3000B4C7D30C}" sibTransId="{40D4D1A6-14E7-4D12-8164-F0D3ED13B4BD}"/>
    <dgm:cxn modelId="{342DD5BB-8D9E-4FD1-8D28-2477FA46AE9A}" type="presOf" srcId="{B56B401D-584A-4799-9DFE-34B81C36CF2F}" destId="{B3FFCB66-0755-4D8A-89EA-0108C37596E8}" srcOrd="1" destOrd="2" presId="urn:microsoft.com/office/officeart/2005/8/layout/hierarchy6"/>
    <dgm:cxn modelId="{6C28570B-F638-4458-8538-EB87FC88FA8A}" type="presOf" srcId="{89F89240-F7E0-4C35-9B66-76309607E523}" destId="{3341B52B-2D85-497F-B4FB-611A82432A8D}" srcOrd="0" destOrd="0" presId="urn:microsoft.com/office/officeart/2005/8/layout/hierarchy6"/>
    <dgm:cxn modelId="{C3E32DB0-74EB-44ED-B5A5-DA54357B1524}" type="presOf" srcId="{EE072459-3E12-4F71-9CE8-8F941D8A10D9}" destId="{5EBE5318-A9BD-4203-A40F-61966CE95820}" srcOrd="0" destOrd="0" presId="urn:microsoft.com/office/officeart/2005/8/layout/hierarchy6"/>
    <dgm:cxn modelId="{045CFDB4-1BB4-42B6-A8BF-CF3666E792B5}" type="presOf" srcId="{E9241570-4D03-480F-B08F-24DC6CFDE07C}" destId="{0D53051D-8E8B-4E8A-94F0-BB1DE21852FC}" srcOrd="0" destOrd="0" presId="urn:microsoft.com/office/officeart/2005/8/layout/hierarchy6"/>
    <dgm:cxn modelId="{618A93E4-0134-4F32-965D-D1B66B15214D}" srcId="{65040AC2-C725-497C-945F-0819213D35E1}" destId="{20B9C0E5-4962-4BD2-96AC-B8375FDD9965}" srcOrd="2" destOrd="0" parTransId="{73C99AAC-C611-401D-8964-E9918E9A6E01}" sibTransId="{5540C054-1713-4207-8A57-9EB2927D8523}"/>
    <dgm:cxn modelId="{52514D51-B563-4805-AFB9-56870B6295B0}" type="presOf" srcId="{53114C63-18A9-41B5-BE1E-140032CCC5B5}" destId="{5EBE5318-A9BD-4203-A40F-61966CE95820}" srcOrd="0" destOrd="1" presId="urn:microsoft.com/office/officeart/2005/8/layout/hierarchy6"/>
    <dgm:cxn modelId="{A125733A-7F33-4149-B1AA-2ACF6F498EC5}" type="presOf" srcId="{BCB98F28-7883-4D0E-9D4B-30532598BF0B}" destId="{2C912B9E-B45D-4A95-BF91-2A3B767A0264}" srcOrd="0" destOrd="0" presId="urn:microsoft.com/office/officeart/2005/8/layout/hierarchy6"/>
    <dgm:cxn modelId="{3B9E8564-97DF-4CB9-A33E-51BAEFF46EF9}" type="presOf" srcId="{C7175AFD-C8ED-4A56-9E41-F1FDF9B42726}" destId="{22D28C2D-C38A-41ED-9950-BE788C41BBF5}" srcOrd="1" destOrd="1" presId="urn:microsoft.com/office/officeart/2005/8/layout/hierarchy6"/>
    <dgm:cxn modelId="{959C8890-F3F6-47ED-AA05-77A2C1A60D6D}" type="presOf" srcId="{53114C63-18A9-41B5-BE1E-140032CCC5B5}" destId="{B3FFCB66-0755-4D8A-89EA-0108C37596E8}" srcOrd="1" destOrd="1" presId="urn:microsoft.com/office/officeart/2005/8/layout/hierarchy6"/>
    <dgm:cxn modelId="{E4C1048B-066B-473F-83E3-1C351ADAF081}" type="presOf" srcId="{65040AC2-C725-497C-945F-0819213D35E1}" destId="{508B19CD-4A2E-4B97-A485-41D20850483B}" srcOrd="0" destOrd="0" presId="urn:microsoft.com/office/officeart/2005/8/layout/hierarchy6"/>
    <dgm:cxn modelId="{D3E04890-DFA4-475D-AA79-FCC5FFAAAF8E}" srcId="{7A06C1AD-38D5-4B21-9B8D-3FD9DAE4D174}" destId="{65040AC2-C725-497C-945F-0819213D35E1}" srcOrd="0" destOrd="0" parTransId="{647578B2-180F-43DF-B70B-C3BB74EF49FA}" sibTransId="{474FC35C-ADEA-488F-85A7-E3DD040B6230}"/>
    <dgm:cxn modelId="{4CAA2DE0-ADED-4876-AD3A-CB134BF55A05}" type="presOf" srcId="{7A06C1AD-38D5-4B21-9B8D-3FD9DAE4D174}" destId="{D31148EE-7FDF-4B2D-A0DE-E0624586CCF7}" srcOrd="0" destOrd="0" presId="urn:microsoft.com/office/officeart/2005/8/layout/hierarchy6"/>
    <dgm:cxn modelId="{DFB66919-491B-47A6-A3A8-5A52255878C8}" srcId="{65040AC2-C725-497C-945F-0819213D35E1}" destId="{BCB98F28-7883-4D0E-9D4B-30532598BF0B}" srcOrd="1" destOrd="0" parTransId="{368B1BF9-A102-462E-A2E6-0BF3D4B32613}" sibTransId="{016A805F-558D-4E96-A016-1BBFB7ECD433}"/>
    <dgm:cxn modelId="{01810FA3-6FF5-431A-8DF4-81D6FB079CE8}" type="presOf" srcId="{86D70FAD-C45F-4C15-ADCC-7D96C398B68D}" destId="{A5AA07BC-15A5-4A76-AE3A-7825471FBF62}" srcOrd="0" destOrd="0" presId="urn:microsoft.com/office/officeart/2005/8/layout/hierarchy6"/>
    <dgm:cxn modelId="{1C05AC03-4E13-4D29-93F3-3E91F6EA776E}" type="presOf" srcId="{53D3E886-247D-425C-A5CA-68DF77A52FFE}" destId="{A2E67732-1CE7-4B88-8237-AAF9392E94A2}" srcOrd="1" destOrd="2" presId="urn:microsoft.com/office/officeart/2005/8/layout/hierarchy6"/>
    <dgm:cxn modelId="{F96C8048-00F0-4ABD-8444-F1185B4238DD}" type="presOf" srcId="{53D3E886-247D-425C-A5CA-68DF77A52FFE}" destId="{3341B52B-2D85-497F-B4FB-611A82432A8D}" srcOrd="0" destOrd="2" presId="urn:microsoft.com/office/officeart/2005/8/layout/hierarchy6"/>
    <dgm:cxn modelId="{E3A9FD8C-B704-438B-BCAD-4AD993C2F880}" type="presOf" srcId="{EE072459-3E12-4F71-9CE8-8F941D8A10D9}" destId="{B3FFCB66-0755-4D8A-89EA-0108C37596E8}" srcOrd="1" destOrd="0" presId="urn:microsoft.com/office/officeart/2005/8/layout/hierarchy6"/>
    <dgm:cxn modelId="{88147F42-C0AB-4820-9F43-8FBD871DAB32}" type="presOf" srcId="{51140623-15DA-4FB8-9135-D66999A411C2}" destId="{6F905675-BD4E-439D-B298-4BDBF671283D}" srcOrd="0" destOrd="0" presId="urn:microsoft.com/office/officeart/2005/8/layout/hierarchy6"/>
    <dgm:cxn modelId="{4667FC0F-B6CE-4D7A-A234-E90996351C65}" type="presOf" srcId="{C098F998-C4CC-45FC-BD87-D588F11BDD4C}" destId="{48329921-ED1E-4D67-B86D-D2AEDC32D904}" srcOrd="0" destOrd="0" presId="urn:microsoft.com/office/officeart/2005/8/layout/hierarchy6"/>
    <dgm:cxn modelId="{FAE859A3-8C25-4F46-8A31-A6FC76765000}" type="presOf" srcId="{B48E355B-DA53-4F92-9AEC-F4FD36D37742}" destId="{F3CD702F-375F-4D76-8395-96F7D8F5F3C9}" srcOrd="0" destOrd="0" presId="urn:microsoft.com/office/officeart/2005/8/layout/hierarchy6"/>
    <dgm:cxn modelId="{B117EF0E-E183-493B-8917-CB4639B70361}" srcId="{E9241570-4D03-480F-B08F-24DC6CFDE07C}" destId="{A4043F05-9F4B-4B7D-8104-E3FFD4307F51}" srcOrd="2" destOrd="0" parTransId="{C11AAA70-2D36-4207-B669-37BA512E5C3A}" sibTransId="{EAD48350-6A2A-4680-B4A9-08D6D464B3E6}"/>
    <dgm:cxn modelId="{C2894B07-3063-4347-B4FA-D20F00A94D16}" srcId="{EE072459-3E12-4F71-9CE8-8F941D8A10D9}" destId="{53114C63-18A9-41B5-BE1E-140032CCC5B5}" srcOrd="0" destOrd="0" parTransId="{ABF867CD-BAE9-4A93-9876-3D3D65088ABC}" sibTransId="{D775A85A-CB39-4EC8-B8A7-1E9FDBEA6F23}"/>
    <dgm:cxn modelId="{211844EF-657D-4C32-B278-F2D218A5E9A5}" srcId="{7A06C1AD-38D5-4B21-9B8D-3FD9DAE4D174}" destId="{EE072459-3E12-4F71-9CE8-8F941D8A10D9}" srcOrd="1" destOrd="0" parTransId="{DD5B4AF7-CD7F-491D-9924-281970A7C2D0}" sibTransId="{E9D3F55D-4E75-4E0C-8042-5E80C5FE1FF3}"/>
    <dgm:cxn modelId="{B27BB56E-2DDB-47B6-86EE-B16317B8D894}" type="presOf" srcId="{86D70FAD-C45F-4C15-ADCC-7D96C398B68D}" destId="{22D28C2D-C38A-41ED-9950-BE788C41BBF5}" srcOrd="1" destOrd="0" presId="urn:microsoft.com/office/officeart/2005/8/layout/hierarchy6"/>
    <dgm:cxn modelId="{262574BD-E2C7-4BB5-894C-4F20A7D957D2}" type="presOf" srcId="{3175A680-19B9-42D1-B594-5EB0F2226AC8}" destId="{F2A10017-1571-4EA2-B6DF-D409E6C22C9C}" srcOrd="0" destOrd="0" presId="urn:microsoft.com/office/officeart/2005/8/layout/hierarchy6"/>
    <dgm:cxn modelId="{4D8A834E-B114-4427-9D8E-3234773ADE3A}" srcId="{86D70FAD-C45F-4C15-ADCC-7D96C398B68D}" destId="{C7175AFD-C8ED-4A56-9E41-F1FDF9B42726}" srcOrd="0" destOrd="0" parTransId="{D1931E53-D146-45F2-A8A0-33D7F8B8B3A9}" sibTransId="{BFE40FD5-763D-465A-841E-8823E8409623}"/>
    <dgm:cxn modelId="{04CBD2F4-1755-4208-A282-2B89929F7160}" type="presOf" srcId="{73C99AAC-C611-401D-8964-E9918E9A6E01}" destId="{17DCE729-C154-4FBB-9BAC-978AE97C2F3D}" srcOrd="0" destOrd="0" presId="urn:microsoft.com/office/officeart/2005/8/layout/hierarchy6"/>
    <dgm:cxn modelId="{6D3EBB8E-21CB-4C81-8AD2-BE960E4D5858}" type="presOf" srcId="{CABA9877-D5B9-48F7-A4C7-4DB74161040F}" destId="{AA66D815-8B0D-48F6-A3E2-7E237E0EA69F}" srcOrd="0" destOrd="0" presId="urn:microsoft.com/office/officeart/2005/8/layout/hierarchy6"/>
    <dgm:cxn modelId="{FA8DCEB8-B296-4E5E-83D7-0F1FE9FD5571}" type="presOf" srcId="{C7175AFD-C8ED-4A56-9E41-F1FDF9B42726}" destId="{A5AA07BC-15A5-4A76-AE3A-7825471FBF62}" srcOrd="0" destOrd="1" presId="urn:microsoft.com/office/officeart/2005/8/layout/hierarchy6"/>
    <dgm:cxn modelId="{42DE8851-97F6-444A-B0AF-5D2DD5D300E0}" srcId="{65040AC2-C725-497C-945F-0819213D35E1}" destId="{E9241570-4D03-480F-B08F-24DC6CFDE07C}" srcOrd="0" destOrd="0" parTransId="{627938AA-9CB0-47EB-9BA3-A30A0344C183}" sibTransId="{28EB9BCF-7108-4100-9740-94E98911514B}"/>
    <dgm:cxn modelId="{E06AA2F7-EE10-4A3F-9B32-389A12DF6901}" srcId="{7A06C1AD-38D5-4B21-9B8D-3FD9DAE4D174}" destId="{86D70FAD-C45F-4C15-ADCC-7D96C398B68D}" srcOrd="3" destOrd="0" parTransId="{595C7B9B-0196-4035-AF71-87D25BF00125}" sibTransId="{4BE4E90A-76C5-4E0E-9FA2-857200860A1B}"/>
    <dgm:cxn modelId="{496862C4-0852-4BBC-A1DD-3827F0921D77}" srcId="{7A06C1AD-38D5-4B21-9B8D-3FD9DAE4D174}" destId="{89F89240-F7E0-4C35-9B66-76309607E523}" srcOrd="2" destOrd="0" parTransId="{192485BE-59F9-42DE-B953-AC8BE09F5729}" sibTransId="{DCF78A05-803F-44B4-B3B8-F6FF64B71A60}"/>
    <dgm:cxn modelId="{03C3AD52-820E-4D7A-8113-078509A2F978}" type="presParOf" srcId="{D31148EE-7FDF-4B2D-A0DE-E0624586CCF7}" destId="{95B36763-0C7C-46BC-A329-9069B88F3CC5}" srcOrd="0" destOrd="0" presId="urn:microsoft.com/office/officeart/2005/8/layout/hierarchy6"/>
    <dgm:cxn modelId="{078E3920-84DD-4506-ACC3-90DD6EE88183}" type="presParOf" srcId="{95B36763-0C7C-46BC-A329-9069B88F3CC5}" destId="{03284CFD-93E6-4C62-A8B4-590F5594F22F}" srcOrd="0" destOrd="0" presId="urn:microsoft.com/office/officeart/2005/8/layout/hierarchy6"/>
    <dgm:cxn modelId="{6C0AA60A-F24A-4FFF-AE55-8BDBF8DCBD97}" type="presParOf" srcId="{95B36763-0C7C-46BC-A329-9069B88F3CC5}" destId="{D40E4793-907F-433C-ADA5-07B4BB012365}" srcOrd="1" destOrd="0" presId="urn:microsoft.com/office/officeart/2005/8/layout/hierarchy6"/>
    <dgm:cxn modelId="{CA046F35-C00D-49ED-AA33-029F7D4E1D4B}" type="presParOf" srcId="{D40E4793-907F-433C-ADA5-07B4BB012365}" destId="{C343A9CB-59A0-4B93-823C-7AD9C7EDD07B}" srcOrd="0" destOrd="0" presId="urn:microsoft.com/office/officeart/2005/8/layout/hierarchy6"/>
    <dgm:cxn modelId="{F9895C78-4FB2-4D21-B066-CB0774B01E48}" type="presParOf" srcId="{C343A9CB-59A0-4B93-823C-7AD9C7EDD07B}" destId="{508B19CD-4A2E-4B97-A485-41D20850483B}" srcOrd="0" destOrd="0" presId="urn:microsoft.com/office/officeart/2005/8/layout/hierarchy6"/>
    <dgm:cxn modelId="{8C4A6C1F-2ABA-4D5B-9B6A-00EAA83CC754}" type="presParOf" srcId="{C343A9CB-59A0-4B93-823C-7AD9C7EDD07B}" destId="{9F9F56E8-BA24-49BD-96E2-AB8F6A57A6DE}" srcOrd="1" destOrd="0" presId="urn:microsoft.com/office/officeart/2005/8/layout/hierarchy6"/>
    <dgm:cxn modelId="{AE7266EB-1F7A-40D3-AEE5-6C5BF6BAA1A7}" type="presParOf" srcId="{9F9F56E8-BA24-49BD-96E2-AB8F6A57A6DE}" destId="{30A7A88E-ECD5-424F-9837-43D3969985C0}" srcOrd="0" destOrd="0" presId="urn:microsoft.com/office/officeart/2005/8/layout/hierarchy6"/>
    <dgm:cxn modelId="{73551120-2133-4E4C-869C-04675E32662A}" type="presParOf" srcId="{9F9F56E8-BA24-49BD-96E2-AB8F6A57A6DE}" destId="{4A394BDC-35C7-4E97-8906-C6EC4DC79EB2}" srcOrd="1" destOrd="0" presId="urn:microsoft.com/office/officeart/2005/8/layout/hierarchy6"/>
    <dgm:cxn modelId="{F61D4259-B5DA-47FC-A1C3-BD10E625D6C9}" type="presParOf" srcId="{4A394BDC-35C7-4E97-8906-C6EC4DC79EB2}" destId="{0D53051D-8E8B-4E8A-94F0-BB1DE21852FC}" srcOrd="0" destOrd="0" presId="urn:microsoft.com/office/officeart/2005/8/layout/hierarchy6"/>
    <dgm:cxn modelId="{7144E283-9D57-4928-897F-BAA6B2A4F945}" type="presParOf" srcId="{4A394BDC-35C7-4E97-8906-C6EC4DC79EB2}" destId="{687A9BBA-7FFC-4930-B39F-10FE5844DBF5}" srcOrd="1" destOrd="0" presId="urn:microsoft.com/office/officeart/2005/8/layout/hierarchy6"/>
    <dgm:cxn modelId="{51266511-DB79-48CD-A3CD-9DC356F2D4BC}" type="presParOf" srcId="{687A9BBA-7FFC-4930-B39F-10FE5844DBF5}" destId="{F92D0EDA-33CE-4929-B939-DD92FBC0F8A2}" srcOrd="0" destOrd="0" presId="urn:microsoft.com/office/officeart/2005/8/layout/hierarchy6"/>
    <dgm:cxn modelId="{01132CF2-680B-4BA5-A91F-94E5C0CF5863}" type="presParOf" srcId="{687A9BBA-7FFC-4930-B39F-10FE5844DBF5}" destId="{400C7269-399F-4DA1-BF18-8D8478CBF512}" srcOrd="1" destOrd="0" presId="urn:microsoft.com/office/officeart/2005/8/layout/hierarchy6"/>
    <dgm:cxn modelId="{2D1A2CEC-377E-4E32-9B67-CA9C22F27948}" type="presParOf" srcId="{400C7269-399F-4DA1-BF18-8D8478CBF512}" destId="{DB4781A0-58CD-4EA5-BFB7-220D2B77E4F8}" srcOrd="0" destOrd="0" presId="urn:microsoft.com/office/officeart/2005/8/layout/hierarchy6"/>
    <dgm:cxn modelId="{ADAE743A-BEFE-4CE2-A923-6C032851A987}" type="presParOf" srcId="{400C7269-399F-4DA1-BF18-8D8478CBF512}" destId="{26E6236B-B880-498E-963F-DCDB68FD3257}" srcOrd="1" destOrd="0" presId="urn:microsoft.com/office/officeart/2005/8/layout/hierarchy6"/>
    <dgm:cxn modelId="{70D664D4-C2A6-4914-ACF9-45428007EF2E}" type="presParOf" srcId="{687A9BBA-7FFC-4930-B39F-10FE5844DBF5}" destId="{B5DC6C72-B1AF-4917-A434-9B64434A37D1}" srcOrd="2" destOrd="0" presId="urn:microsoft.com/office/officeart/2005/8/layout/hierarchy6"/>
    <dgm:cxn modelId="{DB9478F4-A8AA-4FAB-966D-4D17DFFC1246}" type="presParOf" srcId="{687A9BBA-7FFC-4930-B39F-10FE5844DBF5}" destId="{C06C34CA-570D-4E7A-8097-03520351DB15}" srcOrd="3" destOrd="0" presId="urn:microsoft.com/office/officeart/2005/8/layout/hierarchy6"/>
    <dgm:cxn modelId="{58052AB6-8A09-4455-95A6-E947432A3C9A}" type="presParOf" srcId="{C06C34CA-570D-4E7A-8097-03520351DB15}" destId="{48329921-ED1E-4D67-B86D-D2AEDC32D904}" srcOrd="0" destOrd="0" presId="urn:microsoft.com/office/officeart/2005/8/layout/hierarchy6"/>
    <dgm:cxn modelId="{63104E3C-59CC-457E-B5B7-C10EE0C534C7}" type="presParOf" srcId="{C06C34CA-570D-4E7A-8097-03520351DB15}" destId="{6DA782C0-FA69-4B09-8DF5-D98A91C5AAB1}" srcOrd="1" destOrd="0" presId="urn:microsoft.com/office/officeart/2005/8/layout/hierarchy6"/>
    <dgm:cxn modelId="{38E0C0F9-BEB1-4DD2-82A0-044823EC5480}" type="presParOf" srcId="{687A9BBA-7FFC-4930-B39F-10FE5844DBF5}" destId="{55238A69-01FE-438F-A28B-28B3F2E0BF92}" srcOrd="4" destOrd="0" presId="urn:microsoft.com/office/officeart/2005/8/layout/hierarchy6"/>
    <dgm:cxn modelId="{64E837B8-5935-43F0-B278-AE4BBCEA042D}" type="presParOf" srcId="{687A9BBA-7FFC-4930-B39F-10FE5844DBF5}" destId="{A344B3CD-6C26-45C5-A68E-36D1339F4D7E}" srcOrd="5" destOrd="0" presId="urn:microsoft.com/office/officeart/2005/8/layout/hierarchy6"/>
    <dgm:cxn modelId="{52C51458-C9DD-4F85-97E8-46F9CD7C9B16}" type="presParOf" srcId="{A344B3CD-6C26-45C5-A68E-36D1339F4D7E}" destId="{F53DB3C9-AA06-4741-8EC2-7655DF4DD5E6}" srcOrd="0" destOrd="0" presId="urn:microsoft.com/office/officeart/2005/8/layout/hierarchy6"/>
    <dgm:cxn modelId="{AC5AAD34-01FB-4F41-8E6B-3C9E77A14DC1}" type="presParOf" srcId="{A344B3CD-6C26-45C5-A68E-36D1339F4D7E}" destId="{802FFF0E-5DFD-4E77-911A-91683F7343D7}" srcOrd="1" destOrd="0" presId="urn:microsoft.com/office/officeart/2005/8/layout/hierarchy6"/>
    <dgm:cxn modelId="{EE8C6E15-46F4-4A30-AC2E-EDCE5E4B1309}" type="presParOf" srcId="{687A9BBA-7FFC-4930-B39F-10FE5844DBF5}" destId="{356BB3F1-E9AA-4C64-9F33-25F5FFE49291}" srcOrd="6" destOrd="0" presId="urn:microsoft.com/office/officeart/2005/8/layout/hierarchy6"/>
    <dgm:cxn modelId="{7AD99E52-6E74-4EC2-AEB7-EA2AA17DC216}" type="presParOf" srcId="{687A9BBA-7FFC-4930-B39F-10FE5844DBF5}" destId="{B9F4F8A5-BC5A-4F09-97BF-3D777EA93BE0}" srcOrd="7" destOrd="0" presId="urn:microsoft.com/office/officeart/2005/8/layout/hierarchy6"/>
    <dgm:cxn modelId="{7B75392E-A71D-44DE-BAC4-EA7755602152}" type="presParOf" srcId="{B9F4F8A5-BC5A-4F09-97BF-3D777EA93BE0}" destId="{AA66D815-8B0D-48F6-A3E2-7E237E0EA69F}" srcOrd="0" destOrd="0" presId="urn:microsoft.com/office/officeart/2005/8/layout/hierarchy6"/>
    <dgm:cxn modelId="{764F3792-1342-420B-B1D2-906FE6C5645B}" type="presParOf" srcId="{B9F4F8A5-BC5A-4F09-97BF-3D777EA93BE0}" destId="{1CC4166F-48A1-4674-A4CC-BEA7E565D879}" srcOrd="1" destOrd="0" presId="urn:microsoft.com/office/officeart/2005/8/layout/hierarchy6"/>
    <dgm:cxn modelId="{938FD7B1-EF72-4EFD-89A0-A11F96623BB1}" type="presParOf" srcId="{687A9BBA-7FFC-4930-B39F-10FE5844DBF5}" destId="{6F905675-BD4E-439D-B298-4BDBF671283D}" srcOrd="8" destOrd="0" presId="urn:microsoft.com/office/officeart/2005/8/layout/hierarchy6"/>
    <dgm:cxn modelId="{39B185DA-C9DF-4354-BB27-93E9977D783A}" type="presParOf" srcId="{687A9BBA-7FFC-4930-B39F-10FE5844DBF5}" destId="{A02061AE-82B6-4E0B-89BB-EC97047458F6}" srcOrd="9" destOrd="0" presId="urn:microsoft.com/office/officeart/2005/8/layout/hierarchy6"/>
    <dgm:cxn modelId="{933A47B2-F05D-42E2-A05E-864A98EA03FD}" type="presParOf" srcId="{A02061AE-82B6-4E0B-89BB-EC97047458F6}" destId="{062435E4-76FB-4A54-8F71-5C167EB39767}" srcOrd="0" destOrd="0" presId="urn:microsoft.com/office/officeart/2005/8/layout/hierarchy6"/>
    <dgm:cxn modelId="{482F60FF-D5C0-4858-A0BE-FA9BC7654542}" type="presParOf" srcId="{A02061AE-82B6-4E0B-89BB-EC97047458F6}" destId="{F6DAB5D1-0364-41B8-AE37-6368D9BFB36D}" srcOrd="1" destOrd="0" presId="urn:microsoft.com/office/officeart/2005/8/layout/hierarchy6"/>
    <dgm:cxn modelId="{E0E3C2BF-A958-4EE2-A626-298CAFFB2644}" type="presParOf" srcId="{9F9F56E8-BA24-49BD-96E2-AB8F6A57A6DE}" destId="{2D9E7540-A686-4050-A6DB-A49702BFE637}" srcOrd="2" destOrd="0" presId="urn:microsoft.com/office/officeart/2005/8/layout/hierarchy6"/>
    <dgm:cxn modelId="{D118480F-3953-4076-9A69-CE878254A96E}" type="presParOf" srcId="{9F9F56E8-BA24-49BD-96E2-AB8F6A57A6DE}" destId="{3D115F1C-827B-43FC-8D2C-BCB6DEE723A6}" srcOrd="3" destOrd="0" presId="urn:microsoft.com/office/officeart/2005/8/layout/hierarchy6"/>
    <dgm:cxn modelId="{700922B4-1875-42B9-AA5A-8C00D299ABB6}" type="presParOf" srcId="{3D115F1C-827B-43FC-8D2C-BCB6DEE723A6}" destId="{2C912B9E-B45D-4A95-BF91-2A3B767A0264}" srcOrd="0" destOrd="0" presId="urn:microsoft.com/office/officeart/2005/8/layout/hierarchy6"/>
    <dgm:cxn modelId="{16B731A9-9D1A-46AE-A5DF-2D26E5A7BA96}" type="presParOf" srcId="{3D115F1C-827B-43FC-8D2C-BCB6DEE723A6}" destId="{4FE6E734-C5EF-4167-A67D-B721328926B0}" srcOrd="1" destOrd="0" presId="urn:microsoft.com/office/officeart/2005/8/layout/hierarchy6"/>
    <dgm:cxn modelId="{62BEB9FB-6C2B-4EA6-980F-CBAEA54BD793}" type="presParOf" srcId="{9F9F56E8-BA24-49BD-96E2-AB8F6A57A6DE}" destId="{17DCE729-C154-4FBB-9BAC-978AE97C2F3D}" srcOrd="4" destOrd="0" presId="urn:microsoft.com/office/officeart/2005/8/layout/hierarchy6"/>
    <dgm:cxn modelId="{E8F2B7F7-6A2F-429C-86B5-AA7C9281331A}" type="presParOf" srcId="{9F9F56E8-BA24-49BD-96E2-AB8F6A57A6DE}" destId="{4B6915FD-3C90-4790-A54B-B702A61C17D0}" srcOrd="5" destOrd="0" presId="urn:microsoft.com/office/officeart/2005/8/layout/hierarchy6"/>
    <dgm:cxn modelId="{71527CAB-A811-4491-A2F7-603E6D728D24}" type="presParOf" srcId="{4B6915FD-3C90-4790-A54B-B702A61C17D0}" destId="{C0242FCF-4384-48E0-A4D4-E07A1AB718EC}" srcOrd="0" destOrd="0" presId="urn:microsoft.com/office/officeart/2005/8/layout/hierarchy6"/>
    <dgm:cxn modelId="{D298C106-351D-47F9-9C0A-E3737EB7EE15}" type="presParOf" srcId="{4B6915FD-3C90-4790-A54B-B702A61C17D0}" destId="{9608ED3C-AB49-4CFD-99D6-DC262FEB5DD1}" srcOrd="1" destOrd="0" presId="urn:microsoft.com/office/officeart/2005/8/layout/hierarchy6"/>
    <dgm:cxn modelId="{0ECE2933-216B-4B0B-B3AC-682FE4A90B2E}" type="presParOf" srcId="{9F9F56E8-BA24-49BD-96E2-AB8F6A57A6DE}" destId="{F2A10017-1571-4EA2-B6DF-D409E6C22C9C}" srcOrd="6" destOrd="0" presId="urn:microsoft.com/office/officeart/2005/8/layout/hierarchy6"/>
    <dgm:cxn modelId="{1C2BAA90-5F86-4DF7-9062-D57313952DAD}" type="presParOf" srcId="{9F9F56E8-BA24-49BD-96E2-AB8F6A57A6DE}" destId="{23678CE6-19F3-4571-B233-C6AAEB588786}" srcOrd="7" destOrd="0" presId="urn:microsoft.com/office/officeart/2005/8/layout/hierarchy6"/>
    <dgm:cxn modelId="{684B4C35-800F-4614-8DD3-82C87540E01C}" type="presParOf" srcId="{23678CE6-19F3-4571-B233-C6AAEB588786}" destId="{F3CD702F-375F-4D76-8395-96F7D8F5F3C9}" srcOrd="0" destOrd="0" presId="urn:microsoft.com/office/officeart/2005/8/layout/hierarchy6"/>
    <dgm:cxn modelId="{99083A18-6BEE-405F-81F6-320B62B7FC14}" type="presParOf" srcId="{23678CE6-19F3-4571-B233-C6AAEB588786}" destId="{DD8A3620-EEFA-4DF5-9A8A-A66C2261F6EE}" srcOrd="1" destOrd="0" presId="urn:microsoft.com/office/officeart/2005/8/layout/hierarchy6"/>
    <dgm:cxn modelId="{CBB9A24B-A94D-4CAF-9A18-E55B1998188E}" type="presParOf" srcId="{D31148EE-7FDF-4B2D-A0DE-E0624586CCF7}" destId="{A18F9BA8-BF25-46CB-89D3-564262D667D2}" srcOrd="1" destOrd="0" presId="urn:microsoft.com/office/officeart/2005/8/layout/hierarchy6"/>
    <dgm:cxn modelId="{DA3B6F34-C4A1-49BC-B2AC-FF6D4EC2868B}" type="presParOf" srcId="{A18F9BA8-BF25-46CB-89D3-564262D667D2}" destId="{FC94F394-3A7D-45FB-AA4E-85F507B23AAD}" srcOrd="0" destOrd="0" presId="urn:microsoft.com/office/officeart/2005/8/layout/hierarchy6"/>
    <dgm:cxn modelId="{710C4451-24BD-4E5B-BDB9-032753302DBE}" type="presParOf" srcId="{FC94F394-3A7D-45FB-AA4E-85F507B23AAD}" destId="{5EBE5318-A9BD-4203-A40F-61966CE95820}" srcOrd="0" destOrd="0" presId="urn:microsoft.com/office/officeart/2005/8/layout/hierarchy6"/>
    <dgm:cxn modelId="{16762265-4C18-4D35-A32B-C926CE675BF6}" type="presParOf" srcId="{FC94F394-3A7D-45FB-AA4E-85F507B23AAD}" destId="{B3FFCB66-0755-4D8A-89EA-0108C37596E8}" srcOrd="1" destOrd="0" presId="urn:microsoft.com/office/officeart/2005/8/layout/hierarchy6"/>
    <dgm:cxn modelId="{9F18FA54-8577-4195-B793-32B7BF5DF307}" type="presParOf" srcId="{A18F9BA8-BF25-46CB-89D3-564262D667D2}" destId="{170EB0ED-634B-4F63-A10D-9D651C4D95AD}" srcOrd="1" destOrd="0" presId="urn:microsoft.com/office/officeart/2005/8/layout/hierarchy6"/>
    <dgm:cxn modelId="{A6D3644F-0325-49C4-A5B0-9871D9EA82DB}" type="presParOf" srcId="{170EB0ED-634B-4F63-A10D-9D651C4D95AD}" destId="{806AE17C-61FA-4308-9822-8FBADFF765A6}" srcOrd="0" destOrd="0" presId="urn:microsoft.com/office/officeart/2005/8/layout/hierarchy6"/>
    <dgm:cxn modelId="{E1F4FA9F-32D7-4379-85A5-70C3FF4872B5}" type="presParOf" srcId="{A18F9BA8-BF25-46CB-89D3-564262D667D2}" destId="{6A88E38E-854C-48AC-AEA9-64EAE8AD5700}" srcOrd="2" destOrd="0" presId="urn:microsoft.com/office/officeart/2005/8/layout/hierarchy6"/>
    <dgm:cxn modelId="{AA5C105D-1029-45E5-B123-3D288E7FC57A}" type="presParOf" srcId="{6A88E38E-854C-48AC-AEA9-64EAE8AD5700}" destId="{3341B52B-2D85-497F-B4FB-611A82432A8D}" srcOrd="0" destOrd="0" presId="urn:microsoft.com/office/officeart/2005/8/layout/hierarchy6"/>
    <dgm:cxn modelId="{CDB40153-C9D5-4DF2-8C44-DC519A08232E}" type="presParOf" srcId="{6A88E38E-854C-48AC-AEA9-64EAE8AD5700}" destId="{A2E67732-1CE7-4B88-8237-AAF9392E94A2}" srcOrd="1" destOrd="0" presId="urn:microsoft.com/office/officeart/2005/8/layout/hierarchy6"/>
    <dgm:cxn modelId="{E96D3462-3045-4A24-AEC5-F955F4388F84}" type="presParOf" srcId="{A18F9BA8-BF25-46CB-89D3-564262D667D2}" destId="{D07660A7-BDB9-47DE-9A72-4DB0D9C2657B}" srcOrd="3" destOrd="0" presId="urn:microsoft.com/office/officeart/2005/8/layout/hierarchy6"/>
    <dgm:cxn modelId="{C562E150-0D64-4CB7-8929-5CC6FBDA6D18}" type="presParOf" srcId="{D07660A7-BDB9-47DE-9A72-4DB0D9C2657B}" destId="{6FF74CFA-41BA-4384-AA79-F1FA39F01B86}" srcOrd="0" destOrd="0" presId="urn:microsoft.com/office/officeart/2005/8/layout/hierarchy6"/>
    <dgm:cxn modelId="{D025E538-6337-4806-AFBD-12EDA3AF8715}" type="presParOf" srcId="{A18F9BA8-BF25-46CB-89D3-564262D667D2}" destId="{93ABB9AC-DEE8-4EFB-827A-FD650E62CB4E}" srcOrd="4" destOrd="0" presId="urn:microsoft.com/office/officeart/2005/8/layout/hierarchy6"/>
    <dgm:cxn modelId="{A65FEC18-B917-46AB-843A-B9CDC2B6CA63}" type="presParOf" srcId="{93ABB9AC-DEE8-4EFB-827A-FD650E62CB4E}" destId="{A5AA07BC-15A5-4A76-AE3A-7825471FBF62}" srcOrd="0" destOrd="0" presId="urn:microsoft.com/office/officeart/2005/8/layout/hierarchy6"/>
    <dgm:cxn modelId="{63EBBEDA-0F23-4A4B-8AE9-7CDFDC180011}" type="presParOf" srcId="{93ABB9AC-DEE8-4EFB-827A-FD650E62CB4E}" destId="{22D28C2D-C38A-41ED-9950-BE788C41BBF5}" srcOrd="1" destOrd="0" presId="urn:microsoft.com/office/officeart/2005/8/layout/hierarchy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B12461-91C6-4052-B4CE-3C4530818245}" type="doc">
      <dgm:prSet loTypeId="urn:microsoft.com/office/officeart/2005/8/layout/vList3" loCatId="list" qsTypeId="urn:microsoft.com/office/officeart/2005/8/quickstyle/simple4" qsCatId="simple" csTypeId="urn:microsoft.com/office/officeart/2005/8/colors/accent1_2" csCatId="accent1" phldr="1"/>
      <dgm:spPr/>
    </dgm:pt>
    <dgm:pt modelId="{AF2968DF-6267-4271-98D3-D3FE687E0F4C}">
      <dgm:prSet phldrT="[Text]"/>
      <dgm:spPr/>
      <dgm:t>
        <a:bodyPr/>
        <a:lstStyle/>
        <a:p>
          <a:pPr algn="l"/>
          <a:r>
            <a:rPr lang="en-GB" dirty="0" smtClean="0"/>
            <a:t>- a patent will increase the probability of having the technology transferred</a:t>
          </a:r>
          <a:endParaRPr lang="en-US" dirty="0"/>
        </a:p>
      </dgm:t>
    </dgm:pt>
    <dgm:pt modelId="{884FBEB0-B6F6-4F89-AA6C-BFCCB9E2079D}" type="parTrans" cxnId="{74F9BCBA-D096-40E6-AF84-328B14EF05B5}">
      <dgm:prSet/>
      <dgm:spPr/>
      <dgm:t>
        <a:bodyPr/>
        <a:lstStyle/>
        <a:p>
          <a:pPr algn="l"/>
          <a:endParaRPr lang="en-US"/>
        </a:p>
      </dgm:t>
    </dgm:pt>
    <dgm:pt modelId="{4CC95FEA-33D4-4FEC-9CE9-89D99070C182}" type="sibTrans" cxnId="{74F9BCBA-D096-40E6-AF84-328B14EF05B5}">
      <dgm:prSet/>
      <dgm:spPr/>
      <dgm:t>
        <a:bodyPr/>
        <a:lstStyle/>
        <a:p>
          <a:pPr algn="l"/>
          <a:endParaRPr lang="en-US"/>
        </a:p>
      </dgm:t>
    </dgm:pt>
    <dgm:pt modelId="{F2488263-90A3-4AE1-9B48-D487749B7E04}">
      <dgm:prSet phldrT="[Text]"/>
      <dgm:spPr/>
      <dgm:t>
        <a:bodyPr/>
        <a:lstStyle/>
        <a:p>
          <a:pPr algn="l"/>
          <a:r>
            <a:rPr lang="en-GB" dirty="0" smtClean="0"/>
            <a:t>- a patent will significantly enhance the commercial value of the technology</a:t>
          </a:r>
          <a:endParaRPr lang="en-US" dirty="0"/>
        </a:p>
      </dgm:t>
    </dgm:pt>
    <dgm:pt modelId="{B66E4D22-5020-4030-947B-7AC7C5FAF3F2}" type="parTrans" cxnId="{DFE73BC6-9433-46C2-93F1-7ACA43DDBCA9}">
      <dgm:prSet/>
      <dgm:spPr/>
      <dgm:t>
        <a:bodyPr/>
        <a:lstStyle/>
        <a:p>
          <a:pPr algn="l"/>
          <a:endParaRPr lang="en-US"/>
        </a:p>
      </dgm:t>
    </dgm:pt>
    <dgm:pt modelId="{1B823CF2-B9C7-4EF0-B3F1-DBDDD95112F4}" type="sibTrans" cxnId="{DFE73BC6-9433-46C2-93F1-7ACA43DDBCA9}">
      <dgm:prSet/>
      <dgm:spPr/>
      <dgm:t>
        <a:bodyPr/>
        <a:lstStyle/>
        <a:p>
          <a:pPr algn="l"/>
          <a:endParaRPr lang="en-US"/>
        </a:p>
      </dgm:t>
    </dgm:pt>
    <dgm:pt modelId="{4C5ADCF6-17D5-472B-8FA8-84E4AE77D508}">
      <dgm:prSet phldrT="[Text]"/>
      <dgm:spPr/>
      <dgm:t>
        <a:bodyPr/>
        <a:lstStyle/>
        <a:p>
          <a:pPr algn="l"/>
          <a:r>
            <a:rPr lang="en-GB" dirty="0" smtClean="0"/>
            <a:t>- a patent is needed to ensure CERN’s recognition as the originator of an exceptional invention</a:t>
          </a:r>
          <a:endParaRPr lang="en-US" dirty="0"/>
        </a:p>
      </dgm:t>
    </dgm:pt>
    <dgm:pt modelId="{0D8D08EE-9130-4AB4-8329-F5FD8B9D8FDB}" type="parTrans" cxnId="{6EDCA31D-F3D5-4D4D-8C63-B7B8C4C93A1A}">
      <dgm:prSet/>
      <dgm:spPr/>
      <dgm:t>
        <a:bodyPr/>
        <a:lstStyle/>
        <a:p>
          <a:pPr algn="l"/>
          <a:endParaRPr lang="en-US"/>
        </a:p>
      </dgm:t>
    </dgm:pt>
    <dgm:pt modelId="{2EFB7E91-D933-4ED0-8B34-C7D57D8D295D}" type="sibTrans" cxnId="{6EDCA31D-F3D5-4D4D-8C63-B7B8C4C93A1A}">
      <dgm:prSet/>
      <dgm:spPr/>
      <dgm:t>
        <a:bodyPr/>
        <a:lstStyle/>
        <a:p>
          <a:pPr algn="l"/>
          <a:endParaRPr lang="en-US"/>
        </a:p>
      </dgm:t>
    </dgm:pt>
    <dgm:pt modelId="{C89CDB8C-E6B1-475D-9DE1-CD9D73B1B247}" type="pres">
      <dgm:prSet presAssocID="{8BB12461-91C6-4052-B4CE-3C4530818245}" presName="linearFlow" presStyleCnt="0">
        <dgm:presLayoutVars>
          <dgm:dir/>
          <dgm:resizeHandles val="exact"/>
        </dgm:presLayoutVars>
      </dgm:prSet>
      <dgm:spPr/>
    </dgm:pt>
    <dgm:pt modelId="{BF16CBC8-B8A4-4A57-92E7-2FB5343B4774}" type="pres">
      <dgm:prSet presAssocID="{AF2968DF-6267-4271-98D3-D3FE687E0F4C}" presName="composite" presStyleCnt="0"/>
      <dgm:spPr/>
    </dgm:pt>
    <dgm:pt modelId="{A8B04CB7-87DA-4163-9E55-F3A1D1DEBDB9}" type="pres">
      <dgm:prSet presAssocID="{AF2968DF-6267-4271-98D3-D3FE687E0F4C}" presName="imgShp" presStyleLbl="fgImgPlace1" presStyleIdx="0" presStyleCnt="3" custLinFactNeighborX="-4701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06F599E-8E91-48DE-9D47-6140375BAF2B}" type="pres">
      <dgm:prSet presAssocID="{AF2968DF-6267-4271-98D3-D3FE687E0F4C}" presName="txShp" presStyleLbl="node1" presStyleIdx="0" presStyleCnt="3" custLinFactNeighborX="-72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0529E-F7E1-4BEB-B322-9FA542B35971}" type="pres">
      <dgm:prSet presAssocID="{4CC95FEA-33D4-4FEC-9CE9-89D99070C182}" presName="spacing" presStyleCnt="0"/>
      <dgm:spPr/>
    </dgm:pt>
    <dgm:pt modelId="{29A65389-90DD-4087-B119-2F83FAE685DA}" type="pres">
      <dgm:prSet presAssocID="{F2488263-90A3-4AE1-9B48-D487749B7E04}" presName="composite" presStyleCnt="0"/>
      <dgm:spPr/>
    </dgm:pt>
    <dgm:pt modelId="{10C5AB13-7D2A-4C3E-928F-DD00ED327258}" type="pres">
      <dgm:prSet presAssocID="{F2488263-90A3-4AE1-9B48-D487749B7E04}" presName="imgShp" presStyleLbl="fgImgPlace1" presStyleIdx="1" presStyleCnt="3" custLinFactNeighborX="-4701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ECD85D3-8279-4494-9A4B-D670F69456EF}" type="pres">
      <dgm:prSet presAssocID="{F2488263-90A3-4AE1-9B48-D487749B7E04}" presName="txShp" presStyleLbl="node1" presStyleIdx="1" presStyleCnt="3" custLinFactNeighborX="-72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BA152A-5566-4BA6-8F5B-CE5A308485A2}" type="pres">
      <dgm:prSet presAssocID="{1B823CF2-B9C7-4EF0-B3F1-DBDDD95112F4}" presName="spacing" presStyleCnt="0"/>
      <dgm:spPr/>
    </dgm:pt>
    <dgm:pt modelId="{C25AC6E6-1395-414D-B2A6-55EE5DFAFFCB}" type="pres">
      <dgm:prSet presAssocID="{4C5ADCF6-17D5-472B-8FA8-84E4AE77D508}" presName="composite" presStyleCnt="0"/>
      <dgm:spPr/>
    </dgm:pt>
    <dgm:pt modelId="{808E7295-2239-4AB6-A9CE-4B291CCC2F60}" type="pres">
      <dgm:prSet presAssocID="{4C5ADCF6-17D5-472B-8FA8-84E4AE77D508}" presName="imgShp" presStyleLbl="fgImgPlace1" presStyleIdx="2" presStyleCnt="3" custLinFactNeighborX="-4701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3C66EBA-DB33-4E12-BE09-6EE1C735F6F4}" type="pres">
      <dgm:prSet presAssocID="{4C5ADCF6-17D5-472B-8FA8-84E4AE77D508}" presName="txShp" presStyleLbl="node1" presStyleIdx="2" presStyleCnt="3" custLinFactNeighborX="-72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F9BCBA-D096-40E6-AF84-328B14EF05B5}" srcId="{8BB12461-91C6-4052-B4CE-3C4530818245}" destId="{AF2968DF-6267-4271-98D3-D3FE687E0F4C}" srcOrd="0" destOrd="0" parTransId="{884FBEB0-B6F6-4F89-AA6C-BFCCB9E2079D}" sibTransId="{4CC95FEA-33D4-4FEC-9CE9-89D99070C182}"/>
    <dgm:cxn modelId="{227A3EB1-CF9F-41AD-B39A-C7D888314167}" type="presOf" srcId="{4C5ADCF6-17D5-472B-8FA8-84E4AE77D508}" destId="{83C66EBA-DB33-4E12-BE09-6EE1C735F6F4}" srcOrd="0" destOrd="0" presId="urn:microsoft.com/office/officeart/2005/8/layout/vList3"/>
    <dgm:cxn modelId="{DFE73BC6-9433-46C2-93F1-7ACA43DDBCA9}" srcId="{8BB12461-91C6-4052-B4CE-3C4530818245}" destId="{F2488263-90A3-4AE1-9B48-D487749B7E04}" srcOrd="1" destOrd="0" parTransId="{B66E4D22-5020-4030-947B-7AC7C5FAF3F2}" sibTransId="{1B823CF2-B9C7-4EF0-B3F1-DBDDD95112F4}"/>
    <dgm:cxn modelId="{6EDCA31D-F3D5-4D4D-8C63-B7B8C4C93A1A}" srcId="{8BB12461-91C6-4052-B4CE-3C4530818245}" destId="{4C5ADCF6-17D5-472B-8FA8-84E4AE77D508}" srcOrd="2" destOrd="0" parTransId="{0D8D08EE-9130-4AB4-8329-F5FD8B9D8FDB}" sibTransId="{2EFB7E91-D933-4ED0-8B34-C7D57D8D295D}"/>
    <dgm:cxn modelId="{E38DF647-61D0-4BF1-BFFE-21EE338B11B0}" type="presOf" srcId="{AF2968DF-6267-4271-98D3-D3FE687E0F4C}" destId="{906F599E-8E91-48DE-9D47-6140375BAF2B}" srcOrd="0" destOrd="0" presId="urn:microsoft.com/office/officeart/2005/8/layout/vList3"/>
    <dgm:cxn modelId="{A4E1B0EE-F973-42D4-A60A-E92658857BF2}" type="presOf" srcId="{8BB12461-91C6-4052-B4CE-3C4530818245}" destId="{C89CDB8C-E6B1-475D-9DE1-CD9D73B1B247}" srcOrd="0" destOrd="0" presId="urn:microsoft.com/office/officeart/2005/8/layout/vList3"/>
    <dgm:cxn modelId="{B465DD62-F5FE-4BD4-B173-E4CE48BFE498}" type="presOf" srcId="{F2488263-90A3-4AE1-9B48-D487749B7E04}" destId="{5ECD85D3-8279-4494-9A4B-D670F69456EF}" srcOrd="0" destOrd="0" presId="urn:microsoft.com/office/officeart/2005/8/layout/vList3"/>
    <dgm:cxn modelId="{77DE9B26-FF87-4AE9-BD18-B3C6D83C489F}" type="presParOf" srcId="{C89CDB8C-E6B1-475D-9DE1-CD9D73B1B247}" destId="{BF16CBC8-B8A4-4A57-92E7-2FB5343B4774}" srcOrd="0" destOrd="0" presId="urn:microsoft.com/office/officeart/2005/8/layout/vList3"/>
    <dgm:cxn modelId="{A100E983-5424-46E3-8A12-1A30491A2D70}" type="presParOf" srcId="{BF16CBC8-B8A4-4A57-92E7-2FB5343B4774}" destId="{A8B04CB7-87DA-4163-9E55-F3A1D1DEBDB9}" srcOrd="0" destOrd="0" presId="urn:microsoft.com/office/officeart/2005/8/layout/vList3"/>
    <dgm:cxn modelId="{DC1ED61E-DC07-4A2A-9807-0A841F85EB01}" type="presParOf" srcId="{BF16CBC8-B8A4-4A57-92E7-2FB5343B4774}" destId="{906F599E-8E91-48DE-9D47-6140375BAF2B}" srcOrd="1" destOrd="0" presId="urn:microsoft.com/office/officeart/2005/8/layout/vList3"/>
    <dgm:cxn modelId="{F2AF34B3-B5BC-4F0E-99BE-950DCAE0155F}" type="presParOf" srcId="{C89CDB8C-E6B1-475D-9DE1-CD9D73B1B247}" destId="{63D0529E-F7E1-4BEB-B322-9FA542B35971}" srcOrd="1" destOrd="0" presId="urn:microsoft.com/office/officeart/2005/8/layout/vList3"/>
    <dgm:cxn modelId="{1A36F283-5516-48FB-ABB9-CEF4E7E07471}" type="presParOf" srcId="{C89CDB8C-E6B1-475D-9DE1-CD9D73B1B247}" destId="{29A65389-90DD-4087-B119-2F83FAE685DA}" srcOrd="2" destOrd="0" presId="urn:microsoft.com/office/officeart/2005/8/layout/vList3"/>
    <dgm:cxn modelId="{F5EEB953-00BD-45E6-991F-2792B7457714}" type="presParOf" srcId="{29A65389-90DD-4087-B119-2F83FAE685DA}" destId="{10C5AB13-7D2A-4C3E-928F-DD00ED327258}" srcOrd="0" destOrd="0" presId="urn:microsoft.com/office/officeart/2005/8/layout/vList3"/>
    <dgm:cxn modelId="{A085C7FC-A765-466E-A9E1-837753C0F198}" type="presParOf" srcId="{29A65389-90DD-4087-B119-2F83FAE685DA}" destId="{5ECD85D3-8279-4494-9A4B-D670F69456EF}" srcOrd="1" destOrd="0" presId="urn:microsoft.com/office/officeart/2005/8/layout/vList3"/>
    <dgm:cxn modelId="{C23F4364-222F-4E13-BDA3-96C43A2A7E07}" type="presParOf" srcId="{C89CDB8C-E6B1-475D-9DE1-CD9D73B1B247}" destId="{55BA152A-5566-4BA6-8F5B-CE5A308485A2}" srcOrd="3" destOrd="0" presId="urn:microsoft.com/office/officeart/2005/8/layout/vList3"/>
    <dgm:cxn modelId="{83E76168-56EA-42C1-9089-0E3C7626D558}" type="presParOf" srcId="{C89CDB8C-E6B1-475D-9DE1-CD9D73B1B247}" destId="{C25AC6E6-1395-414D-B2A6-55EE5DFAFFCB}" srcOrd="4" destOrd="0" presId="urn:microsoft.com/office/officeart/2005/8/layout/vList3"/>
    <dgm:cxn modelId="{83861932-C392-482D-B1B8-4A31FD3B2BC9}" type="presParOf" srcId="{C25AC6E6-1395-414D-B2A6-55EE5DFAFFCB}" destId="{808E7295-2239-4AB6-A9CE-4B291CCC2F60}" srcOrd="0" destOrd="0" presId="urn:microsoft.com/office/officeart/2005/8/layout/vList3"/>
    <dgm:cxn modelId="{A733E694-BDFC-4DD2-9499-1ACCE4C59E83}" type="presParOf" srcId="{C25AC6E6-1395-414D-B2A6-55EE5DFAFFCB}" destId="{83C66EBA-DB33-4E12-BE09-6EE1C735F6F4}" srcOrd="1" destOrd="0" presId="urn:microsoft.com/office/officeart/2005/8/layout/v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136BDF-46FA-4E61-B733-6B2E7E96D0AA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89D195-2235-4FE5-A59A-C2A983272C7D}">
      <dgm:prSet phldrT="[Text]"/>
      <dgm:spPr/>
      <dgm:t>
        <a:bodyPr/>
        <a:lstStyle/>
        <a:p>
          <a:r>
            <a:rPr lang="en-GB" dirty="0" smtClean="0"/>
            <a:t>Invention disclosed</a:t>
          </a:r>
          <a:endParaRPr lang="en-US" dirty="0"/>
        </a:p>
      </dgm:t>
    </dgm:pt>
    <dgm:pt modelId="{81DB107A-8B0F-4D6C-8883-41AF11160654}" type="parTrans" cxnId="{C365CE8C-3181-4EF4-8D7E-DA9FDFA606DF}">
      <dgm:prSet/>
      <dgm:spPr/>
      <dgm:t>
        <a:bodyPr/>
        <a:lstStyle/>
        <a:p>
          <a:endParaRPr lang="en-US"/>
        </a:p>
      </dgm:t>
    </dgm:pt>
    <dgm:pt modelId="{7372AB0D-3D76-4378-9DE9-5F79B235EE43}" type="sibTrans" cxnId="{C365CE8C-3181-4EF4-8D7E-DA9FDFA606DF}">
      <dgm:prSet/>
      <dgm:spPr/>
      <dgm:t>
        <a:bodyPr/>
        <a:lstStyle/>
        <a:p>
          <a:endParaRPr lang="en-US"/>
        </a:p>
      </dgm:t>
    </dgm:pt>
    <dgm:pt modelId="{2AA65BC4-6226-4099-A5D6-1B84B62330A4}">
      <dgm:prSet phldrT="[Text]"/>
      <dgm:spPr/>
      <dgm:t>
        <a:bodyPr/>
        <a:lstStyle/>
        <a:p>
          <a:r>
            <a:rPr lang="en-GB" dirty="0" smtClean="0"/>
            <a:t>Assessment of commercial potential</a:t>
          </a:r>
          <a:endParaRPr lang="en-US" dirty="0"/>
        </a:p>
      </dgm:t>
    </dgm:pt>
    <dgm:pt modelId="{D87F5831-6E8D-45F8-B6C2-85FD7AC11175}" type="parTrans" cxnId="{51EA5785-4E4C-4419-B3E9-884AFD2F7C85}">
      <dgm:prSet/>
      <dgm:spPr/>
      <dgm:t>
        <a:bodyPr/>
        <a:lstStyle/>
        <a:p>
          <a:endParaRPr lang="en-US"/>
        </a:p>
      </dgm:t>
    </dgm:pt>
    <dgm:pt modelId="{AE44ECC3-DDB9-4CD9-BDD9-6FFA1D2D651A}" type="sibTrans" cxnId="{51EA5785-4E4C-4419-B3E9-884AFD2F7C85}">
      <dgm:prSet/>
      <dgm:spPr/>
      <dgm:t>
        <a:bodyPr/>
        <a:lstStyle/>
        <a:p>
          <a:endParaRPr lang="en-US"/>
        </a:p>
      </dgm:t>
    </dgm:pt>
    <dgm:pt modelId="{35740E06-FA2C-48E2-9FCA-10BEC566AA5F}">
      <dgm:prSet phldrT="[Text]"/>
      <dgm:spPr/>
      <dgm:t>
        <a:bodyPr/>
        <a:lstStyle/>
        <a:p>
          <a:r>
            <a:rPr lang="en-GB" dirty="0" smtClean="0"/>
            <a:t>Assessment of the need for protection</a:t>
          </a:r>
          <a:endParaRPr lang="en-US" dirty="0"/>
        </a:p>
      </dgm:t>
    </dgm:pt>
    <dgm:pt modelId="{3562DE20-7C74-4AFF-8374-AE28FDF6E2D7}" type="parTrans" cxnId="{4D844F5E-EF68-4DB8-8E66-D048F5786E23}">
      <dgm:prSet/>
      <dgm:spPr/>
      <dgm:t>
        <a:bodyPr/>
        <a:lstStyle/>
        <a:p>
          <a:endParaRPr lang="en-US"/>
        </a:p>
      </dgm:t>
    </dgm:pt>
    <dgm:pt modelId="{2DE2833F-24C2-46B1-9613-89B439FB52FA}" type="sibTrans" cxnId="{4D844F5E-EF68-4DB8-8E66-D048F5786E23}">
      <dgm:prSet/>
      <dgm:spPr/>
      <dgm:t>
        <a:bodyPr/>
        <a:lstStyle/>
        <a:p>
          <a:endParaRPr lang="en-US"/>
        </a:p>
      </dgm:t>
    </dgm:pt>
    <dgm:pt modelId="{B44C8C88-EA49-4724-BFCB-0CE5C7ADACDD}">
      <dgm:prSet phldrT="[Text]"/>
      <dgm:spPr/>
      <dgm:t>
        <a:bodyPr/>
        <a:lstStyle/>
        <a:p>
          <a:r>
            <a:rPr lang="en-GB" dirty="0" smtClean="0"/>
            <a:t>File patent application</a:t>
          </a:r>
          <a:endParaRPr lang="en-US" dirty="0"/>
        </a:p>
      </dgm:t>
    </dgm:pt>
    <dgm:pt modelId="{4C1E566C-1819-42BA-806D-12F9BF952A77}" type="parTrans" cxnId="{E4982E7C-9E54-490A-A014-5A83FA36084B}">
      <dgm:prSet/>
      <dgm:spPr/>
      <dgm:t>
        <a:bodyPr/>
        <a:lstStyle/>
        <a:p>
          <a:endParaRPr lang="en-US"/>
        </a:p>
      </dgm:t>
    </dgm:pt>
    <dgm:pt modelId="{C7F0D10B-CD2B-4D96-BB1B-6FB73BA2E86D}" type="sibTrans" cxnId="{E4982E7C-9E54-490A-A014-5A83FA36084B}">
      <dgm:prSet/>
      <dgm:spPr/>
      <dgm:t>
        <a:bodyPr/>
        <a:lstStyle/>
        <a:p>
          <a:endParaRPr lang="en-US"/>
        </a:p>
      </dgm:t>
    </dgm:pt>
    <dgm:pt modelId="{9EE9F0E1-FB89-4825-995A-B2C266EB3E21}">
      <dgm:prSet phldrT="[Text]"/>
      <dgm:spPr/>
      <dgm:t>
        <a:bodyPr/>
        <a:lstStyle/>
        <a:p>
          <a:r>
            <a:rPr lang="en-GB" dirty="0" smtClean="0"/>
            <a:t>No patent application</a:t>
          </a:r>
          <a:endParaRPr lang="en-US" dirty="0"/>
        </a:p>
      </dgm:t>
    </dgm:pt>
    <dgm:pt modelId="{D77BA5FB-7CEB-40FB-9195-BCD6592174D1}" type="parTrans" cxnId="{90768A9E-019B-4154-9398-A92E84A613C1}">
      <dgm:prSet/>
      <dgm:spPr/>
      <dgm:t>
        <a:bodyPr/>
        <a:lstStyle/>
        <a:p>
          <a:endParaRPr lang="en-US"/>
        </a:p>
      </dgm:t>
    </dgm:pt>
    <dgm:pt modelId="{A5E5231E-C5D8-42BE-B8FD-F46D9BC095CD}" type="sibTrans" cxnId="{90768A9E-019B-4154-9398-A92E84A613C1}">
      <dgm:prSet/>
      <dgm:spPr/>
      <dgm:t>
        <a:bodyPr/>
        <a:lstStyle/>
        <a:p>
          <a:endParaRPr lang="en-US"/>
        </a:p>
      </dgm:t>
    </dgm:pt>
    <dgm:pt modelId="{8C2239D3-72BF-4118-AC6C-10E5913A61B6}" type="pres">
      <dgm:prSet presAssocID="{5F136BDF-46FA-4E61-B733-6B2E7E96D0A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1261B2-B369-49E6-BA9C-31EBA9243016}" type="pres">
      <dgm:prSet presAssocID="{1489D195-2235-4FE5-A59A-C2A983272C7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D93EE5-C0B4-4416-8104-7EB82FF96263}" type="pres">
      <dgm:prSet presAssocID="{7372AB0D-3D76-4378-9DE9-5F79B235EE4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64CD2A4-6965-4CEB-973D-BFE431278D6F}" type="pres">
      <dgm:prSet presAssocID="{7372AB0D-3D76-4378-9DE9-5F79B235EE4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B67A1649-012C-4842-8711-862C5975B307}" type="pres">
      <dgm:prSet presAssocID="{2AA65BC4-6226-4099-A5D6-1B84B62330A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5E8F4-3A0F-4F7C-A154-619575AF8276}" type="pres">
      <dgm:prSet presAssocID="{AE44ECC3-DDB9-4CD9-BDD9-6FFA1D2D651A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830BF63-4CB0-42DD-AC98-5A80561FAA76}" type="pres">
      <dgm:prSet presAssocID="{AE44ECC3-DDB9-4CD9-BDD9-6FFA1D2D651A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2797B761-C27F-406F-8CA6-9D424B7DFEF9}" type="pres">
      <dgm:prSet presAssocID="{35740E06-FA2C-48E2-9FCA-10BEC566AA5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9C992-295F-481E-B845-48D9B81C738E}" type="pres">
      <dgm:prSet presAssocID="{2DE2833F-24C2-46B1-9613-89B439FB52F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C594678B-5537-4D3A-AE2B-33B038C747B8}" type="pres">
      <dgm:prSet presAssocID="{2DE2833F-24C2-46B1-9613-89B439FB52F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A59364CA-44C7-4EBB-BE55-CD1C9C58A54F}" type="pres">
      <dgm:prSet presAssocID="{B44C8C88-EA49-4724-BFCB-0CE5C7ADACDD}" presName="node" presStyleLbl="node1" presStyleIdx="3" presStyleCnt="5" custLinFactNeighborX="47945" custLinFactNeighborY="124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E9E02D-58BC-48E5-BB26-86423FA18268}" type="pres">
      <dgm:prSet presAssocID="{C7F0D10B-CD2B-4D96-BB1B-6FB73BA2E86D}" presName="sibTrans" presStyleLbl="sibTrans2D1" presStyleIdx="3" presStyleCnt="4" custAng="18593601" custScaleX="330756" custLinFactX="-130206" custLinFactY="-73128" custLinFactNeighborX="-200000" custLinFactNeighborY="-100000"/>
      <dgm:spPr/>
      <dgm:t>
        <a:bodyPr/>
        <a:lstStyle/>
        <a:p>
          <a:endParaRPr lang="en-US"/>
        </a:p>
      </dgm:t>
    </dgm:pt>
    <dgm:pt modelId="{2B6210FF-AAA8-453B-9AF8-7D741604328A}" type="pres">
      <dgm:prSet presAssocID="{C7F0D10B-CD2B-4D96-BB1B-6FB73BA2E86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F376251-89B2-4CBB-A71E-C55EC0F427A1}" type="pres">
      <dgm:prSet presAssocID="{9EE9F0E1-FB89-4825-995A-B2C266EB3E21}" presName="node" presStyleLbl="node1" presStyleIdx="4" presStyleCnt="5" custLinFactY="-91671" custLinFactNeighborX="-6010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6B5DC0-F66E-4F29-8DBE-0C30F4BA8365}" type="presOf" srcId="{7372AB0D-3D76-4378-9DE9-5F79B235EE43}" destId="{164CD2A4-6965-4CEB-973D-BFE431278D6F}" srcOrd="1" destOrd="0" presId="urn:microsoft.com/office/officeart/2005/8/layout/process2"/>
    <dgm:cxn modelId="{01DD69A6-BAAE-475B-B4D8-B0799EB44494}" type="presOf" srcId="{2DE2833F-24C2-46B1-9613-89B439FB52FA}" destId="{C594678B-5537-4D3A-AE2B-33B038C747B8}" srcOrd="1" destOrd="0" presId="urn:microsoft.com/office/officeart/2005/8/layout/process2"/>
    <dgm:cxn modelId="{E28C91A6-BB2D-4598-9A4F-D9A652CF6F45}" type="presOf" srcId="{B44C8C88-EA49-4724-BFCB-0CE5C7ADACDD}" destId="{A59364CA-44C7-4EBB-BE55-CD1C9C58A54F}" srcOrd="0" destOrd="0" presId="urn:microsoft.com/office/officeart/2005/8/layout/process2"/>
    <dgm:cxn modelId="{C365CE8C-3181-4EF4-8D7E-DA9FDFA606DF}" srcId="{5F136BDF-46FA-4E61-B733-6B2E7E96D0AA}" destId="{1489D195-2235-4FE5-A59A-C2A983272C7D}" srcOrd="0" destOrd="0" parTransId="{81DB107A-8B0F-4D6C-8883-41AF11160654}" sibTransId="{7372AB0D-3D76-4378-9DE9-5F79B235EE43}"/>
    <dgm:cxn modelId="{D98C5B2E-932D-47FB-8CBB-16A8A8408821}" type="presOf" srcId="{1489D195-2235-4FE5-A59A-C2A983272C7D}" destId="{F11261B2-B369-49E6-BA9C-31EBA9243016}" srcOrd="0" destOrd="0" presId="urn:microsoft.com/office/officeart/2005/8/layout/process2"/>
    <dgm:cxn modelId="{2BB8D550-7D10-4A4E-B856-D529C4139B78}" type="presOf" srcId="{AE44ECC3-DDB9-4CD9-BDD9-6FFA1D2D651A}" destId="{4830BF63-4CB0-42DD-AC98-5A80561FAA76}" srcOrd="1" destOrd="0" presId="urn:microsoft.com/office/officeart/2005/8/layout/process2"/>
    <dgm:cxn modelId="{A9501869-5206-45F5-9F96-84A6B36BD1D3}" type="presOf" srcId="{2DE2833F-24C2-46B1-9613-89B439FB52FA}" destId="{7BD9C992-295F-481E-B845-48D9B81C738E}" srcOrd="0" destOrd="0" presId="urn:microsoft.com/office/officeart/2005/8/layout/process2"/>
    <dgm:cxn modelId="{90768A9E-019B-4154-9398-A92E84A613C1}" srcId="{5F136BDF-46FA-4E61-B733-6B2E7E96D0AA}" destId="{9EE9F0E1-FB89-4825-995A-B2C266EB3E21}" srcOrd="4" destOrd="0" parTransId="{D77BA5FB-7CEB-40FB-9195-BCD6592174D1}" sibTransId="{A5E5231E-C5D8-42BE-B8FD-F46D9BC095CD}"/>
    <dgm:cxn modelId="{4D844F5E-EF68-4DB8-8E66-D048F5786E23}" srcId="{5F136BDF-46FA-4E61-B733-6B2E7E96D0AA}" destId="{35740E06-FA2C-48E2-9FCA-10BEC566AA5F}" srcOrd="2" destOrd="0" parTransId="{3562DE20-7C74-4AFF-8374-AE28FDF6E2D7}" sibTransId="{2DE2833F-24C2-46B1-9613-89B439FB52FA}"/>
    <dgm:cxn modelId="{D79DEA1B-8740-4A8E-9C3F-71573F59AFDB}" type="presOf" srcId="{35740E06-FA2C-48E2-9FCA-10BEC566AA5F}" destId="{2797B761-C27F-406F-8CA6-9D424B7DFEF9}" srcOrd="0" destOrd="0" presId="urn:microsoft.com/office/officeart/2005/8/layout/process2"/>
    <dgm:cxn modelId="{701A7765-35E5-4B38-8485-F123B298E3ED}" type="presOf" srcId="{5F136BDF-46FA-4E61-B733-6B2E7E96D0AA}" destId="{8C2239D3-72BF-4118-AC6C-10E5913A61B6}" srcOrd="0" destOrd="0" presId="urn:microsoft.com/office/officeart/2005/8/layout/process2"/>
    <dgm:cxn modelId="{DC398989-79A4-4E4E-9E77-DEE53FB8A9A2}" type="presOf" srcId="{C7F0D10B-CD2B-4D96-BB1B-6FB73BA2E86D}" destId="{2B6210FF-AAA8-453B-9AF8-7D741604328A}" srcOrd="1" destOrd="0" presId="urn:microsoft.com/office/officeart/2005/8/layout/process2"/>
    <dgm:cxn modelId="{CEB11E5B-4C6C-4C67-8BC6-EB45BD319365}" type="presOf" srcId="{C7F0D10B-CD2B-4D96-BB1B-6FB73BA2E86D}" destId="{FDE9E02D-58BC-48E5-BB26-86423FA18268}" srcOrd="0" destOrd="0" presId="urn:microsoft.com/office/officeart/2005/8/layout/process2"/>
    <dgm:cxn modelId="{51227E8E-61BC-4256-95B4-407E0A210AD6}" type="presOf" srcId="{2AA65BC4-6226-4099-A5D6-1B84B62330A4}" destId="{B67A1649-012C-4842-8711-862C5975B307}" srcOrd="0" destOrd="0" presId="urn:microsoft.com/office/officeart/2005/8/layout/process2"/>
    <dgm:cxn modelId="{2B2D5DBB-1B75-43E5-B4B1-21544BEE693E}" type="presOf" srcId="{9EE9F0E1-FB89-4825-995A-B2C266EB3E21}" destId="{1F376251-89B2-4CBB-A71E-C55EC0F427A1}" srcOrd="0" destOrd="0" presId="urn:microsoft.com/office/officeart/2005/8/layout/process2"/>
    <dgm:cxn modelId="{51EA5785-4E4C-4419-B3E9-884AFD2F7C85}" srcId="{5F136BDF-46FA-4E61-B733-6B2E7E96D0AA}" destId="{2AA65BC4-6226-4099-A5D6-1B84B62330A4}" srcOrd="1" destOrd="0" parTransId="{D87F5831-6E8D-45F8-B6C2-85FD7AC11175}" sibTransId="{AE44ECC3-DDB9-4CD9-BDD9-6FFA1D2D651A}"/>
    <dgm:cxn modelId="{17332E5C-0182-4307-A1F1-37FA6788AF16}" type="presOf" srcId="{AE44ECC3-DDB9-4CD9-BDD9-6FFA1D2D651A}" destId="{32C5E8F4-3A0F-4F7C-A154-619575AF8276}" srcOrd="0" destOrd="0" presId="urn:microsoft.com/office/officeart/2005/8/layout/process2"/>
    <dgm:cxn modelId="{8FACC18F-E7BA-499E-AE14-8ACEC5226286}" type="presOf" srcId="{7372AB0D-3D76-4378-9DE9-5F79B235EE43}" destId="{BBD93EE5-C0B4-4416-8104-7EB82FF96263}" srcOrd="0" destOrd="0" presId="urn:microsoft.com/office/officeart/2005/8/layout/process2"/>
    <dgm:cxn modelId="{E4982E7C-9E54-490A-A014-5A83FA36084B}" srcId="{5F136BDF-46FA-4E61-B733-6B2E7E96D0AA}" destId="{B44C8C88-EA49-4724-BFCB-0CE5C7ADACDD}" srcOrd="3" destOrd="0" parTransId="{4C1E566C-1819-42BA-806D-12F9BF952A77}" sibTransId="{C7F0D10B-CD2B-4D96-BB1B-6FB73BA2E86D}"/>
    <dgm:cxn modelId="{B48CCC1B-F889-4880-A74E-A63898669353}" type="presParOf" srcId="{8C2239D3-72BF-4118-AC6C-10E5913A61B6}" destId="{F11261B2-B369-49E6-BA9C-31EBA9243016}" srcOrd="0" destOrd="0" presId="urn:microsoft.com/office/officeart/2005/8/layout/process2"/>
    <dgm:cxn modelId="{6591666A-40B2-4327-A4E1-6934655E2D02}" type="presParOf" srcId="{8C2239D3-72BF-4118-AC6C-10E5913A61B6}" destId="{BBD93EE5-C0B4-4416-8104-7EB82FF96263}" srcOrd="1" destOrd="0" presId="urn:microsoft.com/office/officeart/2005/8/layout/process2"/>
    <dgm:cxn modelId="{972E1F85-6B0B-4ADC-B537-A339463B820D}" type="presParOf" srcId="{BBD93EE5-C0B4-4416-8104-7EB82FF96263}" destId="{164CD2A4-6965-4CEB-973D-BFE431278D6F}" srcOrd="0" destOrd="0" presId="urn:microsoft.com/office/officeart/2005/8/layout/process2"/>
    <dgm:cxn modelId="{8311A933-3A39-409D-AF9B-87FA39B4822D}" type="presParOf" srcId="{8C2239D3-72BF-4118-AC6C-10E5913A61B6}" destId="{B67A1649-012C-4842-8711-862C5975B307}" srcOrd="2" destOrd="0" presId="urn:microsoft.com/office/officeart/2005/8/layout/process2"/>
    <dgm:cxn modelId="{115409DB-A58A-4F6C-9203-609C87089193}" type="presParOf" srcId="{8C2239D3-72BF-4118-AC6C-10E5913A61B6}" destId="{32C5E8F4-3A0F-4F7C-A154-619575AF8276}" srcOrd="3" destOrd="0" presId="urn:microsoft.com/office/officeart/2005/8/layout/process2"/>
    <dgm:cxn modelId="{989640A1-9D4A-4A40-8B6A-489A345871CD}" type="presParOf" srcId="{32C5E8F4-3A0F-4F7C-A154-619575AF8276}" destId="{4830BF63-4CB0-42DD-AC98-5A80561FAA76}" srcOrd="0" destOrd="0" presId="urn:microsoft.com/office/officeart/2005/8/layout/process2"/>
    <dgm:cxn modelId="{F0BFE079-9821-4D1F-8F60-7FB41EE7FC1E}" type="presParOf" srcId="{8C2239D3-72BF-4118-AC6C-10E5913A61B6}" destId="{2797B761-C27F-406F-8CA6-9D424B7DFEF9}" srcOrd="4" destOrd="0" presId="urn:microsoft.com/office/officeart/2005/8/layout/process2"/>
    <dgm:cxn modelId="{D4458F2B-7D2F-43E0-BCFA-41EF95CBA8C5}" type="presParOf" srcId="{8C2239D3-72BF-4118-AC6C-10E5913A61B6}" destId="{7BD9C992-295F-481E-B845-48D9B81C738E}" srcOrd="5" destOrd="0" presId="urn:microsoft.com/office/officeart/2005/8/layout/process2"/>
    <dgm:cxn modelId="{169AA45E-12F5-4F57-B0AB-31D0573A4FB2}" type="presParOf" srcId="{7BD9C992-295F-481E-B845-48D9B81C738E}" destId="{C594678B-5537-4D3A-AE2B-33B038C747B8}" srcOrd="0" destOrd="0" presId="urn:microsoft.com/office/officeart/2005/8/layout/process2"/>
    <dgm:cxn modelId="{C7AF36D9-57EF-45A1-B0D7-6F183F6D2CEC}" type="presParOf" srcId="{8C2239D3-72BF-4118-AC6C-10E5913A61B6}" destId="{A59364CA-44C7-4EBB-BE55-CD1C9C58A54F}" srcOrd="6" destOrd="0" presId="urn:microsoft.com/office/officeart/2005/8/layout/process2"/>
    <dgm:cxn modelId="{F648B2F9-4EEF-4B71-8A5C-0B93306B390A}" type="presParOf" srcId="{8C2239D3-72BF-4118-AC6C-10E5913A61B6}" destId="{FDE9E02D-58BC-48E5-BB26-86423FA18268}" srcOrd="7" destOrd="0" presId="urn:microsoft.com/office/officeart/2005/8/layout/process2"/>
    <dgm:cxn modelId="{1D6B3A34-4381-49B2-A667-277F26889BDA}" type="presParOf" srcId="{FDE9E02D-58BC-48E5-BB26-86423FA18268}" destId="{2B6210FF-AAA8-453B-9AF8-7D741604328A}" srcOrd="0" destOrd="0" presId="urn:microsoft.com/office/officeart/2005/8/layout/process2"/>
    <dgm:cxn modelId="{88C28B0A-38E9-4CF0-B6D6-AB9575A67C81}" type="presParOf" srcId="{8C2239D3-72BF-4118-AC6C-10E5913A61B6}" destId="{1F376251-89B2-4CBB-A71E-C55EC0F427A1}" srcOrd="8" destOrd="0" presId="urn:microsoft.com/office/officeart/2005/8/layout/process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136BDF-46FA-4E61-B733-6B2E7E96D0AA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89D195-2235-4FE5-A59A-C2A983272C7D}">
      <dgm:prSet phldrT="[Text]" custT="1"/>
      <dgm:spPr/>
      <dgm:t>
        <a:bodyPr/>
        <a:lstStyle/>
        <a:p>
          <a:r>
            <a:rPr lang="en-GB" sz="1500" dirty="0" smtClean="0"/>
            <a:t>Jointly developed </a:t>
          </a:r>
        </a:p>
        <a:p>
          <a:r>
            <a:rPr lang="en-GB" sz="1500" dirty="0" smtClean="0"/>
            <a:t>invention</a:t>
          </a:r>
        </a:p>
      </dgm:t>
    </dgm:pt>
    <dgm:pt modelId="{81DB107A-8B0F-4D6C-8883-41AF11160654}" type="parTrans" cxnId="{C365CE8C-3181-4EF4-8D7E-DA9FDFA606DF}">
      <dgm:prSet/>
      <dgm:spPr/>
      <dgm:t>
        <a:bodyPr/>
        <a:lstStyle/>
        <a:p>
          <a:endParaRPr lang="en-US"/>
        </a:p>
      </dgm:t>
    </dgm:pt>
    <dgm:pt modelId="{7372AB0D-3D76-4378-9DE9-5F79B235EE43}" type="sibTrans" cxnId="{C365CE8C-3181-4EF4-8D7E-DA9FDFA606DF}">
      <dgm:prSet custT="1"/>
      <dgm:spPr/>
      <dgm:t>
        <a:bodyPr/>
        <a:lstStyle/>
        <a:p>
          <a:endParaRPr lang="en-US" sz="1500"/>
        </a:p>
      </dgm:t>
    </dgm:pt>
    <dgm:pt modelId="{35740E06-FA2C-48E2-9FCA-10BEC566AA5F}">
      <dgm:prSet phldrT="[Text]" custT="1"/>
      <dgm:spPr/>
      <dgm:t>
        <a:bodyPr/>
        <a:lstStyle/>
        <a:p>
          <a:r>
            <a:rPr lang="en-GB" sz="1500" dirty="0" smtClean="0"/>
            <a:t>Assessment of the need for protection</a:t>
          </a:r>
          <a:endParaRPr lang="en-US" sz="1500" dirty="0"/>
        </a:p>
      </dgm:t>
    </dgm:pt>
    <dgm:pt modelId="{3562DE20-7C74-4AFF-8374-AE28FDF6E2D7}" type="parTrans" cxnId="{4D844F5E-EF68-4DB8-8E66-D048F5786E23}">
      <dgm:prSet/>
      <dgm:spPr/>
      <dgm:t>
        <a:bodyPr/>
        <a:lstStyle/>
        <a:p>
          <a:endParaRPr lang="en-US"/>
        </a:p>
      </dgm:t>
    </dgm:pt>
    <dgm:pt modelId="{2DE2833F-24C2-46B1-9613-89B439FB52FA}" type="sibTrans" cxnId="{4D844F5E-EF68-4DB8-8E66-D048F5786E23}">
      <dgm:prSet custT="1"/>
      <dgm:spPr/>
      <dgm:t>
        <a:bodyPr/>
        <a:lstStyle/>
        <a:p>
          <a:endParaRPr lang="en-US" sz="1500"/>
        </a:p>
      </dgm:t>
    </dgm:pt>
    <dgm:pt modelId="{B44C8C88-EA49-4724-BFCB-0CE5C7ADACDD}">
      <dgm:prSet phldrT="[Text]" custT="1"/>
      <dgm:spPr/>
      <dgm:t>
        <a:bodyPr/>
        <a:lstStyle/>
        <a:p>
          <a:r>
            <a:rPr lang="en-GB" sz="1500" dirty="0" smtClean="0"/>
            <a:t>File patent application in both names</a:t>
          </a:r>
          <a:endParaRPr lang="en-US" sz="1500" dirty="0"/>
        </a:p>
      </dgm:t>
    </dgm:pt>
    <dgm:pt modelId="{4C1E566C-1819-42BA-806D-12F9BF952A77}" type="parTrans" cxnId="{E4982E7C-9E54-490A-A014-5A83FA36084B}">
      <dgm:prSet/>
      <dgm:spPr/>
      <dgm:t>
        <a:bodyPr/>
        <a:lstStyle/>
        <a:p>
          <a:endParaRPr lang="en-US"/>
        </a:p>
      </dgm:t>
    </dgm:pt>
    <dgm:pt modelId="{C7F0D10B-CD2B-4D96-BB1B-6FB73BA2E86D}" type="sibTrans" cxnId="{E4982E7C-9E54-490A-A014-5A83FA36084B}">
      <dgm:prSet custT="1"/>
      <dgm:spPr/>
      <dgm:t>
        <a:bodyPr/>
        <a:lstStyle/>
        <a:p>
          <a:endParaRPr lang="en-US" sz="1500"/>
        </a:p>
      </dgm:t>
    </dgm:pt>
    <dgm:pt modelId="{9EE9F0E1-FB89-4825-995A-B2C266EB3E21}">
      <dgm:prSet phldrT="[Text]" custT="1"/>
      <dgm:spPr/>
      <dgm:t>
        <a:bodyPr/>
        <a:lstStyle/>
        <a:p>
          <a:r>
            <a:rPr lang="en-GB" sz="1500" dirty="0" smtClean="0"/>
            <a:t>No patent application, alternative protection                  </a:t>
          </a:r>
          <a:endParaRPr lang="en-US" sz="1500" dirty="0"/>
        </a:p>
      </dgm:t>
    </dgm:pt>
    <dgm:pt modelId="{D77BA5FB-7CEB-40FB-9195-BCD6592174D1}" type="parTrans" cxnId="{90768A9E-019B-4154-9398-A92E84A613C1}">
      <dgm:prSet/>
      <dgm:spPr/>
      <dgm:t>
        <a:bodyPr/>
        <a:lstStyle/>
        <a:p>
          <a:endParaRPr lang="en-US"/>
        </a:p>
      </dgm:t>
    </dgm:pt>
    <dgm:pt modelId="{A5E5231E-C5D8-42BE-B8FD-F46D9BC095CD}" type="sibTrans" cxnId="{90768A9E-019B-4154-9398-A92E84A613C1}">
      <dgm:prSet/>
      <dgm:spPr/>
      <dgm:t>
        <a:bodyPr/>
        <a:lstStyle/>
        <a:p>
          <a:endParaRPr lang="en-US"/>
        </a:p>
      </dgm:t>
    </dgm:pt>
    <dgm:pt modelId="{8C2239D3-72BF-4118-AC6C-10E5913A61B6}" type="pres">
      <dgm:prSet presAssocID="{5F136BDF-46FA-4E61-B733-6B2E7E96D0A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1261B2-B369-49E6-BA9C-31EBA9243016}" type="pres">
      <dgm:prSet presAssocID="{1489D195-2235-4FE5-A59A-C2A983272C7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D93EE5-C0B4-4416-8104-7EB82FF96263}" type="pres">
      <dgm:prSet presAssocID="{7372AB0D-3D76-4378-9DE9-5F79B235EE43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64CD2A4-6965-4CEB-973D-BFE431278D6F}" type="pres">
      <dgm:prSet presAssocID="{7372AB0D-3D76-4378-9DE9-5F79B235EE43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2797B761-C27F-406F-8CA6-9D424B7DFEF9}" type="pres">
      <dgm:prSet presAssocID="{35740E06-FA2C-48E2-9FCA-10BEC566AA5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9C992-295F-481E-B845-48D9B81C738E}" type="pres">
      <dgm:prSet presAssocID="{2DE2833F-24C2-46B1-9613-89B439FB52F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C594678B-5537-4D3A-AE2B-33B038C747B8}" type="pres">
      <dgm:prSet presAssocID="{2DE2833F-24C2-46B1-9613-89B439FB52FA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A59364CA-44C7-4EBB-BE55-CD1C9C58A54F}" type="pres">
      <dgm:prSet presAssocID="{B44C8C88-EA49-4724-BFCB-0CE5C7ADACDD}" presName="node" presStyleLbl="node1" presStyleIdx="2" presStyleCnt="4" custLinFactNeighborX="47945" custLinFactNeighborY="124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E9E02D-58BC-48E5-BB26-86423FA18268}" type="pres">
      <dgm:prSet presAssocID="{C7F0D10B-CD2B-4D96-BB1B-6FB73BA2E86D}" presName="sibTrans" presStyleLbl="sibTrans2D1" presStyleIdx="2" presStyleCnt="3" custAng="17830917" custScaleX="347272" custLinFactX="-112342" custLinFactY="-70587" custLinFactNeighborX="-200000" custLinFactNeighborY="-100000"/>
      <dgm:spPr/>
      <dgm:t>
        <a:bodyPr/>
        <a:lstStyle/>
        <a:p>
          <a:endParaRPr lang="en-US"/>
        </a:p>
      </dgm:t>
    </dgm:pt>
    <dgm:pt modelId="{2B6210FF-AAA8-453B-9AF8-7D741604328A}" type="pres">
      <dgm:prSet presAssocID="{C7F0D10B-CD2B-4D96-BB1B-6FB73BA2E86D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1F376251-89B2-4CBB-A71E-C55EC0F427A1}" type="pres">
      <dgm:prSet presAssocID="{9EE9F0E1-FB89-4825-995A-B2C266EB3E21}" presName="node" presStyleLbl="node1" presStyleIdx="3" presStyleCnt="4" custLinFactY="-95585" custLinFactNeighborX="-6010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863DC5-77CE-4B58-B2D1-CD8096F0451D}" type="presOf" srcId="{C7F0D10B-CD2B-4D96-BB1B-6FB73BA2E86D}" destId="{2B6210FF-AAA8-453B-9AF8-7D741604328A}" srcOrd="1" destOrd="0" presId="urn:microsoft.com/office/officeart/2005/8/layout/process2"/>
    <dgm:cxn modelId="{C365CE8C-3181-4EF4-8D7E-DA9FDFA606DF}" srcId="{5F136BDF-46FA-4E61-B733-6B2E7E96D0AA}" destId="{1489D195-2235-4FE5-A59A-C2A983272C7D}" srcOrd="0" destOrd="0" parTransId="{81DB107A-8B0F-4D6C-8883-41AF11160654}" sibTransId="{7372AB0D-3D76-4378-9DE9-5F79B235EE43}"/>
    <dgm:cxn modelId="{DCA88DD2-3BA4-4925-8293-CC6D8A9C9F8C}" type="presOf" srcId="{2DE2833F-24C2-46B1-9613-89B439FB52FA}" destId="{7BD9C992-295F-481E-B845-48D9B81C738E}" srcOrd="0" destOrd="0" presId="urn:microsoft.com/office/officeart/2005/8/layout/process2"/>
    <dgm:cxn modelId="{7D7F52BE-F2F9-486D-96CE-8ED4508B65A6}" type="presOf" srcId="{C7F0D10B-CD2B-4D96-BB1B-6FB73BA2E86D}" destId="{FDE9E02D-58BC-48E5-BB26-86423FA18268}" srcOrd="0" destOrd="0" presId="urn:microsoft.com/office/officeart/2005/8/layout/process2"/>
    <dgm:cxn modelId="{53DDD02A-D060-42BF-B43A-755F186D2A77}" type="presOf" srcId="{9EE9F0E1-FB89-4825-995A-B2C266EB3E21}" destId="{1F376251-89B2-4CBB-A71E-C55EC0F427A1}" srcOrd="0" destOrd="0" presId="urn:microsoft.com/office/officeart/2005/8/layout/process2"/>
    <dgm:cxn modelId="{FD7283E7-42A7-44BE-9C74-7B26C826580B}" type="presOf" srcId="{7372AB0D-3D76-4378-9DE9-5F79B235EE43}" destId="{BBD93EE5-C0B4-4416-8104-7EB82FF96263}" srcOrd="0" destOrd="0" presId="urn:microsoft.com/office/officeart/2005/8/layout/process2"/>
    <dgm:cxn modelId="{61081F8F-08BD-47FF-A79D-A58A4E0E773A}" type="presOf" srcId="{35740E06-FA2C-48E2-9FCA-10BEC566AA5F}" destId="{2797B761-C27F-406F-8CA6-9D424B7DFEF9}" srcOrd="0" destOrd="0" presId="urn:microsoft.com/office/officeart/2005/8/layout/process2"/>
    <dgm:cxn modelId="{90768A9E-019B-4154-9398-A92E84A613C1}" srcId="{5F136BDF-46FA-4E61-B733-6B2E7E96D0AA}" destId="{9EE9F0E1-FB89-4825-995A-B2C266EB3E21}" srcOrd="3" destOrd="0" parTransId="{D77BA5FB-7CEB-40FB-9195-BCD6592174D1}" sibTransId="{A5E5231E-C5D8-42BE-B8FD-F46D9BC095CD}"/>
    <dgm:cxn modelId="{1CBB23CB-778A-4CF1-8F0F-A170E78C49DB}" type="presOf" srcId="{5F136BDF-46FA-4E61-B733-6B2E7E96D0AA}" destId="{8C2239D3-72BF-4118-AC6C-10E5913A61B6}" srcOrd="0" destOrd="0" presId="urn:microsoft.com/office/officeart/2005/8/layout/process2"/>
    <dgm:cxn modelId="{4D844F5E-EF68-4DB8-8E66-D048F5786E23}" srcId="{5F136BDF-46FA-4E61-B733-6B2E7E96D0AA}" destId="{35740E06-FA2C-48E2-9FCA-10BEC566AA5F}" srcOrd="1" destOrd="0" parTransId="{3562DE20-7C74-4AFF-8374-AE28FDF6E2D7}" sibTransId="{2DE2833F-24C2-46B1-9613-89B439FB52FA}"/>
    <dgm:cxn modelId="{470CF928-FB5D-4A94-9FF1-3722C2377757}" type="presOf" srcId="{B44C8C88-EA49-4724-BFCB-0CE5C7ADACDD}" destId="{A59364CA-44C7-4EBB-BE55-CD1C9C58A54F}" srcOrd="0" destOrd="0" presId="urn:microsoft.com/office/officeart/2005/8/layout/process2"/>
    <dgm:cxn modelId="{A517BD30-51CC-4AC1-AA26-96DDEB98048D}" type="presOf" srcId="{7372AB0D-3D76-4378-9DE9-5F79B235EE43}" destId="{164CD2A4-6965-4CEB-973D-BFE431278D6F}" srcOrd="1" destOrd="0" presId="urn:microsoft.com/office/officeart/2005/8/layout/process2"/>
    <dgm:cxn modelId="{A26C75E8-2A9E-4BD6-87D5-27857B55D88F}" type="presOf" srcId="{1489D195-2235-4FE5-A59A-C2A983272C7D}" destId="{F11261B2-B369-49E6-BA9C-31EBA9243016}" srcOrd="0" destOrd="0" presId="urn:microsoft.com/office/officeart/2005/8/layout/process2"/>
    <dgm:cxn modelId="{E4982E7C-9E54-490A-A014-5A83FA36084B}" srcId="{5F136BDF-46FA-4E61-B733-6B2E7E96D0AA}" destId="{B44C8C88-EA49-4724-BFCB-0CE5C7ADACDD}" srcOrd="2" destOrd="0" parTransId="{4C1E566C-1819-42BA-806D-12F9BF952A77}" sibTransId="{C7F0D10B-CD2B-4D96-BB1B-6FB73BA2E86D}"/>
    <dgm:cxn modelId="{5263542A-45A1-4BD0-AC5D-B1D391BCFD9B}" type="presOf" srcId="{2DE2833F-24C2-46B1-9613-89B439FB52FA}" destId="{C594678B-5537-4D3A-AE2B-33B038C747B8}" srcOrd="1" destOrd="0" presId="urn:microsoft.com/office/officeart/2005/8/layout/process2"/>
    <dgm:cxn modelId="{D2A39855-DEBD-463E-BB50-2813E6B7592F}" type="presParOf" srcId="{8C2239D3-72BF-4118-AC6C-10E5913A61B6}" destId="{F11261B2-B369-49E6-BA9C-31EBA9243016}" srcOrd="0" destOrd="0" presId="urn:microsoft.com/office/officeart/2005/8/layout/process2"/>
    <dgm:cxn modelId="{F71449D3-7D1A-43E5-8C46-706738F82391}" type="presParOf" srcId="{8C2239D3-72BF-4118-AC6C-10E5913A61B6}" destId="{BBD93EE5-C0B4-4416-8104-7EB82FF96263}" srcOrd="1" destOrd="0" presId="urn:microsoft.com/office/officeart/2005/8/layout/process2"/>
    <dgm:cxn modelId="{CA4214F7-5654-408D-B2F7-A1C7C9C9C73A}" type="presParOf" srcId="{BBD93EE5-C0B4-4416-8104-7EB82FF96263}" destId="{164CD2A4-6965-4CEB-973D-BFE431278D6F}" srcOrd="0" destOrd="0" presId="urn:microsoft.com/office/officeart/2005/8/layout/process2"/>
    <dgm:cxn modelId="{A7FA83DD-E22E-4530-8669-48281870F2A3}" type="presParOf" srcId="{8C2239D3-72BF-4118-AC6C-10E5913A61B6}" destId="{2797B761-C27F-406F-8CA6-9D424B7DFEF9}" srcOrd="2" destOrd="0" presId="urn:microsoft.com/office/officeart/2005/8/layout/process2"/>
    <dgm:cxn modelId="{9A0CC673-EC7D-4374-B449-31EDAFA6F3F4}" type="presParOf" srcId="{8C2239D3-72BF-4118-AC6C-10E5913A61B6}" destId="{7BD9C992-295F-481E-B845-48D9B81C738E}" srcOrd="3" destOrd="0" presId="urn:microsoft.com/office/officeart/2005/8/layout/process2"/>
    <dgm:cxn modelId="{F1CDC916-5127-40E2-B7BD-984F68942BA7}" type="presParOf" srcId="{7BD9C992-295F-481E-B845-48D9B81C738E}" destId="{C594678B-5537-4D3A-AE2B-33B038C747B8}" srcOrd="0" destOrd="0" presId="urn:microsoft.com/office/officeart/2005/8/layout/process2"/>
    <dgm:cxn modelId="{7F3415A0-78D5-4DEA-95CC-99D0C9B19471}" type="presParOf" srcId="{8C2239D3-72BF-4118-AC6C-10E5913A61B6}" destId="{A59364CA-44C7-4EBB-BE55-CD1C9C58A54F}" srcOrd="4" destOrd="0" presId="urn:microsoft.com/office/officeart/2005/8/layout/process2"/>
    <dgm:cxn modelId="{AA4E8678-A58D-4160-B449-652E10A6B27F}" type="presParOf" srcId="{8C2239D3-72BF-4118-AC6C-10E5913A61B6}" destId="{FDE9E02D-58BC-48E5-BB26-86423FA18268}" srcOrd="5" destOrd="0" presId="urn:microsoft.com/office/officeart/2005/8/layout/process2"/>
    <dgm:cxn modelId="{A901D043-97B0-4891-8C38-E322BF45DD20}" type="presParOf" srcId="{FDE9E02D-58BC-48E5-BB26-86423FA18268}" destId="{2B6210FF-AAA8-453B-9AF8-7D741604328A}" srcOrd="0" destOrd="0" presId="urn:microsoft.com/office/officeart/2005/8/layout/process2"/>
    <dgm:cxn modelId="{029D3897-5CF0-4993-A820-2E5F2DB9BB5E}" type="presParOf" srcId="{8C2239D3-72BF-4118-AC6C-10E5913A61B6}" destId="{1F376251-89B2-4CBB-A71E-C55EC0F427A1}" srcOrd="6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DFB23-2F00-459B-88F6-F74731C35492}" type="datetimeFigureOut">
              <a:rPr lang="en-US" smtClean="0"/>
              <a:pPr/>
              <a:t>11/2/2008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09999-C4BB-46D3-A8BB-4F6940FF4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C2271F-773C-479C-A3B1-8B1F0A2C56D6}" type="datetimeFigureOut">
              <a:rPr lang="en-US" smtClean="0"/>
              <a:pPr/>
              <a:t>11/2/2008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DC494-2DDD-453F-81CB-62F7F0BAE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Key</a:t>
            </a:r>
            <a:r>
              <a:rPr lang="en-GB" baseline="0" dirty="0" smtClean="0"/>
              <a:t> issue is the assessment of commercial potential</a:t>
            </a:r>
          </a:p>
          <a:p>
            <a:endParaRPr lang="en-GB" baseline="0" dirty="0" smtClean="0"/>
          </a:p>
          <a:p>
            <a:r>
              <a:rPr lang="en-GB" baseline="0" dirty="0" smtClean="0"/>
              <a:t>Alternative protection may be the masks to produce wafers, etc. Copyright and secrecy.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Key issue is the assessment of</a:t>
            </a:r>
            <a:r>
              <a:rPr lang="en-GB" baseline="0" dirty="0" smtClean="0"/>
              <a:t> the role and value of a patent.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7F4BD1-32A7-4744-8E5E-C04EF5613B0B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DF8E83-3463-4785-ABD9-9F4BF9E09D2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oldest patent</a:t>
            </a:r>
            <a:r>
              <a:rPr lang="en-GB" baseline="0" dirty="0" smtClean="0"/>
              <a:t> in the portfolio is the NEG.</a:t>
            </a:r>
          </a:p>
          <a:p>
            <a:r>
              <a:rPr lang="en-GB" baseline="0" dirty="0" smtClean="0"/>
              <a:t>Patenting was mentioned in the constitution and that in particular event patents may be taken upon approval from the DG. </a:t>
            </a:r>
          </a:p>
          <a:p>
            <a:r>
              <a:rPr lang="en-GB" baseline="0" dirty="0" smtClean="0"/>
              <a:t>New patents: </a:t>
            </a:r>
            <a:r>
              <a:rPr lang="en-GB" baseline="0" dirty="0" err="1" smtClean="0"/>
              <a:t>Dosepix</a:t>
            </a:r>
            <a:r>
              <a:rPr lang="en-GB" baseline="0" dirty="0" smtClean="0"/>
              <a:t> 2, Pulse tube </a:t>
            </a:r>
            <a:r>
              <a:rPr lang="en-GB" baseline="0" dirty="0" err="1" smtClean="0"/>
              <a:t>cryo</a:t>
            </a:r>
            <a:r>
              <a:rPr lang="en-GB" baseline="0" dirty="0" smtClean="0"/>
              <a:t> cooler, Readout for PET/CT, Quantum dosimeter, </a:t>
            </a:r>
          </a:p>
          <a:p>
            <a:endParaRPr lang="en-GB" baseline="0" dirty="0" smtClean="0"/>
          </a:p>
          <a:p>
            <a:r>
              <a:rPr lang="en-GB" baseline="0" dirty="0" smtClean="0"/>
              <a:t>How many patents are licensed? Rough count:</a:t>
            </a:r>
          </a:p>
          <a:p>
            <a:r>
              <a:rPr lang="en-GB" baseline="0" dirty="0" smtClean="0"/>
              <a:t>Active Licenses: 12</a:t>
            </a:r>
          </a:p>
          <a:p>
            <a:r>
              <a:rPr lang="en-GB" baseline="0" dirty="0" smtClean="0"/>
              <a:t>Expired licenses: 2</a:t>
            </a:r>
          </a:p>
          <a:p>
            <a:r>
              <a:rPr lang="en-GB" baseline="0" dirty="0" smtClean="0"/>
              <a:t>Cross licenses: 6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Mention that CERN is the applicant,</a:t>
            </a:r>
            <a:r>
              <a:rPr lang="en-GB" baseline="0" dirty="0" smtClean="0"/>
              <a:t> CERN Scientist are the inventors. </a:t>
            </a:r>
            <a:endParaRPr lang="en-GB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Income from TT</a:t>
            </a:r>
            <a:r>
              <a:rPr lang="en-GB" baseline="0" dirty="0" smtClean="0"/>
              <a:t> activities 2007: 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Commercialization of CERN IP: 1548 </a:t>
            </a:r>
            <a:r>
              <a:rPr lang="en-GB" baseline="0" dirty="0" err="1" smtClean="0"/>
              <a:t>kCHF</a:t>
            </a:r>
            <a:endParaRPr lang="en-GB" baseline="0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TT R&amp;D projects: 	1173 </a:t>
            </a:r>
            <a:r>
              <a:rPr lang="en-GB" baseline="0" dirty="0" err="1" smtClean="0"/>
              <a:t>kCHF</a:t>
            </a:r>
            <a:endParaRPr lang="en-GB" baseline="0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Total:		2721 </a:t>
            </a:r>
            <a:r>
              <a:rPr lang="en-GB" baseline="0" dirty="0" err="1" smtClean="0"/>
              <a:t>kCHF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Taking</a:t>
            </a:r>
            <a:r>
              <a:rPr lang="en-US" baseline="0" dirty="0" smtClean="0"/>
              <a:t> patents is also a way to proactively identify commercial potential at CERN. Management of the patents require active follow up of the inventions by TT. </a:t>
            </a:r>
            <a:endParaRPr lang="en-US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Revenue is the</a:t>
            </a:r>
            <a:r>
              <a:rPr lang="en-US" baseline="0" dirty="0" smtClean="0"/>
              <a:t> primary indicator for successful dissemination. Not the goal in itself. For TT revenue is secondary. For patents revenue is expected.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LcParenR"/>
            </a:pPr>
            <a:r>
              <a:rPr lang="en-GB" dirty="0" smtClean="0"/>
              <a:t>Patent makes it easier to transfer. In many occasions it enables TT.</a:t>
            </a:r>
            <a:r>
              <a:rPr lang="en-GB" baseline="0" dirty="0" smtClean="0"/>
              <a:t> </a:t>
            </a:r>
            <a:r>
              <a:rPr lang="en-GB" dirty="0" smtClean="0"/>
              <a:t>Exclusivity required to cover investments. </a:t>
            </a:r>
          </a:p>
          <a:p>
            <a:pPr marL="228600" indent="-228600">
              <a:buAutoNum type="alphaLcParenR"/>
            </a:pPr>
            <a:r>
              <a:rPr lang="en-GB" dirty="0" smtClean="0"/>
              <a:t>Industry</a:t>
            </a:r>
            <a:r>
              <a:rPr lang="en-GB" baseline="0" dirty="0" smtClean="0"/>
              <a:t> ready to pay more for a license when there is a patent. The IP is better identified, ownership clearly defined, and it is possible to enforce patent rights. Valid for both exclusive an non-exclusive licenses. </a:t>
            </a:r>
          </a:p>
          <a:p>
            <a:pPr marL="228600" indent="-228600">
              <a:buAutoNum type="alphaLcParenR"/>
            </a:pPr>
            <a:r>
              <a:rPr lang="en-GB" baseline="0" dirty="0" smtClean="0"/>
              <a:t>For particularly interesting technologies with no apparent commercial potential, or very long way to market, CERN may want to take a patent to recognize the ownership. Licenses are not intended.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Examples: </a:t>
            </a:r>
          </a:p>
          <a:p>
            <a:pPr marL="228600" indent="-228600">
              <a:buAutoNum type="arabicParenR"/>
            </a:pPr>
            <a:r>
              <a:rPr lang="en-GB" dirty="0" smtClean="0"/>
              <a:t>NEG, Medipix</a:t>
            </a:r>
          </a:p>
          <a:p>
            <a:pPr marL="228600" indent="-228600">
              <a:buAutoNum type="arabicParenR"/>
            </a:pPr>
            <a:r>
              <a:rPr lang="en-GB" dirty="0" smtClean="0"/>
              <a:t>Solar panel</a:t>
            </a:r>
          </a:p>
          <a:p>
            <a:pPr marL="228600" indent="-228600">
              <a:buAutoNum type="arabicParenR"/>
            </a:pPr>
            <a:r>
              <a:rPr lang="en-GB" dirty="0" smtClean="0"/>
              <a:t>Klystron amplifier. Very important</a:t>
            </a:r>
            <a:r>
              <a:rPr lang="en-GB" baseline="0" dirty="0" smtClean="0"/>
              <a:t> for CLIC.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DC494-2DDD-453F-81CB-62F7F0BAE28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0" y="1844675"/>
            <a:ext cx="9144000" cy="5013325"/>
          </a:xfrm>
          <a:prstGeom prst="flowChartProcess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lumMod val="90000"/>
                  <a:alpha val="80000"/>
                </a:scheme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wrap="none" lIns="18000" tIns="10800" rIns="18000" bIns="10800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pic>
        <p:nvPicPr>
          <p:cNvPr id="5" name="Picture 12" descr="Blue-ba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-7884" y="3514725"/>
            <a:ext cx="7372350" cy="760959"/>
          </a:xfrm>
        </p:spPr>
        <p:txBody>
          <a:bodyPr lIns="972000" tIns="72000" rIns="72000" bIns="72000"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 alt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228295"/>
            <a:ext cx="9144000" cy="1359548"/>
          </a:xfrm>
        </p:spPr>
        <p:txBody>
          <a:bodyPr lIns="972000" tIns="360000" bIns="72000" anchor="t">
            <a:spAutoFit/>
          </a:bodyPr>
          <a:lstStyle>
            <a:lvl1pPr fontAlgn="t"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altLang="en-US" noProof="0" smtClean="0"/>
              <a:t>Click to edit Master title style</a:t>
            </a:r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ormal without k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 baseline="0"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8207633" y="6726238"/>
            <a:ext cx="72768" cy="104644"/>
          </a:xfrm>
        </p:spPr>
        <p:txBody>
          <a:bodyPr/>
          <a:lstStyle/>
          <a:p>
            <a:pPr>
              <a:defRPr/>
            </a:pPr>
            <a:endParaRPr lang="en-US" noProof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8593838" y="6726238"/>
            <a:ext cx="197737" cy="104644"/>
          </a:xfrm>
        </p:spPr>
        <p:txBody>
          <a:bodyPr/>
          <a:lstStyle/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1214414" y="6215063"/>
            <a:ext cx="2895600" cy="479651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1200" b="0" i="0" kern="1200" dirty="0" smtClean="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IP Awareness day – 11 June 2008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rmal with kick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315913" y="5435600"/>
            <a:ext cx="8583612" cy="38085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72000" bIns="72000" anchor="ctr" anchorCtr="1">
            <a:spAutoFit/>
          </a:bodyPr>
          <a:lstStyle>
            <a:lvl1pPr algn="l">
              <a:buNone/>
              <a:defRPr lang="en-US" altLang="nl-NL" sz="1800" b="0" i="1" kern="1200" baseline="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1pPr>
            <a:lvl2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2pPr>
            <a:lvl3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3pPr>
            <a:lvl4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4pPr>
            <a:lvl5pPr>
              <a:defRPr lang="en-US" altLang="nl-NL" sz="1800" b="0" i="1" kern="1200" dirty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3"/>
          </p:nvPr>
        </p:nvSpPr>
        <p:spPr>
          <a:xfrm>
            <a:off x="8207633" y="6726238"/>
            <a:ext cx="72768" cy="10464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noProof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593838" y="6726238"/>
            <a:ext cx="197737" cy="104644"/>
          </a:xfrm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1214414" y="6215063"/>
            <a:ext cx="2895600" cy="479651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1200" b="0" i="0" kern="1200" dirty="0" smtClean="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IP Awareness day – 11 June 2008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8207633" y="6726238"/>
            <a:ext cx="72768" cy="10464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noProof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593838" y="6726238"/>
            <a:ext cx="197737" cy="104644"/>
          </a:xfrm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1214414" y="6215063"/>
            <a:ext cx="2895600" cy="479651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1200" b="0" i="0" kern="1200" dirty="0" smtClean="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IP Awareness day – 11 June 2008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85763" y="1125538"/>
            <a:ext cx="3933825" cy="328612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/>
          <a:lstStyle>
            <a:lvl1pPr algn="ctr"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5"/>
          </p:nvPr>
        </p:nvSpPr>
        <p:spPr>
          <a:xfrm>
            <a:off x="4859338" y="1125538"/>
            <a:ext cx="3933825" cy="328612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/>
          <a:lstStyle>
            <a:lvl1pPr algn="ctr"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Content Placeholder 9"/>
          <p:cNvSpPr>
            <a:spLocks noGrp="1"/>
          </p:cNvSpPr>
          <p:nvPr>
            <p:ph sz="quarter" idx="12"/>
          </p:nvPr>
        </p:nvSpPr>
        <p:spPr>
          <a:xfrm>
            <a:off x="385763" y="1454150"/>
            <a:ext cx="3933825" cy="3846513"/>
          </a:xfrm>
          <a:noFill/>
          <a:ln>
            <a:noFill/>
          </a:ln>
          <a:effectLst/>
        </p:spPr>
        <p:txBody>
          <a:bodyPr lIns="72000" tIns="108000" rIns="36000"/>
          <a:lstStyle>
            <a:lvl1pPr marL="123825" marR="0" indent="-123825" algn="l" defTabSz="914400" rtl="0" eaLnBrk="0" fontAlgn="base" latinLnBrk="0" hangingPunct="0">
              <a:lnSpc>
                <a:spcPct val="85000"/>
              </a:lnSpc>
              <a:spcBef>
                <a:spcPct val="4500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1pPr>
            <a:lvl2pPr marL="288925" marR="0" indent="-163513" algn="l" defTabSz="914400" rtl="0" eaLnBrk="0" fontAlgn="base" latinLnBrk="0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Wingdings" pitchFamily="2" charset="2"/>
              <a:buChar char="q"/>
              <a:tabLst/>
              <a:def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2pPr>
            <a:lvl3pPr marL="454025" marR="0" indent="-163513" algn="l" defTabSz="914400" rtl="0" eaLnBrk="0" fontAlgn="base" latinLnBrk="0" hangingPunct="0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Arial Narrow" pitchFamily="34" charset="0"/>
              <a:buChar char="―"/>
              <a:tabLst/>
              <a:def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3pPr>
            <a:lvl4pPr marL="628650" marR="0" indent="-173038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6"/>
          </p:nvPr>
        </p:nvSpPr>
        <p:spPr>
          <a:xfrm>
            <a:off x="4859338" y="1454150"/>
            <a:ext cx="3933825" cy="3846513"/>
          </a:xfrm>
          <a:noFill/>
          <a:ln>
            <a:noFill/>
          </a:ln>
          <a:effectLst/>
        </p:spPr>
        <p:txBody>
          <a:bodyPr lIns="72000" tIns="108000" rIns="36000"/>
          <a:lstStyle>
            <a:lvl1pPr marL="123825" marR="0" indent="-123825" algn="l" defTabSz="914400" rtl="0" eaLnBrk="0" fontAlgn="base" latinLnBrk="0" hangingPunct="0">
              <a:lnSpc>
                <a:spcPct val="85000"/>
              </a:lnSpc>
              <a:spcBef>
                <a:spcPct val="4500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1pPr>
            <a:lvl2pPr marL="288925" marR="0" indent="-163513" algn="l" defTabSz="914400" rtl="0" eaLnBrk="0" fontAlgn="base" latinLnBrk="0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Wingdings" pitchFamily="2" charset="2"/>
              <a:buChar char="q"/>
              <a:tabLst/>
              <a:def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2pPr>
            <a:lvl3pPr marL="454025" marR="0" indent="-163513" algn="l" defTabSz="914400" rtl="0" eaLnBrk="0" fontAlgn="base" latinLnBrk="0" hangingPunct="0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Arial Narrow" pitchFamily="34" charset="0"/>
              <a:buChar char="―"/>
              <a:tabLst/>
              <a:def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3pPr>
            <a:lvl4pPr marL="628650" marR="0" indent="-173038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9" name="Content Placeholder 10"/>
          <p:cNvSpPr>
            <a:spLocks noGrp="1"/>
          </p:cNvSpPr>
          <p:nvPr>
            <p:ph sz="quarter" idx="17"/>
          </p:nvPr>
        </p:nvSpPr>
        <p:spPr>
          <a:xfrm>
            <a:off x="315913" y="5435600"/>
            <a:ext cx="8583612" cy="38085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72000" bIns="72000" anchor="ctr" anchorCtr="1">
            <a:spAutoFit/>
          </a:bodyPr>
          <a:lstStyle>
            <a:lvl1pPr marL="0" marR="0" indent="0" algn="l" defTabSz="914400" rtl="0" eaLnBrk="1" fontAlgn="base" latinLnBrk="0" hangingPunct="1">
              <a:lnSpc>
                <a:spcPct val="85000"/>
              </a:lnSpc>
              <a:spcBef>
                <a:spcPct val="100000"/>
              </a:spcBef>
              <a:spcAft>
                <a:spcPct val="0"/>
              </a:spcAft>
              <a:buClr>
                <a:schemeClr val="bg1"/>
              </a:buClr>
              <a:buSzPct val="25000"/>
              <a:buFont typeface="Arial Narrow" pitchFamily="34" charset="0"/>
              <a:buNone/>
              <a:tabLst/>
              <a:defRPr lang="en-US" altLang="nl-NL" sz="1800" b="0" i="1" kern="1200" baseline="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1pPr>
            <a:lvl2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2pPr>
            <a:lvl3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3pPr>
            <a:lvl4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4pPr>
            <a:lvl5pPr>
              <a:defRPr lang="en-US" altLang="nl-NL" sz="1800" b="0" i="1" kern="1200" dirty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8"/>
          </p:nvPr>
        </p:nvSpPr>
        <p:spPr>
          <a:xfrm>
            <a:off x="8207633" y="6726238"/>
            <a:ext cx="72768" cy="10464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noProof="0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sldNum" sz="quarter" idx="19"/>
          </p:nvPr>
        </p:nvSpPr>
        <p:spPr>
          <a:xfrm>
            <a:off x="8593838" y="6726238"/>
            <a:ext cx="197737" cy="104644"/>
          </a:xfrm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1214414" y="6215063"/>
            <a:ext cx="2895600" cy="479651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1200" b="0" i="0" kern="1200" dirty="0" smtClean="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IP Awareness day – 11 June 2008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85763" y="1125538"/>
            <a:ext cx="3933825" cy="328612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/>
          <a:lstStyle>
            <a:lvl1pPr algn="ctr"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5"/>
          </p:nvPr>
        </p:nvSpPr>
        <p:spPr>
          <a:xfrm>
            <a:off x="4859338" y="1125538"/>
            <a:ext cx="3933825" cy="328612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/>
          <a:lstStyle>
            <a:lvl1pPr algn="ctr"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2"/>
          </p:nvPr>
        </p:nvSpPr>
        <p:spPr>
          <a:xfrm>
            <a:off x="385763" y="1454150"/>
            <a:ext cx="3933825" cy="3846513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08000" rIns="36000"/>
          <a:lstStyle>
            <a:lvl1pPr marL="123825" marR="0" indent="-123825" algn="l" defTabSz="914400" rtl="0" eaLnBrk="0" fontAlgn="base" latinLnBrk="0" hangingPunct="0">
              <a:lnSpc>
                <a:spcPct val="85000"/>
              </a:lnSpc>
              <a:spcBef>
                <a:spcPct val="4500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1pPr>
            <a:lvl2pPr marL="288925" marR="0" indent="-163513" algn="l" defTabSz="914400" rtl="0" eaLnBrk="0" fontAlgn="base" latinLnBrk="0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Wingdings" pitchFamily="2" charset="2"/>
              <a:buChar char="q"/>
              <a:tabLst/>
              <a:def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2pPr>
            <a:lvl3pPr marL="454025" marR="0" indent="-163513" algn="l" defTabSz="914400" rtl="0" eaLnBrk="0" fontAlgn="base" latinLnBrk="0" hangingPunct="0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Arial Narrow" pitchFamily="34" charset="0"/>
              <a:buChar char="―"/>
              <a:tabLst/>
              <a:def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3pPr>
            <a:lvl4pPr marL="628650" marR="0" indent="-173038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5" name="Content Placeholder 9"/>
          <p:cNvSpPr>
            <a:spLocks noGrp="1"/>
          </p:cNvSpPr>
          <p:nvPr>
            <p:ph sz="quarter" idx="16"/>
          </p:nvPr>
        </p:nvSpPr>
        <p:spPr>
          <a:xfrm>
            <a:off x="4859338" y="1454150"/>
            <a:ext cx="3933825" cy="3846513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08000" rIns="36000"/>
          <a:lstStyle>
            <a:lvl1pPr marL="123825" marR="0" indent="-123825" algn="l" defTabSz="914400" rtl="0" eaLnBrk="0" fontAlgn="base" latinLnBrk="0" hangingPunct="0">
              <a:lnSpc>
                <a:spcPct val="85000"/>
              </a:lnSpc>
              <a:spcBef>
                <a:spcPct val="4500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1pPr>
            <a:lvl2pPr marL="288925" marR="0" indent="-163513" algn="l" defTabSz="914400" rtl="0" eaLnBrk="0" fontAlgn="base" latinLnBrk="0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Wingdings" pitchFamily="2" charset="2"/>
              <a:buChar char="q"/>
              <a:tabLst/>
              <a:def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2pPr>
            <a:lvl3pPr marL="454025" marR="0" indent="-163513" algn="l" defTabSz="914400" rtl="0" eaLnBrk="0" fontAlgn="base" latinLnBrk="0" hangingPunct="0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Arial Narrow" pitchFamily="34" charset="0"/>
              <a:buChar char="―"/>
              <a:tabLst/>
              <a:def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3pPr>
            <a:lvl4pPr marL="628650" marR="0" indent="-173038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9" name="Content Placeholder 10"/>
          <p:cNvSpPr>
            <a:spLocks noGrp="1"/>
          </p:cNvSpPr>
          <p:nvPr>
            <p:ph sz="quarter" idx="17"/>
          </p:nvPr>
        </p:nvSpPr>
        <p:spPr>
          <a:xfrm>
            <a:off x="315913" y="5435600"/>
            <a:ext cx="8583612" cy="38085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72000" bIns="72000" anchor="ctr" anchorCtr="1">
            <a:spAutoFit/>
          </a:bodyPr>
          <a:lstStyle>
            <a:lvl1pPr algn="l">
              <a:buNone/>
              <a:defRPr lang="en-US" altLang="nl-NL" sz="1800" b="0" i="1" kern="1200" baseline="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1pPr>
            <a:lvl2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2pPr>
            <a:lvl3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3pPr>
            <a:lvl4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4pPr>
            <a:lvl5pPr>
              <a:defRPr lang="en-US" altLang="nl-NL" sz="1800" b="0" i="1" kern="1200" dirty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8"/>
          </p:nvPr>
        </p:nvSpPr>
        <p:spPr>
          <a:xfrm>
            <a:off x="8207633" y="6726238"/>
            <a:ext cx="72768" cy="10464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noProof="0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sldNum" sz="quarter" idx="19"/>
          </p:nvPr>
        </p:nvSpPr>
        <p:spPr>
          <a:xfrm>
            <a:off x="8593838" y="6726238"/>
            <a:ext cx="197737" cy="104644"/>
          </a:xfrm>
          <a:ln/>
        </p:spPr>
        <p:txBody>
          <a:bodyPr/>
          <a:lstStyle>
            <a:lvl1pPr>
              <a:defRPr/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1214414" y="6215063"/>
            <a:ext cx="2895600" cy="479651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1200" b="0" i="0" kern="1200" dirty="0" smtClean="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IP Awareness day – 11 June 2008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Blue-ba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0" y="1844675"/>
            <a:ext cx="9144000" cy="5013325"/>
          </a:xfrm>
          <a:prstGeom prst="flowChartProcess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lumMod val="90000"/>
                  <a:alpha val="80000"/>
                </a:scheme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wrap="none" lIns="18000" tIns="10800" rIns="18000" bIns="10800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ERNLogo original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5913" y="6132513"/>
            <a:ext cx="725487" cy="7254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5913" y="1125538"/>
            <a:ext cx="8535987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0" tIns="0" rIns="180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Level 1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</a:p>
          <a:p>
            <a:pPr lvl="3"/>
            <a:r>
              <a:rPr lang="en-US" dirty="0" smtClean="0"/>
              <a:t>Level 4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83513" y="6726238"/>
            <a:ext cx="496887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0" rIns="3600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85000"/>
              </a:lnSpc>
              <a:defRPr sz="800" b="0">
                <a:latin typeface="Arial" charset="0"/>
              </a:defRPr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776288"/>
            <a:ext cx="9142413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1030" name="Rectangle 9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0" y="204788"/>
            <a:ext cx="88519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24000" tIns="3600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94725" y="6726238"/>
            <a:ext cx="196850" cy="10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0" rIns="3600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85000"/>
              </a:lnSpc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77AE8BF4-4CB8-4016-9115-CE825E69C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0" y="6132513"/>
            <a:ext cx="9142413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745413" y="6215063"/>
            <a:ext cx="1509712" cy="511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  <a:defRPr/>
            </a:pPr>
            <a:r>
              <a:rPr lang="nb-NO" kern="0" dirty="0">
                <a:solidFill>
                  <a:schemeClr val="bg1">
                    <a:lumMod val="65000"/>
                  </a:schemeClr>
                </a:solidFill>
              </a:rPr>
              <a:t>Technology </a:t>
            </a:r>
          </a:p>
          <a:p>
            <a:pPr eaLnBrk="0" hangingPunct="0">
              <a:lnSpc>
                <a:spcPct val="85000"/>
              </a:lnSpc>
              <a:defRPr/>
            </a:pPr>
            <a:r>
              <a:rPr lang="nb-NO" kern="0" dirty="0">
                <a:solidFill>
                  <a:schemeClr val="bg1">
                    <a:lumMod val="65000"/>
                  </a:schemeClr>
                </a:solidFill>
              </a:rPr>
              <a:t>Transfer</a:t>
            </a:r>
            <a:endParaRPr lang="en-US" kern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1214414" y="6215063"/>
            <a:ext cx="2895600" cy="479651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200" b="0" i="0" kern="1200" dirty="0" smtClean="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IP Awareness day – 11 June 2008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ransition/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9pPr>
    </p:titleStyle>
    <p:bodyStyle>
      <a:lvl1pPr marL="87313" indent="-87313" algn="l" rtl="0" eaLnBrk="1" fontAlgn="base" hangingPunct="1">
        <a:lnSpc>
          <a:spcPct val="85000"/>
        </a:lnSpc>
        <a:spcBef>
          <a:spcPct val="100000"/>
        </a:spcBef>
        <a:spcAft>
          <a:spcPct val="0"/>
        </a:spcAft>
        <a:buClr>
          <a:schemeClr val="bg1"/>
        </a:buClr>
        <a:buSzPct val="25000"/>
        <a:buFont typeface="Arial Narrow" pitchFamily="34" charset="0"/>
        <a:buChar char=" "/>
        <a:defRPr sz="2000" b="1" i="1">
          <a:solidFill>
            <a:srgbClr val="1B1B51"/>
          </a:solidFill>
          <a:latin typeface="+mn-lt"/>
          <a:ea typeface="+mn-ea"/>
          <a:cs typeface="+mn-cs"/>
        </a:defRPr>
      </a:lvl1pPr>
      <a:lvl2pPr marL="165100" indent="-163513" algn="l" rtl="0" eaLnBrk="1" fontAlgn="base" hangingPunct="1">
        <a:lnSpc>
          <a:spcPct val="85000"/>
        </a:lnSpc>
        <a:spcBef>
          <a:spcPct val="55000"/>
        </a:spcBef>
        <a:spcAft>
          <a:spcPct val="0"/>
        </a:spcAft>
        <a:buClr>
          <a:srgbClr val="185598"/>
        </a:buClr>
        <a:buChar char="•"/>
        <a:defRPr sz="1800">
          <a:solidFill>
            <a:schemeClr val="tx1"/>
          </a:solidFill>
          <a:latin typeface="+mn-lt"/>
        </a:defRPr>
      </a:lvl2pPr>
      <a:lvl3pPr marL="330200" indent="-163513" algn="l" rtl="0" eaLnBrk="1" fontAlgn="base" hangingPunct="1">
        <a:lnSpc>
          <a:spcPct val="85000"/>
        </a:lnSpc>
        <a:spcBef>
          <a:spcPct val="50000"/>
        </a:spcBef>
        <a:spcAft>
          <a:spcPct val="0"/>
        </a:spcAft>
        <a:buClr>
          <a:srgbClr val="185598"/>
        </a:buClr>
        <a:buSzPct val="40000"/>
        <a:buFont typeface="Wingdings" pitchFamily="2" charset="2"/>
        <a:buChar char="q"/>
        <a:defRPr sz="1600">
          <a:solidFill>
            <a:schemeClr val="tx1"/>
          </a:solidFill>
          <a:latin typeface="+mn-lt"/>
        </a:defRPr>
      </a:lvl3pPr>
      <a:lvl4pPr marL="504825" indent="-173038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9621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4193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28765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3337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37909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record/834351#begin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42844" y="6215082"/>
            <a:ext cx="7372350" cy="453183"/>
          </a:xfrm>
        </p:spPr>
        <p:txBody>
          <a:bodyPr/>
          <a:lstStyle/>
          <a:p>
            <a:r>
              <a:rPr lang="en-GB" dirty="0" smtClean="0"/>
              <a:t>Henning Huuse, Patent Portfolio Manager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0" y="2357438"/>
            <a:ext cx="9144000" cy="897884"/>
          </a:xfrm>
        </p:spPr>
        <p:txBody>
          <a:bodyPr/>
          <a:lstStyle/>
          <a:p>
            <a:r>
              <a:rPr lang="en-GB" dirty="0" smtClean="0"/>
              <a:t>Patenting </a:t>
            </a:r>
            <a:r>
              <a:rPr lang="en-US" b="0" dirty="0" smtClean="0"/>
              <a:t>@</a:t>
            </a:r>
            <a:r>
              <a:rPr lang="en-GB" dirty="0" smtClean="0"/>
              <a:t> CERN – Why, when and how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-32" y="3214686"/>
            <a:ext cx="7372350" cy="45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GB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NSE Technology screening week – November 03, </a:t>
            </a:r>
            <a:r>
              <a:rPr kumimoji="0" lang="en-GB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2008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When does CERN take patents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Scenario 1 – Invention made at CERN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GB" dirty="0" smtClean="0"/>
              <a:t>Flowchart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SzPct val="100000"/>
              <a:buFont typeface="Wingdings" pitchFamily="2" charset="2"/>
              <a:buChar char="§"/>
            </a:pPr>
            <a:endParaRPr lang="en-GB" dirty="0" smtClean="0"/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Invention is disclosed to the TT group 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Commercial potential and patentability  is assessed 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If patentability is confirmed, the value of patent protection is assessed.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A patent will be filed if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Protection will facilitate transfer; exclusivity needed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It will increase the value of the invention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It is important to ensure CERN’s recognition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A patent will not be filed if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The invention is obviously not patentable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The invention has limited commercial value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en-GB" b="0" i="0" dirty="0" smtClean="0">
                <a:latin typeface="+mn-lt"/>
              </a:rPr>
              <a:t>Alternative protection is preferred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6"/>
          </p:nvPr>
        </p:nvGraphicFramePr>
        <p:xfrm>
          <a:off x="4857752" y="1785926"/>
          <a:ext cx="3933825" cy="3846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quarter" idx="17"/>
          </p:nvPr>
        </p:nvSpPr>
        <p:spPr>
          <a:xfrm>
            <a:off x="315913" y="5435600"/>
            <a:ext cx="8583612" cy="380855"/>
          </a:xfrm>
        </p:spPr>
        <p:txBody>
          <a:bodyPr/>
          <a:lstStyle/>
          <a:p>
            <a:r>
              <a:rPr lang="en-GB" dirty="0"/>
              <a:t>Decisive element: Assessment of Commercial </a:t>
            </a:r>
            <a:r>
              <a:rPr lang="en-GB" dirty="0" smtClean="0"/>
              <a:t>Potential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When does CERN take patents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Scenario 2 – Industrial partnership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GB" dirty="0" smtClean="0"/>
              <a:t>Flowchart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SzPct val="100000"/>
              <a:buFont typeface="Wingdings" pitchFamily="2" charset="2"/>
              <a:buChar char="§"/>
            </a:pPr>
            <a:endParaRPr lang="en-GB" dirty="0" smtClean="0"/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 smtClean="0"/>
              <a:t>Inventions are </a:t>
            </a:r>
            <a:r>
              <a:rPr lang="en-GB" b="0" i="0" dirty="0"/>
              <a:t>developed jointly by </a:t>
            </a:r>
            <a:r>
              <a:rPr lang="en-GB" b="0" i="0" dirty="0" smtClean="0"/>
              <a:t>CERN and a company under a partnership agreement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/>
              <a:t>A patent may be filed to protect the industrial partner and its </a:t>
            </a:r>
            <a:r>
              <a:rPr lang="en-GB" b="0" i="0" dirty="0" smtClean="0"/>
              <a:t>investments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 smtClean="0"/>
              <a:t>Ownership may be shared or separate</a:t>
            </a:r>
            <a:endParaRPr lang="en-GB" b="0" i="0" dirty="0"/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 smtClean="0"/>
              <a:t>Exclusivity </a:t>
            </a:r>
            <a:r>
              <a:rPr lang="en-GB" b="0" i="0" dirty="0"/>
              <a:t>for the </a:t>
            </a:r>
            <a:r>
              <a:rPr lang="en-GB" b="0" i="0" dirty="0" smtClean="0"/>
              <a:t>company in its market</a:t>
            </a:r>
            <a:endParaRPr lang="en-GB" b="0" i="0" dirty="0"/>
          </a:p>
          <a:p>
            <a:pPr>
              <a:buSzPct val="100000"/>
              <a:buFont typeface="Wingdings" pitchFamily="2" charset="2"/>
              <a:buChar char="§"/>
            </a:pPr>
            <a:r>
              <a:rPr lang="en-GB" b="0" i="0" dirty="0" smtClean="0"/>
              <a:t>Alternative to patenting may be other forms of protection, such as secrecy</a:t>
            </a:r>
            <a:endParaRPr lang="en-GB" b="0" i="0" dirty="0"/>
          </a:p>
          <a:p>
            <a:pPr>
              <a:buSzPct val="100000"/>
              <a:buFont typeface="Wingdings" pitchFamily="2" charset="2"/>
              <a:buChar char="§"/>
            </a:pPr>
            <a:endParaRPr lang="en-GB" dirty="0" smtClean="0"/>
          </a:p>
          <a:p>
            <a:endParaRPr lang="en-GB" dirty="0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6"/>
          </p:nvPr>
        </p:nvGraphicFramePr>
        <p:xfrm>
          <a:off x="4857752" y="1785926"/>
          <a:ext cx="3933825" cy="3846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/>
              <a:t>Decisive element: Assessment of </a:t>
            </a:r>
            <a:r>
              <a:rPr lang="en-GB" dirty="0" smtClean="0"/>
              <a:t>the need </a:t>
            </a:r>
            <a:r>
              <a:rPr lang="en-GB" dirty="0"/>
              <a:t>for protection</a:t>
            </a:r>
            <a:endParaRPr lang="nb-NO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2342337"/>
            <a:ext cx="7059613" cy="904875"/>
            <a:chOff x="0" y="834402"/>
            <a:chExt cx="7060376" cy="904875"/>
          </a:xfrm>
        </p:grpSpPr>
        <p:pic>
          <p:nvPicPr>
            <p:cNvPr id="6" name="Picture 6" descr="CERNLogo origina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55501" y="834402"/>
              <a:ext cx="904875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59551" y="1061415"/>
              <a:ext cx="5695950" cy="387350"/>
            </a:xfrm>
            <a:prstGeom prst="rect">
              <a:avLst/>
            </a:prstGeom>
            <a:solidFill>
              <a:srgbClr val="99CCFF"/>
            </a:solidFill>
            <a:ln w="22225" algn="ctr">
              <a:solidFill>
                <a:srgbClr val="7D8DB8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8" name="Straight Connector 16"/>
            <p:cNvCxnSpPr>
              <a:cxnSpLocks noChangeShapeType="1"/>
            </p:cNvCxnSpPr>
            <p:nvPr/>
          </p:nvCxnSpPr>
          <p:spPr bwMode="auto">
            <a:xfrm>
              <a:off x="0" y="1285860"/>
              <a:ext cx="459551" cy="1588"/>
            </a:xfrm>
            <a:prstGeom prst="line">
              <a:avLst/>
            </a:prstGeom>
            <a:noFill/>
            <a:ln w="9525" algn="ctr">
              <a:noFill/>
              <a:round/>
              <a:headEnd/>
              <a:tailEnd/>
            </a:ln>
          </p:spPr>
        </p:cxnSp>
        <p:cxnSp>
          <p:nvCxnSpPr>
            <p:cNvPr id="9" name="Straight Connector 17"/>
            <p:cNvCxnSpPr>
              <a:cxnSpLocks noChangeShapeType="1"/>
            </p:cNvCxnSpPr>
            <p:nvPr/>
          </p:nvCxnSpPr>
          <p:spPr bwMode="auto">
            <a:xfrm rot="5400000">
              <a:off x="-50037" y="1255090"/>
              <a:ext cx="387350" cy="1588"/>
            </a:xfrm>
            <a:prstGeom prst="line">
              <a:avLst/>
            </a:prstGeom>
            <a:noFill/>
            <a:ln w="9525" algn="ctr">
              <a:noFill/>
              <a:round/>
              <a:headEnd/>
              <a:tailEnd/>
            </a:ln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1505526"/>
            <a:ext cx="8542367" cy="4232288"/>
          </a:xfrm>
        </p:spPr>
        <p:txBody>
          <a:bodyPr/>
          <a:lstStyle/>
          <a:p>
            <a:r>
              <a:rPr lang="en-GB" dirty="0" smtClean="0"/>
              <a:t>CERN Patent Portfolio overview</a:t>
            </a:r>
          </a:p>
          <a:p>
            <a:r>
              <a:rPr lang="en-GB" dirty="0" smtClean="0"/>
              <a:t>Why and when CERN takes patents</a:t>
            </a:r>
          </a:p>
          <a:p>
            <a:r>
              <a:rPr lang="en-GB" dirty="0" smtClean="0"/>
              <a:t>How patents are handled at CERN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 bwMode="auto">
          <a:xfrm>
            <a:off x="357158" y="1214422"/>
            <a:ext cx="2714644" cy="4786346"/>
          </a:xfrm>
          <a:prstGeom prst="roundRect">
            <a:avLst>
              <a:gd name="adj" fmla="val 698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Inventors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does CERN handle patents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6072198" y="1214422"/>
            <a:ext cx="2714644" cy="4786346"/>
            <a:chOff x="5072066" y="1214422"/>
            <a:chExt cx="3071834" cy="4500594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5072066" y="1214422"/>
              <a:ext cx="3071834" cy="4500594"/>
            </a:xfrm>
            <a:prstGeom prst="roundRect">
              <a:avLst>
                <a:gd name="adj" fmla="val 6984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Externa</a:t>
              </a:r>
              <a:r>
                <a:rPr lang="en-GB" sz="1600" b="1" dirty="0" smtClean="0">
                  <a:solidFill>
                    <a:schemeClr val="bg1"/>
                  </a:solidFill>
                  <a:latin typeface="Arial Narrow" pitchFamily="34" charset="0"/>
                </a:rPr>
                <a:t>l patent attorneys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5234398" y="3069678"/>
              <a:ext cx="2714644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sz="1600" dirty="0" smtClean="0"/>
                <a:t>Prepare patent application</a:t>
              </a: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5234398" y="4010101"/>
              <a:ext cx="2714644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sz="1600" dirty="0" smtClean="0"/>
                <a:t>File application (PCT, EP, N)</a:t>
              </a: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5214943" y="2557883"/>
              <a:ext cx="2714644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sz="1600" dirty="0" smtClean="0"/>
                <a:t>Patentability assessment</a:t>
              </a:r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5214943" y="4521895"/>
              <a:ext cx="2714644" cy="99160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sz="1600" dirty="0" smtClean="0"/>
                <a:t>Represents CERN as applicant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71472" y="1214422"/>
            <a:ext cx="5357850" cy="4786346"/>
            <a:chOff x="-1990896" y="1214422"/>
            <a:chExt cx="6062830" cy="4786346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1000100" y="1214422"/>
              <a:ext cx="3071834" cy="4786346"/>
            </a:xfrm>
            <a:prstGeom prst="roundRect">
              <a:avLst>
                <a:gd name="adj" fmla="val 6984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CERN TT Group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-1990896" y="1785926"/>
              <a:ext cx="5867972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sz="1600" dirty="0" smtClean="0"/>
                <a:t>Invention disclosure</a:t>
              </a: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1162432" y="2285992"/>
              <a:ext cx="2714644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sz="1600" dirty="0" smtClean="0"/>
                <a:t>Technology assessment</a:t>
              </a:r>
            </a:p>
          </p:txBody>
        </p:sp>
        <p:sp>
          <p:nvSpPr>
            <p:cNvPr id="19" name="Rounded Rectangle 18"/>
            <p:cNvSpPr/>
            <p:nvPr/>
          </p:nvSpPr>
          <p:spPr bwMode="auto">
            <a:xfrm>
              <a:off x="-1990896" y="3714752"/>
              <a:ext cx="5848517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sz="1600" dirty="0" smtClean="0"/>
                <a:t>Review of application</a:t>
              </a:r>
            </a:p>
          </p:txBody>
        </p:sp>
        <p:sp>
          <p:nvSpPr>
            <p:cNvPr id="21" name="Rounded Rectangle 20"/>
            <p:cNvSpPr/>
            <p:nvPr/>
          </p:nvSpPr>
          <p:spPr bwMode="auto">
            <a:xfrm>
              <a:off x="1142977" y="4714884"/>
              <a:ext cx="2714644" cy="107157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sz="1600" dirty="0" smtClean="0"/>
                <a:t>Patent management </a:t>
              </a:r>
            </a:p>
          </p:txBody>
        </p:sp>
      </p:grpSp>
      <p:sp>
        <p:nvSpPr>
          <p:cNvPr id="29" name="Rounded Rectangle 28"/>
          <p:cNvSpPr/>
          <p:nvPr/>
        </p:nvSpPr>
        <p:spPr bwMode="auto">
          <a:xfrm>
            <a:off x="571472" y="5143512"/>
            <a:ext cx="5143536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600" dirty="0" smtClean="0"/>
              <a:t>Review, approve amendments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z="2000" dirty="0" smtClean="0"/>
              <a:t>CERN has taken patents since 1996 and are currently holding 33 families</a:t>
            </a:r>
          </a:p>
          <a:p>
            <a:pPr lvl="1"/>
            <a:r>
              <a:rPr lang="en-GB" sz="2000" dirty="0" smtClean="0"/>
              <a:t>A patent makes an invention more tangible, defines ownership, and is considered as a strong publication</a:t>
            </a:r>
          </a:p>
          <a:p>
            <a:pPr lvl="1"/>
            <a:r>
              <a:rPr lang="en-GB" sz="2000" dirty="0" smtClean="0"/>
              <a:t>A patent may enhance the commercial value of an invention, increase the probability of dissemination, and is often a prerequisite for an investor. </a:t>
            </a:r>
          </a:p>
          <a:p>
            <a:pPr lvl="1"/>
            <a:r>
              <a:rPr lang="en-GB" sz="2000" dirty="0" smtClean="0"/>
              <a:t>CERN takes patents to enable dissemination, generate revenue, and gain recognition.</a:t>
            </a:r>
          </a:p>
          <a:p>
            <a:pPr lvl="1"/>
            <a:r>
              <a:rPr lang="en-GB" sz="2000" dirty="0" smtClean="0"/>
              <a:t>If you invent something, contact the TT group before you publish the results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Patent first, publish after!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Summary:</a:t>
            </a:r>
            <a:endParaRPr lang="en-US" dirty="0"/>
          </a:p>
        </p:txBody>
      </p:sp>
      <p:pic>
        <p:nvPicPr>
          <p:cNvPr id="6" name="Picture 6" descr="First LHC magnets installed">
            <a:hlinkClick r:id="rId3" tooltip="First LHC magnets installed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929066"/>
            <a:ext cx="7620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947150" y="6726238"/>
            <a:ext cx="196850" cy="103187"/>
          </a:xfrm>
          <a:noFill/>
        </p:spPr>
        <p:txBody>
          <a:bodyPr/>
          <a:lstStyle/>
          <a:p>
            <a:fld id="{F8D33310-2228-4CE8-8610-5DE58BC45D7F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" name="TextBox 2"/>
          <p:cNvSpPr txBox="1"/>
          <p:nvPr/>
        </p:nvSpPr>
        <p:spPr>
          <a:xfrm>
            <a:off x="2428860" y="2714620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Thank you for your attention!</a:t>
            </a:r>
            <a:endParaRPr lang="en-US" sz="24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00298" y="3714752"/>
            <a:ext cx="3571900" cy="453183"/>
          </a:xfrm>
          <a:prstGeom prst="rect">
            <a:avLst/>
          </a:prstGeom>
        </p:spPr>
        <p:txBody>
          <a:bodyPr/>
          <a:lstStyle/>
          <a:p>
            <a:pPr marL="87313" marR="0" lvl="0" indent="-87313" algn="l" defTabSz="914400" rtl="0" eaLnBrk="1" fontAlgn="base" latinLnBrk="0" hangingPunct="1">
              <a:lnSpc>
                <a:spcPct val="85000"/>
              </a:lnSpc>
              <a:spcBef>
                <a:spcPct val="100000"/>
              </a:spcBef>
              <a:spcAft>
                <a:spcPct val="0"/>
              </a:spcAft>
              <a:buClr>
                <a:schemeClr val="bg1"/>
              </a:buClr>
              <a:buSzPct val="25000"/>
              <a:buFont typeface="Arial Narrow" pitchFamily="34" charset="0"/>
              <a:buChar char=" "/>
              <a:tabLst/>
              <a:defRPr/>
            </a:pPr>
            <a:r>
              <a:rPr kumimoji="0" lang="en-GB" sz="2400" u="none" strike="noStrike" kern="0" cap="none" spc="0" normalizeH="0" baseline="0" noProof="0" dirty="0" err="1" smtClean="0">
                <a:ln>
                  <a:noFill/>
                </a:ln>
                <a:solidFill>
                  <a:srgbClr val="1B1B5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Henning.Huuse</a:t>
            </a:r>
            <a:r>
              <a:rPr lang="nb-NO" sz="2400" kern="0" dirty="0" smtClean="0">
                <a:solidFill>
                  <a:srgbClr val="1B1B51"/>
                </a:solidFill>
              </a:rPr>
              <a:t>@</a:t>
            </a:r>
            <a:r>
              <a:rPr lang="nb-NO" sz="2400" kern="0" dirty="0" err="1" smtClean="0">
                <a:solidFill>
                  <a:srgbClr val="1B1B51"/>
                </a:solidFill>
              </a:rPr>
              <a:t>cern.ch</a:t>
            </a:r>
            <a:endParaRPr kumimoji="0" lang="en-US" sz="2400" u="none" strike="noStrike" kern="0" cap="none" spc="0" normalizeH="0" baseline="0" noProof="0" dirty="0">
              <a:ln>
                <a:noFill/>
              </a:ln>
              <a:solidFill>
                <a:srgbClr val="1B1B5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0" y="1214422"/>
            <a:ext cx="7059613" cy="904875"/>
            <a:chOff x="0" y="834402"/>
            <a:chExt cx="7060376" cy="904875"/>
          </a:xfrm>
        </p:grpSpPr>
        <p:pic>
          <p:nvPicPr>
            <p:cNvPr id="6" name="Picture 6" descr="CERNLogo origina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55501" y="834402"/>
              <a:ext cx="904875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59551" y="1061415"/>
              <a:ext cx="5695950" cy="387350"/>
            </a:xfrm>
            <a:prstGeom prst="rect">
              <a:avLst/>
            </a:prstGeom>
            <a:solidFill>
              <a:srgbClr val="99CCFF"/>
            </a:solidFill>
            <a:ln w="22225" algn="ctr">
              <a:solidFill>
                <a:srgbClr val="7D8DB8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8" name="Straight Connector 16"/>
            <p:cNvCxnSpPr>
              <a:cxnSpLocks noChangeShapeType="1"/>
            </p:cNvCxnSpPr>
            <p:nvPr/>
          </p:nvCxnSpPr>
          <p:spPr bwMode="auto">
            <a:xfrm>
              <a:off x="0" y="1285860"/>
              <a:ext cx="459551" cy="1588"/>
            </a:xfrm>
            <a:prstGeom prst="line">
              <a:avLst/>
            </a:prstGeom>
            <a:noFill/>
            <a:ln w="9525" algn="ctr">
              <a:noFill/>
              <a:round/>
              <a:headEnd/>
              <a:tailEnd/>
            </a:ln>
          </p:spPr>
        </p:cxnSp>
        <p:cxnSp>
          <p:nvCxnSpPr>
            <p:cNvPr id="9" name="Straight Connector 17"/>
            <p:cNvCxnSpPr>
              <a:cxnSpLocks noChangeShapeType="1"/>
            </p:cNvCxnSpPr>
            <p:nvPr/>
          </p:nvCxnSpPr>
          <p:spPr bwMode="auto">
            <a:xfrm rot="5400000">
              <a:off x="-50037" y="1255090"/>
              <a:ext cx="387350" cy="1588"/>
            </a:xfrm>
            <a:prstGeom prst="line">
              <a:avLst/>
            </a:prstGeom>
            <a:noFill/>
            <a:ln w="9525" algn="ctr">
              <a:noFill/>
              <a:round/>
              <a:headEnd/>
              <a:tailEnd/>
            </a:ln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1505526"/>
            <a:ext cx="8542367" cy="4232288"/>
          </a:xfrm>
        </p:spPr>
        <p:txBody>
          <a:bodyPr/>
          <a:lstStyle/>
          <a:p>
            <a:r>
              <a:rPr lang="en-GB" dirty="0" smtClean="0"/>
              <a:t>CERN Patent Portfolio overview</a:t>
            </a:r>
          </a:p>
          <a:p>
            <a:r>
              <a:rPr lang="en-GB" dirty="0" smtClean="0"/>
              <a:t>Why and when CERN takes patents</a:t>
            </a:r>
          </a:p>
          <a:p>
            <a:r>
              <a:rPr lang="en-GB" dirty="0" smtClean="0"/>
              <a:t>How patents are handled at CERN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Portfolio overview – Patent family </a:t>
            </a:r>
            <a:endParaRPr 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8680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571500" y="1071563"/>
            <a:ext cx="37147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5000"/>
              </a:lnSpc>
              <a:spcBef>
                <a:spcPct val="100000"/>
              </a:spcBef>
              <a:buClr>
                <a:srgbClr val="185598"/>
              </a:buClr>
              <a:buSzPct val="25000"/>
            </a:pPr>
            <a:r>
              <a:rPr lang="en-GB" sz="2000" b="1" i="1">
                <a:solidFill>
                  <a:srgbClr val="1B1B51"/>
                </a:solidFill>
                <a:latin typeface="Arial Narrow" pitchFamily="34" charset="0"/>
              </a:rPr>
              <a:t>Application process:</a:t>
            </a:r>
            <a:endParaRPr lang="en-US" sz="2000" b="1" i="1">
              <a:solidFill>
                <a:srgbClr val="1B1B5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Patent Portfolio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1125539"/>
            <a:ext cx="4899029" cy="2874965"/>
          </a:xfrm>
          <a:solidFill>
            <a:schemeClr val="accent1">
              <a:alpha val="40000"/>
            </a:schemeClr>
          </a:solidFill>
          <a:ln>
            <a:noFill/>
          </a:ln>
        </p:spPr>
        <p:txBody>
          <a:bodyPr tIns="72000"/>
          <a:lstStyle/>
          <a:p>
            <a:pPr>
              <a:buNone/>
            </a:pPr>
            <a:r>
              <a:rPr lang="en-GB" dirty="0" smtClean="0"/>
              <a:t>Key portfolio data as of </a:t>
            </a:r>
            <a:r>
              <a:rPr lang="en-GB" dirty="0" smtClean="0"/>
              <a:t>October</a:t>
            </a:r>
            <a:r>
              <a:rPr lang="en-GB" dirty="0" smtClean="0"/>
              <a:t> </a:t>
            </a:r>
            <a:r>
              <a:rPr lang="en-GB" dirty="0" smtClean="0"/>
              <a:t>2008:</a:t>
            </a:r>
          </a:p>
          <a:p>
            <a:pPr marL="174625" lvl="2" indent="-174625"/>
            <a:endParaRPr lang="en-GB" dirty="0" smtClean="0"/>
          </a:p>
          <a:p>
            <a:pPr marL="174625" lvl="2" indent="-174625"/>
            <a:r>
              <a:rPr lang="en-GB" dirty="0" smtClean="0"/>
              <a:t>First patent taken (NEG) : 		19.06.1996</a:t>
            </a:r>
          </a:p>
          <a:p>
            <a:pPr marL="174625" lvl="2" indent="-174625"/>
            <a:r>
              <a:rPr lang="en-GB" dirty="0" smtClean="0"/>
              <a:t>Number of families where CERN is applicant: 	</a:t>
            </a:r>
            <a:r>
              <a:rPr lang="en-GB" dirty="0" smtClean="0"/>
              <a:t>35</a:t>
            </a:r>
            <a:endParaRPr lang="en-GB" dirty="0" smtClean="0"/>
          </a:p>
          <a:p>
            <a:pPr marL="174625" lvl="2" indent="-174625"/>
            <a:r>
              <a:rPr lang="en-GB" dirty="0" smtClean="0"/>
              <a:t>Total number of patents or applications: 	</a:t>
            </a:r>
            <a:r>
              <a:rPr lang="en-GB" dirty="0" smtClean="0"/>
              <a:t>229</a:t>
            </a:r>
            <a:endParaRPr lang="en-GB" dirty="0" smtClean="0"/>
          </a:p>
          <a:p>
            <a:pPr marL="174625" lvl="2" indent="-174625"/>
            <a:r>
              <a:rPr lang="en-GB" dirty="0" smtClean="0"/>
              <a:t>Number of new filings in </a:t>
            </a:r>
            <a:r>
              <a:rPr lang="en-GB" dirty="0" smtClean="0"/>
              <a:t>2008: </a:t>
            </a:r>
            <a:r>
              <a:rPr lang="en-GB" dirty="0" smtClean="0"/>
              <a:t>		</a:t>
            </a:r>
            <a:r>
              <a:rPr lang="en-GB" dirty="0" smtClean="0"/>
              <a:t>2 (4)</a:t>
            </a:r>
            <a:endParaRPr lang="en-GB" dirty="0" smtClean="0"/>
          </a:p>
          <a:p>
            <a:pPr lvl="2">
              <a:buNone/>
            </a:pPr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5357818" y="1142984"/>
          <a:ext cx="3429024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58" y="4857760"/>
            <a:ext cx="8286808" cy="369332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Patent expenditure 2007:	545 </a:t>
            </a:r>
            <a:r>
              <a:rPr lang="en-GB" dirty="0" err="1" smtClean="0"/>
              <a:t>kCHF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Patent Portfolio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1125539"/>
            <a:ext cx="4899029" cy="3375032"/>
          </a:xfrm>
          <a:solidFill>
            <a:schemeClr val="accent1">
              <a:alpha val="40000"/>
            </a:schemeClr>
          </a:solidFill>
        </p:spPr>
        <p:txBody>
          <a:bodyPr tIns="72000"/>
          <a:lstStyle/>
          <a:p>
            <a:pPr>
              <a:buNone/>
            </a:pPr>
            <a:r>
              <a:rPr lang="en-GB" dirty="0" smtClean="0"/>
              <a:t>Key portfolio data as of May 2008:</a:t>
            </a:r>
          </a:p>
          <a:p>
            <a:pPr marL="174625" lvl="2" indent="-174625" defTabSz="293688"/>
            <a:endParaRPr lang="en-GB" dirty="0" smtClean="0"/>
          </a:p>
          <a:p>
            <a:pPr marL="174625" lvl="2" indent="-174625" defTabSz="293688"/>
            <a:r>
              <a:rPr lang="en-GB" dirty="0" smtClean="0"/>
              <a:t>Number of families jointly owned with industry: 		3</a:t>
            </a:r>
          </a:p>
          <a:p>
            <a:pPr marL="174625" lvl="2" indent="-174625" defTabSz="257175"/>
            <a:r>
              <a:rPr lang="en-GB" dirty="0" smtClean="0"/>
              <a:t>Number of families jointly owned with institutes:		5</a:t>
            </a:r>
          </a:p>
          <a:p>
            <a:pPr marL="174625" lvl="2" indent="-174625" defTabSz="293688"/>
            <a:r>
              <a:rPr lang="en-GB" dirty="0" smtClean="0"/>
              <a:t>Number of families jointly owned with inst. &amp; </a:t>
            </a:r>
            <a:r>
              <a:rPr lang="en-GB" dirty="0" err="1" smtClean="0"/>
              <a:t>Ind</a:t>
            </a:r>
            <a:r>
              <a:rPr lang="en-GB" dirty="0" smtClean="0"/>
              <a:t>.:		2</a:t>
            </a:r>
          </a:p>
          <a:p>
            <a:pPr marL="174625" lvl="2" indent="-174625" defTabSz="293688"/>
            <a:endParaRPr lang="en-GB" dirty="0" smtClean="0"/>
          </a:p>
          <a:p>
            <a:pPr marL="174625" lvl="2" indent="-174625" defTabSz="293688"/>
            <a:r>
              <a:rPr lang="en-GB" dirty="0" smtClean="0"/>
              <a:t>Number of families managed by CERN: 				28</a:t>
            </a:r>
          </a:p>
          <a:p>
            <a:endParaRPr lang="en-GB" dirty="0" smtClean="0"/>
          </a:p>
        </p:txBody>
      </p:sp>
      <p:graphicFrame>
        <p:nvGraphicFramePr>
          <p:cNvPr id="4" name="Chart 3"/>
          <p:cNvGraphicFramePr/>
          <p:nvPr/>
        </p:nvGraphicFramePr>
        <p:xfrm>
          <a:off x="5357818" y="1142984"/>
          <a:ext cx="3286148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158" y="4857760"/>
            <a:ext cx="8286808" cy="369332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“CERN Patent”- Applicant is CERN, inventors are CERN scientists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785926"/>
            <a:ext cx="7059613" cy="904875"/>
            <a:chOff x="0" y="834402"/>
            <a:chExt cx="7060376" cy="904875"/>
          </a:xfrm>
        </p:grpSpPr>
        <p:pic>
          <p:nvPicPr>
            <p:cNvPr id="6" name="Picture 6" descr="CERNLogo origina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55501" y="834402"/>
              <a:ext cx="904875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59551" y="1061415"/>
              <a:ext cx="5695950" cy="387350"/>
            </a:xfrm>
            <a:prstGeom prst="rect">
              <a:avLst/>
            </a:prstGeom>
            <a:solidFill>
              <a:srgbClr val="99CCFF"/>
            </a:solidFill>
            <a:ln w="22225" algn="ctr">
              <a:solidFill>
                <a:srgbClr val="7D8DB8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8" name="Straight Connector 16"/>
            <p:cNvCxnSpPr>
              <a:cxnSpLocks noChangeShapeType="1"/>
            </p:cNvCxnSpPr>
            <p:nvPr/>
          </p:nvCxnSpPr>
          <p:spPr bwMode="auto">
            <a:xfrm>
              <a:off x="0" y="1285860"/>
              <a:ext cx="459551" cy="1588"/>
            </a:xfrm>
            <a:prstGeom prst="line">
              <a:avLst/>
            </a:prstGeom>
            <a:noFill/>
            <a:ln w="9525" algn="ctr">
              <a:noFill/>
              <a:round/>
              <a:headEnd/>
              <a:tailEnd/>
            </a:ln>
          </p:spPr>
        </p:cxnSp>
        <p:cxnSp>
          <p:nvCxnSpPr>
            <p:cNvPr id="9" name="Straight Connector 17"/>
            <p:cNvCxnSpPr>
              <a:cxnSpLocks noChangeShapeType="1"/>
            </p:cNvCxnSpPr>
            <p:nvPr/>
          </p:nvCxnSpPr>
          <p:spPr bwMode="auto">
            <a:xfrm rot="5400000">
              <a:off x="-50037" y="1255090"/>
              <a:ext cx="387350" cy="1588"/>
            </a:xfrm>
            <a:prstGeom prst="line">
              <a:avLst/>
            </a:prstGeom>
            <a:noFill/>
            <a:ln w="9525" algn="ctr">
              <a:noFill/>
              <a:round/>
              <a:headEnd/>
              <a:tailEnd/>
            </a:ln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1505526"/>
            <a:ext cx="8542367" cy="4232288"/>
          </a:xfrm>
        </p:spPr>
        <p:txBody>
          <a:bodyPr/>
          <a:lstStyle/>
          <a:p>
            <a:r>
              <a:rPr lang="en-GB" dirty="0" smtClean="0"/>
              <a:t>CERN Patent Portfolio overview</a:t>
            </a:r>
          </a:p>
          <a:p>
            <a:r>
              <a:rPr lang="en-GB" dirty="0" smtClean="0"/>
              <a:t>Why and when CERN takes patents</a:t>
            </a:r>
          </a:p>
          <a:p>
            <a:r>
              <a:rPr lang="en-GB" dirty="0" smtClean="0"/>
              <a:t>How patents are handled at CERN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CERN takes patents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Benefits of the patent system</a:t>
            </a:r>
          </a:p>
          <a:p>
            <a:pPr lvl="1"/>
            <a:r>
              <a:rPr lang="en-GB" dirty="0" smtClean="0"/>
              <a:t>Well defined IP – makes innovative results more tangible</a:t>
            </a:r>
          </a:p>
          <a:p>
            <a:pPr lvl="1"/>
            <a:r>
              <a:rPr lang="en-GB" dirty="0" smtClean="0"/>
              <a:t>Recognition of ownership: </a:t>
            </a:r>
          </a:p>
          <a:p>
            <a:pPr lvl="2"/>
            <a:r>
              <a:rPr lang="en-GB" dirty="0" smtClean="0"/>
              <a:t>Strong publication, examined for inventiveness and novelty with recognized ownership</a:t>
            </a:r>
          </a:p>
          <a:p>
            <a:pPr lvl="2"/>
            <a:r>
              <a:rPr lang="en-GB" dirty="0" smtClean="0"/>
              <a:t>Easier to trace the origin of the invention</a:t>
            </a:r>
          </a:p>
          <a:p>
            <a:pPr lvl="1"/>
            <a:r>
              <a:rPr lang="en-GB" dirty="0" smtClean="0"/>
              <a:t>Gives the right to prevent others from using your invention – in other words: gives the owner a mean to control exploitation of the invention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CERN takes patents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1357298"/>
            <a:ext cx="4684715" cy="3375032"/>
          </a:xfrm>
          <a:solidFill>
            <a:schemeClr val="accent1">
              <a:alpha val="40000"/>
            </a:schemeClr>
          </a:solidFill>
        </p:spPr>
        <p:txBody>
          <a:bodyPr tIns="72000"/>
          <a:lstStyle/>
          <a:p>
            <a:pPr>
              <a:buNone/>
            </a:pPr>
            <a:r>
              <a:rPr lang="en-GB" dirty="0" smtClean="0"/>
              <a:t>Strategic motivation:</a:t>
            </a:r>
          </a:p>
          <a:p>
            <a:pPr marL="174625" lvl="2" indent="-174625" defTabSz="293688"/>
            <a:endParaRPr lang="en-GB" dirty="0" smtClean="0"/>
          </a:p>
          <a:p>
            <a:pPr marL="0" lvl="1" indent="1588">
              <a:buNone/>
            </a:pPr>
            <a:r>
              <a:rPr lang="en-GB" dirty="0" smtClean="0"/>
              <a:t>“Promote and enhance the image of the Organization as a source of innovation and economic activities”</a:t>
            </a:r>
          </a:p>
          <a:p>
            <a:pPr marL="0" lvl="1" indent="1588">
              <a:buNone/>
            </a:pPr>
            <a:r>
              <a:rPr lang="en-GB" dirty="0" smtClean="0"/>
              <a:t>Increase attractiveness for industry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8" name="Picture 7" descr="PAN2.jpg"/>
          <p:cNvPicPr>
            <a:picLocks noChangeAspect="1"/>
          </p:cNvPicPr>
          <p:nvPr/>
        </p:nvPicPr>
        <p:blipFill>
          <a:blip r:embed="rId3"/>
          <a:srcRect l="5162" r="3634"/>
          <a:stretch>
            <a:fillRect/>
          </a:stretch>
        </p:blipFill>
        <p:spPr>
          <a:xfrm>
            <a:off x="5072066" y="1357298"/>
            <a:ext cx="3506674" cy="33575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158" y="4857760"/>
            <a:ext cx="8286808" cy="369332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Does this conflict the obligation and long tradition of publishing at CERN?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CERN takes patents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patent application is considered when it is believed that: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graphicFrame>
        <p:nvGraphicFramePr>
          <p:cNvPr id="6" name="Diagram 5"/>
          <p:cNvGraphicFramePr/>
          <p:nvPr/>
        </p:nvGraphicFramePr>
        <p:xfrm>
          <a:off x="214282" y="1714488"/>
          <a:ext cx="8643998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29058" y="252949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and/or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366277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and/or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E8BF4-4CB8-4016-9115-CE825E69C1D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T template 2007">
  <a:themeElements>
    <a:clrScheme name="TT colours">
      <a:dk1>
        <a:srgbClr val="292929"/>
      </a:dk1>
      <a:lt1>
        <a:srgbClr val="FFFFFF"/>
      </a:lt1>
      <a:dk2>
        <a:srgbClr val="292929"/>
      </a:dk2>
      <a:lt2>
        <a:srgbClr val="3398FF"/>
      </a:lt2>
      <a:accent1>
        <a:srgbClr val="99CCFF"/>
      </a:accent1>
      <a:accent2>
        <a:srgbClr val="21B5C9"/>
      </a:accent2>
      <a:accent3>
        <a:srgbClr val="96C0BE"/>
      </a:accent3>
      <a:accent4>
        <a:srgbClr val="34323E"/>
      </a:accent4>
      <a:accent5>
        <a:srgbClr val="D0D0D0"/>
      </a:accent5>
      <a:accent6>
        <a:srgbClr val="F0CD96"/>
      </a:accent6>
      <a:hlink>
        <a:srgbClr val="96C0BE"/>
      </a:hlink>
      <a:folHlink>
        <a:srgbClr val="CC0000"/>
      </a:folHlink>
    </a:clrScheme>
    <a:fontScheme name="BI_mal_20051220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BI_mal_20051220 1">
        <a:dk1>
          <a:srgbClr val="000000"/>
        </a:dk1>
        <a:lt1>
          <a:srgbClr val="FFFFFF"/>
        </a:lt1>
        <a:dk2>
          <a:srgbClr val="9E9E9E"/>
        </a:dk2>
        <a:lt2>
          <a:srgbClr val="DDDDDD"/>
        </a:lt2>
        <a:accent1>
          <a:srgbClr val="BCBCBC"/>
        </a:accent1>
        <a:accent2>
          <a:srgbClr val="E9E9E9"/>
        </a:accent2>
        <a:accent3>
          <a:srgbClr val="FFFFFF"/>
        </a:accent3>
        <a:accent4>
          <a:srgbClr val="000000"/>
        </a:accent4>
        <a:accent5>
          <a:srgbClr val="DADADA"/>
        </a:accent5>
        <a:accent6>
          <a:srgbClr val="D3D3D3"/>
        </a:accent6>
        <a:hlink>
          <a:srgbClr val="BCBCBC"/>
        </a:hlink>
        <a:folHlink>
          <a:srgbClr val="5353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2">
        <a:dk1>
          <a:srgbClr val="292929"/>
        </a:dk1>
        <a:lt1>
          <a:srgbClr val="FFFFFF"/>
        </a:lt1>
        <a:dk2>
          <a:srgbClr val="000000"/>
        </a:dk2>
        <a:lt2>
          <a:srgbClr val="F0CD96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3">
        <a:dk1>
          <a:srgbClr val="292929"/>
        </a:dk1>
        <a:lt1>
          <a:srgbClr val="FFFFFF"/>
        </a:lt1>
        <a:dk2>
          <a:srgbClr val="000000"/>
        </a:dk2>
        <a:lt2>
          <a:srgbClr val="292929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4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5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6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7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21B5C9"/>
        </a:accent1>
        <a:accent2>
          <a:srgbClr val="96C0BE"/>
        </a:accent2>
        <a:accent3>
          <a:srgbClr val="FFFFFF"/>
        </a:accent3>
        <a:accent4>
          <a:srgbClr val="212121"/>
        </a:accent4>
        <a:accent5>
          <a:srgbClr val="ABD7E1"/>
        </a:accent5>
        <a:accent6>
          <a:srgbClr val="87AEAC"/>
        </a:accent6>
        <a:hlink>
          <a:srgbClr val="99CCFF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8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9CCFF"/>
        </a:accent1>
        <a:accent2>
          <a:srgbClr val="21B5C9"/>
        </a:accent2>
        <a:accent3>
          <a:srgbClr val="FFFFFF"/>
        </a:accent3>
        <a:accent4>
          <a:srgbClr val="212121"/>
        </a:accent4>
        <a:accent5>
          <a:srgbClr val="CAE2FF"/>
        </a:accent5>
        <a:accent6>
          <a:srgbClr val="1DA4B6"/>
        </a:accent6>
        <a:hlink>
          <a:srgbClr val="96C0BE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 template 2007</Template>
  <TotalTime>1193</TotalTime>
  <Words>1023</Words>
  <Application>Microsoft Office PowerPoint</Application>
  <PresentationFormat>On-screen Show (4:3)</PresentationFormat>
  <Paragraphs>194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TT template 2007</vt:lpstr>
      <vt:lpstr>Patenting @ CERN – Why, when and how</vt:lpstr>
      <vt:lpstr>Index</vt:lpstr>
      <vt:lpstr>Portfolio overview – Patent family </vt:lpstr>
      <vt:lpstr>Patent Portfolio overview</vt:lpstr>
      <vt:lpstr>Patent Portfolio overview</vt:lpstr>
      <vt:lpstr>Index</vt:lpstr>
      <vt:lpstr>Why CERN takes patents</vt:lpstr>
      <vt:lpstr>Why CERN takes patents</vt:lpstr>
      <vt:lpstr>Why CERN takes patents</vt:lpstr>
      <vt:lpstr>When does CERN take patents</vt:lpstr>
      <vt:lpstr>When does CERN take patents</vt:lpstr>
      <vt:lpstr>Index</vt:lpstr>
      <vt:lpstr>How does CERN handle patents</vt:lpstr>
      <vt:lpstr>Summary: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Patent Portfolio</dc:title>
  <dc:creator>huuse</dc:creator>
  <cp:lastModifiedBy>huuse</cp:lastModifiedBy>
  <cp:revision>107</cp:revision>
  <dcterms:created xsi:type="dcterms:W3CDTF">2008-05-09T08:10:32Z</dcterms:created>
  <dcterms:modified xsi:type="dcterms:W3CDTF">2008-11-02T16:26:52Z</dcterms:modified>
</cp:coreProperties>
</file>