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68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1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48A7-A7C6-804F-9D91-B654A579A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52E44-C91F-3749-A321-26B772C53486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PH Theme3 R&amp;D, 3/7/2008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05E3-9B69-A941-9D49-AFA01A24CA1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ategoryDisplay.py?categId=193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PH Theme 3 R&amp;</a:t>
            </a:r>
            <a:r>
              <a:rPr lang="en-US" sz="5333" dirty="0" smtClean="0"/>
              <a:t>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Lucie Linssen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Meeting with WP leaders 3</a:t>
            </a:r>
            <a:r>
              <a:rPr lang="en-US" dirty="0" smtClean="0"/>
              <a:t>/11/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WP’s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24899" b="1822"/>
          <a:stretch>
            <a:fillRect/>
          </a:stretch>
        </p:blipFill>
        <p:spPr>
          <a:xfrm>
            <a:off x="790550" y="1295400"/>
            <a:ext cx="8048650" cy="55310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expenditures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082800"/>
            <a:ext cx="8128000" cy="325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000" y="1535668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Status for 2008, CET summary 31/10/2008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000" y="6107668"/>
            <a:ext cx="619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Total 2009 materials budget expected  ~40% higher than in 2008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5486400"/>
            <a:ext cx="495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Presently committed ~44% of 1.550 MCHF planned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Fellows/associates/students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42" y="685800"/>
            <a:ext cx="8626558" cy="37818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572000"/>
            <a:ext cx="7099300" cy="215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04100" y="4876800"/>
            <a:ext cx="1587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Currently trying to get M=&gt;P transfer for more fellows in 2009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Existing staff expenditures 2008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762000"/>
            <a:ext cx="8407400" cy="5861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Existing staff </a:t>
            </a:r>
            <a:r>
              <a:rPr lang="en-US" sz="3556" dirty="0" smtClean="0"/>
              <a:t>expenditures</a:t>
            </a:r>
            <a:r>
              <a:rPr lang="en-US" sz="3200" dirty="0" smtClean="0"/>
              <a:t> 2008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4587240"/>
          <a:ext cx="7696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1676400"/>
                <a:gridCol w="1524000"/>
              </a:tblGrid>
              <a:tr h="2921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2008,</a:t>
                      </a:r>
                      <a:r>
                        <a:rPr lang="en-US" b="1" baseline="0" dirty="0" smtClean="0"/>
                        <a:t> existing staff resources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Foreseen (FTE)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 (FTE)</a:t>
                      </a:r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dirty="0" smtClean="0"/>
                        <a:t>Microelectronics/optoelectronics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</a:t>
                      </a:r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 analysis / simulation / computing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dirty="0" smtClean="0"/>
                        <a:t>Linear collider detectors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609600"/>
            <a:ext cx="84074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Discussion with the experiments are important to stay in line with the needs and the time-scales of the upgrades !</a:t>
            </a:r>
          </a:p>
          <a:p>
            <a:r>
              <a:rPr lang="en-US" sz="2400" dirty="0" smtClean="0"/>
              <a:t>Be prepared to report on your communication </a:t>
            </a:r>
            <a:r>
              <a:rPr lang="en-US" sz="2400" dirty="0" smtClean="0"/>
              <a:t>channels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indico</a:t>
            </a:r>
            <a:r>
              <a:rPr lang="en-US" sz="2400" dirty="0" smtClean="0"/>
              <a:t> category for PH Theme 3 work packages </a:t>
            </a:r>
            <a:r>
              <a:rPr lang="en-US" sz="2400" dirty="0" smtClean="0">
                <a:hlinkClick r:id="rId2"/>
              </a:rPr>
              <a:t>http://indico.cern.ch/categoryDisplay.py?categId=</a:t>
            </a:r>
            <a:r>
              <a:rPr lang="en-US" sz="2400" dirty="0" smtClean="0">
                <a:hlinkClick r:id="rId2"/>
              </a:rPr>
              <a:t>1935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Upcoming common R&amp;D in mechanical engineering: </a:t>
            </a:r>
          </a:p>
          <a:p>
            <a:pPr lvl="1"/>
            <a:r>
              <a:rPr lang="en-US" sz="2000" dirty="0" smtClean="0"/>
              <a:t>Detector materials (structural and thermal)</a:t>
            </a:r>
          </a:p>
          <a:p>
            <a:pPr lvl="1"/>
            <a:r>
              <a:rPr lang="en-US" sz="2000" dirty="0" smtClean="0"/>
              <a:t>Detector cooling</a:t>
            </a:r>
          </a:p>
          <a:p>
            <a:pPr lvl="1"/>
            <a:r>
              <a:rPr lang="en-US" sz="2000" dirty="0" smtClean="0"/>
              <a:t>3D metrology and reverse engineering</a:t>
            </a:r>
          </a:p>
          <a:p>
            <a:pPr lvl="1"/>
            <a:r>
              <a:rPr lang="en-US" sz="2000" dirty="0" smtClean="0"/>
              <a:t>Sub-lifting and precise movements of large loads 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Tuesday 11/11, 14 hrs, room 6-2-002</a:t>
            </a:r>
          </a:p>
          <a:p>
            <a:r>
              <a:rPr lang="en-US" sz="2400" dirty="0" smtClean="0"/>
              <a:t>WP2, WP8, WP9</a:t>
            </a:r>
          </a:p>
          <a:p>
            <a:r>
              <a:rPr lang="en-US" sz="2400" dirty="0" smtClean="0"/>
              <a:t>2009 budget request</a:t>
            </a:r>
          </a:p>
          <a:p>
            <a:pPr lvl="1"/>
            <a:r>
              <a:rPr lang="en-US" sz="2000" dirty="0" smtClean="0"/>
              <a:t>New standardised APT format</a:t>
            </a:r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239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PH Theme 3 R&amp;D  Introduction Lucie Linssen</vt:lpstr>
      <vt:lpstr>Overview of WP’s</vt:lpstr>
      <vt:lpstr>Materials expenditures</vt:lpstr>
      <vt:lpstr>Fellows/associates/students</vt:lpstr>
      <vt:lpstr>Existing staff expenditures 2008</vt:lpstr>
      <vt:lpstr>Existing staff expenditures 2008</vt:lpstr>
      <vt:lpstr>Remarks</vt:lpstr>
      <vt:lpstr>Next meeting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 Theme 3 R&amp;D</dc:title>
  <dc:creator>L. Linssen</dc:creator>
  <cp:lastModifiedBy>L. Linssen</cp:lastModifiedBy>
  <cp:revision>14</cp:revision>
  <cp:lastPrinted>2008-11-03T11:23:01Z</cp:lastPrinted>
  <dcterms:created xsi:type="dcterms:W3CDTF">2008-11-03T09:30:42Z</dcterms:created>
  <dcterms:modified xsi:type="dcterms:W3CDTF">2008-11-03T11:51:34Z</dcterms:modified>
</cp:coreProperties>
</file>