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58" r:id="rId4"/>
    <p:sldId id="261" r:id="rId5"/>
    <p:sldId id="257" r:id="rId6"/>
    <p:sldId id="260" r:id="rId7"/>
    <p:sldId id="262" r:id="rId8"/>
    <p:sldId id="263" r:id="rId9"/>
  </p:sldIdLst>
  <p:sldSz cx="9144000" cy="6858000" type="screen4x3"/>
  <p:notesSz cx="6797675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0B5C0-0423-41F4-9C95-4F9913057460}" type="datetimeFigureOut">
              <a:rPr lang="fr-FR" smtClean="0"/>
              <a:t>17/09/2015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E519B-A9C4-4CF4-BC31-32BB42BE1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02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841A-8A55-4533-9EE5-21227593B3E8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18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DE79-4C43-414A-8B96-4D52B5E00A8E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95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EE472-77AE-4C09-954F-5FED90AC9E7C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646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52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2ED0-C7BB-4C51-AEF9-DED6DC1AD0B4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936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8E85B-4906-4349-9786-EF4224A1D0DF}" type="datetime1">
              <a:rPr lang="fr-FR" smtClean="0"/>
              <a:t>17/09/2015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086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5D13A-77F1-49FA-9093-D48AE92F3975}" type="datetime1">
              <a:rPr lang="fr-FR" smtClean="0"/>
              <a:t>17/09/2015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7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5B2A-3B99-4C05-9FE5-71BE59514511}" type="datetime1">
              <a:rPr lang="fr-FR" smtClean="0"/>
              <a:t>17/09/2015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2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3300-7052-49E9-8CA8-B90B6CC8B30A}" type="datetime1">
              <a:rPr lang="fr-FR" smtClean="0"/>
              <a:t>17/09/2015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885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49F0-0A8D-4AD3-BF0F-CE5206D713B0}" type="datetime1">
              <a:rPr lang="fr-FR" smtClean="0"/>
              <a:t>17/09/2015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94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4310-F857-4893-AB7B-C63BEB0FC33C}" type="datetime1">
              <a:rPr lang="fr-FR" smtClean="0"/>
              <a:t>17/09/2015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08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3E177-3DAC-4BD2-8800-F364E7B25E55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03139-12DD-4EDF-B6AD-420D55E7F2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79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EHN1 extension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Beam lines </a:t>
            </a:r>
            <a:r>
              <a:rPr lang="en-GB" dirty="0" smtClean="0"/>
              <a:t>integration</a:t>
            </a:r>
          </a:p>
          <a:p>
            <a:r>
              <a:rPr lang="en-GB" dirty="0" smtClean="0"/>
              <a:t>S. Girod, V. Clerc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AF4BB-35C6-4F08-A5C9-0BC9D2BB77AD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5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WA105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98127"/>
            <a:ext cx="6472242" cy="5158223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292080" y="3284984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735226" y="3127477"/>
            <a:ext cx="704009" cy="365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36771" y="2911453"/>
            <a:ext cx="432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6391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WA105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874" y="1249130"/>
            <a:ext cx="6838746" cy="485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35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DUNE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44740"/>
            <a:ext cx="6984776" cy="498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301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MBPL magnet tilted 33.5°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230368"/>
            <a:ext cx="4813513" cy="489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25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H4 beam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96752"/>
            <a:ext cx="6912519" cy="525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56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0" y="980728"/>
            <a:ext cx="9028202" cy="511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50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0FFBB-52D1-44CA-9DC8-AC884C33FED1}" type="datetime1">
              <a:rPr lang="fr-FR" smtClean="0"/>
              <a:t>17/09/2015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EN-MEF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3139-12DD-4EDF-B6AD-420D55E7F28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230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77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EHN1 extension</vt:lpstr>
      <vt:lpstr>Access to WA105</vt:lpstr>
      <vt:lpstr>Access to WA105</vt:lpstr>
      <vt:lpstr>Access to DUNE</vt:lpstr>
      <vt:lpstr>MBPL magnet tilted 33.5°</vt:lpstr>
      <vt:lpstr>H4 beam line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EHN1 extension</dc:title>
  <dc:creator>Sylvain Girod</dc:creator>
  <cp:lastModifiedBy>Sylvain Girod</cp:lastModifiedBy>
  <cp:revision>44</cp:revision>
  <cp:lastPrinted>2015-09-02T07:10:36Z</cp:lastPrinted>
  <dcterms:created xsi:type="dcterms:W3CDTF">2015-04-28T06:32:16Z</dcterms:created>
  <dcterms:modified xsi:type="dcterms:W3CDTF">2015-09-17T12:05:14Z</dcterms:modified>
</cp:coreProperties>
</file>