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01" r:id="rId2"/>
    <p:sldId id="319" r:id="rId3"/>
    <p:sldId id="324" r:id="rId4"/>
    <p:sldId id="322" r:id="rId5"/>
    <p:sldId id="320" r:id="rId6"/>
    <p:sldId id="321" r:id="rId7"/>
    <p:sldId id="32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CDCD"/>
    <a:srgbClr val="32BD28"/>
    <a:srgbClr val="FA9858"/>
    <a:srgbClr val="FA84F4"/>
    <a:srgbClr val="FA56EB"/>
    <a:srgbClr val="FA37EB"/>
    <a:srgbClr val="A2FEA4"/>
    <a:srgbClr val="CEF2AE"/>
    <a:srgbClr val="FDEC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14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669A7-2E45-6C44-887B-AE6459317AA7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4AF19-5F14-654D-8309-54E1548E8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151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7EF60-360E-45F5-8231-2DFD8A68105B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A73BD-FA07-4F0B-883D-BF25E883F8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6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05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1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30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16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09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91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A73BD-FA07-4F0B-883D-BF25E883F81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80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7560-65E5-C641-A752-BE717156574C}" type="datetime1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2589-39FC-0743-898A-9109B501B33D}" type="datetime1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C0541-2EC7-7949-9255-5D4F7F5645BE}" type="datetime1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6ED1-8966-C44C-B1C9-4E4AD515F1C1}" type="datetime1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A2AF-18FE-264C-ABF3-D6F812764340}" type="datetime1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467D-0D35-CC4E-A53E-19C63B45259A}" type="datetime1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F4CF-D621-614E-A0D7-88A1D9C4FB5C}" type="datetime1">
              <a:rPr lang="en-US" smtClean="0"/>
              <a:t>10/14/2015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B5E28-1BCC-2544-9918-5BF9E11F9111}" type="datetime1">
              <a:rPr lang="en-US" smtClean="0"/>
              <a:t>10/14/2015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1C6-4D9E-6740-A8E3-7C1DEB683263}" type="datetime1">
              <a:rPr lang="en-US" smtClean="0"/>
              <a:t>10/14/2015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E5FF-FAB3-C541-BFE7-483949BF1516}" type="datetime1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30A3D-FED1-EE4A-B69A-AB0072B2C060}" type="datetime1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100000">
              <a:schemeClr val="bg1">
                <a:lumMod val="9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2D1FE-EE53-864D-81DA-8E3CAEB6716E}" type="datetime1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2476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obrunner, SSAC meeting, April 23,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5FF4F-4EAC-4B20-8667-10DE71F4DC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46209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197100" y="5954713"/>
            <a:ext cx="4749800" cy="630034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Olivier Brunner, 14/10/2015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57498" y="2568613"/>
            <a:ext cx="8142514" cy="1289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FCC RF R&amp;D Coordination Meeting 1</a:t>
            </a:r>
          </a:p>
        </p:txBody>
      </p:sp>
    </p:spTree>
    <p:extLst>
      <p:ext uri="{BB962C8B-B14F-4D97-AF65-F5344CB8AC3E}">
        <p14:creationId xmlns:p14="http://schemas.microsoft.com/office/powerpoint/2010/main" val="410601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Agenda of the day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8015" y="1259063"/>
            <a:ext cx="7858425" cy="47705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Introduction (O. Brunner) 10'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Report from coordinator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(E. Jensen)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Progress reports from all task leaders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Report from fellow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activities 5‘</a:t>
            </a:r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Specific reports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Feedback from SRF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2015 (S. Aull) 10’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Report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the CERN-LNL-STFC Collaboration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(P.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Chiggiato/S. Calatroni)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(15’)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HEKCW for FCC info/status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(I. Syratchev)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(15’)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Tour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table 15'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AOB 5'</a:t>
            </a:r>
          </a:p>
          <a:p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Indico: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https://indico.cern.ch/event/446209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/</a:t>
            </a:r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Next meetings: 	November 11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</a:p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December 9 </a:t>
            </a:r>
          </a:p>
          <a:p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0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e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 group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4944" y="1604345"/>
            <a:ext cx="4543543" cy="4031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E-group members:</a:t>
            </a:r>
          </a:p>
          <a:p>
            <a:pPr lvl="1"/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• Erk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Jensen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Olivier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Brunner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Michael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Benedikt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Frank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Zimmermann</a:t>
            </a:r>
          </a:p>
          <a:p>
            <a:pPr lvl="1"/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• Karl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Schirm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Walter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Venturini Delsolaro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Sarah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Aull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Giovanna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Vandoni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Francesco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Bertinelli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Frank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Gerigk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Igor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Syratchev   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Rama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Calaga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Sergio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Calatroni</a:t>
            </a:r>
          </a:p>
          <a:p>
            <a:pPr lvl="1"/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• </a:t>
            </a: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Paolo 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Chiggiato</a:t>
            </a:r>
          </a:p>
          <a:p>
            <a:endParaRPr lang="de-DE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16567" y="2055382"/>
            <a:ext cx="33812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1600" dirty="0">
                <a:solidFill>
                  <a:srgbClr val="FF0000"/>
                </a:solidFill>
              </a:rPr>
              <a:t>• Wolfgang Hofle (!)</a:t>
            </a:r>
          </a:p>
          <a:p>
            <a:pPr lvl="1"/>
            <a:r>
              <a:rPr lang="de-DE" sz="1600">
                <a:solidFill>
                  <a:srgbClr val="FF0000"/>
                </a:solidFill>
              </a:rPr>
              <a:t>• </a:t>
            </a:r>
            <a:r>
              <a:rPr lang="de-DE" sz="1600">
                <a:solidFill>
                  <a:srgbClr val="FF0000"/>
                </a:solidFill>
              </a:rPr>
              <a:t>Karppinen, Mikko </a:t>
            </a:r>
            <a:endParaRPr lang="de-DE" sz="1600" dirty="0">
              <a:solidFill>
                <a:srgbClr val="FF0000"/>
              </a:solidFill>
            </a:endParaRPr>
          </a:p>
          <a:p>
            <a:pPr lvl="1"/>
            <a:r>
              <a:rPr lang="de-DE" sz="1600" dirty="0">
                <a:solidFill>
                  <a:srgbClr val="FF0000"/>
                </a:solidFill>
              </a:rPr>
              <a:t>•Volker Mertens</a:t>
            </a:r>
          </a:p>
          <a:p>
            <a:pPr lvl="1"/>
            <a:r>
              <a:rPr lang="de-DE" sz="1600" dirty="0">
                <a:solidFill>
                  <a:srgbClr val="FF0000"/>
                </a:solidFill>
              </a:rPr>
              <a:t>• Guillaume Rosaz</a:t>
            </a:r>
          </a:p>
          <a:p>
            <a:pPr lvl="1"/>
            <a:r>
              <a:rPr lang="de-DE" sz="1600" dirty="0">
                <a:solidFill>
                  <a:srgbClr val="FF0000"/>
                </a:solidFill>
              </a:rPr>
              <a:t>• Daniel Schulte</a:t>
            </a:r>
          </a:p>
          <a:p>
            <a:pPr lvl="1"/>
            <a:r>
              <a:rPr lang="de-DE" sz="1600" dirty="0">
                <a:solidFill>
                  <a:srgbClr val="FF0000"/>
                </a:solidFill>
              </a:rPr>
              <a:t>• Alick Macpherson</a:t>
            </a:r>
          </a:p>
          <a:p>
            <a:pPr lvl="1"/>
            <a:r>
              <a:rPr lang="de-DE" sz="1600" dirty="0">
                <a:solidFill>
                  <a:srgbClr val="FF0000"/>
                </a:solidFill>
              </a:rPr>
              <a:t>• Steffen Doebert</a:t>
            </a:r>
          </a:p>
          <a:p>
            <a:pPr lvl="1"/>
            <a:r>
              <a:rPr lang="de-DE" sz="1600" dirty="0">
                <a:solidFill>
                  <a:srgbClr val="FF0000"/>
                </a:solidFill>
              </a:rPr>
              <a:t>• Ofelia Capatina</a:t>
            </a:r>
          </a:p>
          <a:p>
            <a:pPr lvl="1"/>
            <a:r>
              <a:rPr lang="de-DE" sz="1600" dirty="0">
                <a:solidFill>
                  <a:srgbClr val="FF0000"/>
                </a:solidFill>
              </a:rPr>
              <a:t>• Gerry Mcmonagle</a:t>
            </a:r>
          </a:p>
        </p:txBody>
      </p:sp>
    </p:spTree>
    <p:extLst>
      <p:ext uri="{BB962C8B-B14F-4D97-AF65-F5344CB8AC3E}">
        <p14:creationId xmlns:p14="http://schemas.microsoft.com/office/powerpoint/2010/main" val="344298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New concerning the RF R&amp;D work package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-13881" y="955381"/>
            <a:ext cx="914400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RF R&amp;D WP description: EDMS…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636218"/>
            <a:ext cx="8790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/>
            <a:r>
              <a:rPr lang="de-DE" sz="1600" b="1" dirty="0" smtClean="0">
                <a:solidFill>
                  <a:srgbClr val="FF0000"/>
                </a:solidFill>
              </a:rPr>
              <a:t>To be added/detailed:</a:t>
            </a:r>
          </a:p>
          <a:p>
            <a:pPr lvl="3"/>
            <a:r>
              <a:rPr lang="de-DE" sz="1600" b="1" dirty="0">
                <a:solidFill>
                  <a:srgbClr val="FF0000"/>
                </a:solidFill>
              </a:rPr>
              <a:t>	</a:t>
            </a:r>
            <a:r>
              <a:rPr lang="de-DE" sz="1600" b="1" dirty="0" smtClean="0">
                <a:solidFill>
                  <a:srgbClr val="FF0000"/>
                </a:solidFill>
              </a:rPr>
              <a:t>- Crab cavity WP description for FCC-hh – how do we integrate it?</a:t>
            </a:r>
          </a:p>
          <a:p>
            <a:pPr lvl="3"/>
            <a:r>
              <a:rPr lang="de-DE" sz="1600" b="1" dirty="0">
                <a:solidFill>
                  <a:srgbClr val="FF0000"/>
                </a:solidFill>
              </a:rPr>
              <a:t>	</a:t>
            </a:r>
            <a:r>
              <a:rPr lang="de-DE" sz="1600" b="1" dirty="0" smtClean="0">
                <a:solidFill>
                  <a:srgbClr val="FF0000"/>
                </a:solidFill>
              </a:rPr>
              <a:t>- WP 5: 	Coll with CEA Saclay, Jlab?</a:t>
            </a:r>
          </a:p>
          <a:p>
            <a:pPr lvl="3"/>
            <a:r>
              <a:rPr lang="de-DE" sz="1600" b="1" dirty="0">
                <a:solidFill>
                  <a:srgbClr val="FF0000"/>
                </a:solidFill>
              </a:rPr>
              <a:t>	</a:t>
            </a:r>
            <a:r>
              <a:rPr lang="de-DE" sz="1600" b="1" dirty="0" smtClean="0">
                <a:solidFill>
                  <a:srgbClr val="FF0000"/>
                </a:solidFill>
              </a:rPr>
              <a:t>	SPL CM activities?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726735"/>
              </p:ext>
            </p:extLst>
          </p:nvPr>
        </p:nvGraphicFramePr>
        <p:xfrm>
          <a:off x="463294" y="1585412"/>
          <a:ext cx="7949185" cy="37668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4249"/>
                <a:gridCol w="1931593"/>
                <a:gridCol w="1135712"/>
                <a:gridCol w="4317631"/>
              </a:tblGrid>
              <a:tr h="2215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#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name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topics / objectives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64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WP 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Collaboration Agreement “KE2722/BE/FCC”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P. Chiggiato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- 6 GHz: Nb/Cu performances + diagnostics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- 800 MHz: fabrication of seamless cavities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- 400 MHz: feasibility study (fabrication)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3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WP 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Cavity Design (+ cavity impedance and HOMs)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R. Calaga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- 400 MHz: low loss factor cavities for FCC-ee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- 800 MHz: for 2</a:t>
                      </a:r>
                      <a:r>
                        <a:rPr lang="en-GB" sz="1100" baseline="30000">
                          <a:effectLst/>
                        </a:rPr>
                        <a:t>nd</a:t>
                      </a:r>
                      <a:r>
                        <a:rPr lang="en-GB" sz="1100">
                          <a:effectLst/>
                        </a:rPr>
                        <a:t> harmonic system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3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WP 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Cavity Material and Performance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W. Venturini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Preparation, diagnostics &amp; measurements @ CERN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Bulk Nb, Nb/Cu &amp; Nb</a:t>
                      </a:r>
                      <a:r>
                        <a:rPr lang="en-GB" sz="1100" baseline="-25000">
                          <a:effectLst/>
                        </a:rPr>
                        <a:t>3</a:t>
                      </a:r>
                      <a:r>
                        <a:rPr lang="en-GB" sz="1100">
                          <a:effectLst/>
                        </a:rPr>
                        <a:t>Sn at low frequencies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3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WP 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Cavity Fabrication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K. Schirm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Collaboration with JLab? BINP? Mainz??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High velocity forming of cavities (EN/MME)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64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WP 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Cryomodule Challenges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K. Schirm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CM design &amp; architecture (SPL?, JLab, CEA Saclay)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CM assembly (CEA Saclay)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 Auxiliaries (tuning, FPC, etc)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3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WP 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LLRF System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W. Hofle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-Fast cavity feedbacks, cavity trip handling, impedance mitigation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3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WP 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High Efficiency Power Systems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-Super-efficient klystrons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14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FCC Week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5635312"/>
            <a:ext cx="9007366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Similar format as in Washignton (day 1 &amp; 5 plenary sessions, day 2,3 &amp; 4, // sessions)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draft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RF R&amp;D program should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 ready for the next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FCC coordination meeting (end of October)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list of participants will be prepared in parallel </a:t>
            </a:r>
          </a:p>
          <a:p>
            <a:pPr lvl="3"/>
            <a:r>
              <a:rPr lang="de-DE" b="1" dirty="0" smtClean="0">
                <a:solidFill>
                  <a:srgbClr val="FF0000"/>
                </a:solidFill>
              </a:rPr>
              <a:t>WP leaders: please send your proposals by mid-October!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643" y="1061853"/>
            <a:ext cx="4776198" cy="413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93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Academic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Training on FCC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3721" y="1989649"/>
            <a:ext cx="8333212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Program  based on 7-8 lectures/hours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order can still be arranged: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Physics, Accelerator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Accelerator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II,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&amp; technical infrastructure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Accelerator technologies,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magnets,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SRF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Detectors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I,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Detectors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Dates (in discussion):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first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week of February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 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Speakers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Physics, accelerator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hh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accelerator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infrastructure &amp; CE, technologies – SCM, SRF, Detector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hh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detector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8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69070" y="325347"/>
            <a:ext cx="8142514" cy="63003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stA="30000" endPos="70000" dist="12700" dir="5400000" sy="-100000" algn="bl" rotWithShape="0"/>
                </a:effectLst>
              </a:rPr>
              <a:t>Fellow &amp; PHD student requests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reflection stA="30000" endPos="70000" dist="12700" dir="5400000" sy="-100000" algn="bl" rotWithShape="0"/>
              </a:effectLst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41643" y="5132162"/>
            <a:ext cx="177249" cy="504056"/>
          </a:xfrm>
          <a:prstGeom prst="straightConnector1">
            <a:avLst/>
          </a:prstGeom>
          <a:ln w="63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327" y="1635123"/>
            <a:ext cx="9075673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WP1       COLLABORATION AGREEMENT “KE2722/BE/FCC”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WP2       CAVITY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WP3       CAVITY MATERIAL AND PERFORMANCE 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Fellow (50%) for EN/MME: (FIB-SEM dual beam technique for Thin Films in SRF) (approved in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April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WP4       CAVITY FABRICATION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WP5       CRYOMODULE CHALLENGES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WP6       LLRF SYSTEM      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Fellow for RF/FB or RF/MK: (testing of the super-efficient klystron) (new)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WP7       POWER SYSTEM</a:t>
            </a:r>
          </a:p>
        </p:txBody>
      </p:sp>
    </p:spTree>
    <p:extLst>
      <p:ext uri="{BB962C8B-B14F-4D97-AF65-F5344CB8AC3E}">
        <p14:creationId xmlns:p14="http://schemas.microsoft.com/office/powerpoint/2010/main" val="355505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10304</TotalTime>
  <Words>548</Words>
  <Application>Microsoft Office PowerPoint</Application>
  <PresentationFormat>On-screen Show (4:3)</PresentationFormat>
  <Paragraphs>121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Office Theme</vt:lpstr>
      <vt:lpstr>Olivier Brunner, 14/10/2015</vt:lpstr>
      <vt:lpstr>Agenda of the day</vt:lpstr>
      <vt:lpstr>e group</vt:lpstr>
      <vt:lpstr>New concerning the RF R&amp;D work package</vt:lpstr>
      <vt:lpstr>FCC Week</vt:lpstr>
      <vt:lpstr>Academic Training on FCC</vt:lpstr>
      <vt:lpstr>Fellow &amp; PHD student requests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obrunner</dc:creator>
  <cp:lastModifiedBy>Olivier Brunner</cp:lastModifiedBy>
  <cp:revision>511</cp:revision>
  <dcterms:created xsi:type="dcterms:W3CDTF">2012-02-23T06:54:29Z</dcterms:created>
  <dcterms:modified xsi:type="dcterms:W3CDTF">2015-10-14T07:18:07Z</dcterms:modified>
</cp:coreProperties>
</file>