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01" r:id="rId2"/>
    <p:sldId id="319" r:id="rId3"/>
    <p:sldId id="320" r:id="rId4"/>
    <p:sldId id="324" r:id="rId5"/>
    <p:sldId id="323" r:id="rId6"/>
    <p:sldId id="32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CDCD"/>
    <a:srgbClr val="32BD28"/>
    <a:srgbClr val="FA9858"/>
    <a:srgbClr val="FA84F4"/>
    <a:srgbClr val="FA56EB"/>
    <a:srgbClr val="FA37EB"/>
    <a:srgbClr val="A2FEA4"/>
    <a:srgbClr val="CEF2AE"/>
    <a:srgbClr val="FDEC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68" autoAdjust="0"/>
    <p:restoredTop sz="94660"/>
  </p:normalViewPr>
  <p:slideViewPr>
    <p:cSldViewPr snapToGrid="0">
      <p:cViewPr varScale="1">
        <p:scale>
          <a:sx n="90" d="100"/>
          <a:sy n="90" d="100"/>
        </p:scale>
        <p:origin x="90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669A7-2E45-6C44-887B-AE6459317AA7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4AF19-5F14-654D-8309-54E1548E8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1151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7EF60-360E-45F5-8231-2DFD8A68105B}" type="datetimeFigureOut">
              <a:rPr lang="en-US" smtClean="0"/>
              <a:pPr/>
              <a:t>11/11/2015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FA73BD-FA07-4F0B-883D-BF25E883F8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26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05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71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09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707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7806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273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7560-65E5-C641-A752-BE717156574C}" type="datetime1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2589-39FC-0743-898A-9109B501B33D}" type="datetime1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C0541-2EC7-7949-9255-5D4F7F5645BE}" type="datetime1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6ED1-8966-C44C-B1C9-4E4AD515F1C1}" type="datetime1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A2AF-18FE-264C-ABF3-D6F812764340}" type="datetime1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467D-0D35-CC4E-A53E-19C63B45259A}" type="datetime1">
              <a:rPr lang="en-US" smtClean="0"/>
              <a:t>11/11/2015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F4CF-D621-614E-A0D7-88A1D9C4FB5C}" type="datetime1">
              <a:rPr lang="en-US" smtClean="0"/>
              <a:t>11/11/2015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B5E28-1BCC-2544-9918-5BF9E11F9111}" type="datetime1">
              <a:rPr lang="en-US" smtClean="0"/>
              <a:t>11/11/2015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D1C6-4D9E-6740-A8E3-7C1DEB683263}" type="datetime1">
              <a:rPr lang="en-US" smtClean="0"/>
              <a:t>11/11/2015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E5FF-FAB3-C541-BFE7-483949BF1516}" type="datetime1">
              <a:rPr lang="en-US" smtClean="0"/>
              <a:t>11/11/2015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30A3D-FED1-EE4A-B69A-AB0072B2C060}" type="datetime1">
              <a:rPr lang="en-US" smtClean="0"/>
              <a:t>11/11/2015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/>
            </a:gs>
            <a:gs pos="100000">
              <a:schemeClr val="bg1">
                <a:lumMod val="95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2D1FE-EE53-864D-81DA-8E3CAEB6716E}" type="datetime1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92875"/>
            <a:ext cx="2476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197100" y="5954713"/>
            <a:ext cx="4749800" cy="630034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Olivier Brunner, 11/11/2015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57498" y="2568613"/>
            <a:ext cx="8142514" cy="12892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FCC RF R&amp;D Coordination Meeting 2</a:t>
            </a:r>
          </a:p>
        </p:txBody>
      </p:sp>
    </p:spTree>
    <p:extLst>
      <p:ext uri="{BB962C8B-B14F-4D97-AF65-F5344CB8AC3E}">
        <p14:creationId xmlns:p14="http://schemas.microsoft.com/office/powerpoint/2010/main" val="410601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69070" y="325347"/>
            <a:ext cx="8142514" cy="63003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Agenda of the day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741643" y="513216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18015" y="1259063"/>
            <a:ext cx="7858425" cy="35394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Minutes approval, follow-up from last meeting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(O. Brunner) 10'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Report from coordinator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(E. Jensen)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10'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Progress reports from all task leaders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'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Report from fellow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activities 5‘</a:t>
            </a:r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Specific reports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SRF R&amp;D Program at CERN (FCC &amp; others) (K. Schirm)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(15’)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Tour de table 15'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AOB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5'</a:t>
            </a:r>
          </a:p>
          <a:p>
            <a:endParaRPr lang="de-DE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Next meetings: 	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December 9 	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</a:p>
          <a:p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</a:p>
          <a:p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60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69070" y="325347"/>
            <a:ext cx="8142514" cy="63003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FCC Week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741643" y="513216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0" y="5635312"/>
            <a:ext cx="9007366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Everyone is encouraged to motivate partners to participate and contribute to the programme (at their own cost, there will be no financial contribution from the FCC project.)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Global invitation ?? </a:t>
            </a:r>
            <a:r>
              <a:rPr lang="en-GB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e.g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based on last year participants list?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1643" y="1061853"/>
            <a:ext cx="4776198" cy="4138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93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69070" y="325347"/>
            <a:ext cx="8142514" cy="63003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Preliminary list </a:t>
            </a:r>
            <a:r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of participants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741643" y="513216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0" y="943199"/>
            <a:ext cx="9144000" cy="69865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WP leaders: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Paolo Chiggiato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Rama Calaga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Walter Venturini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Karl Schirm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Wolfgang Hofle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Igor Syratchev</a:t>
            </a:r>
          </a:p>
          <a:p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Erk Jensen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Sarah Aull (talk?)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Olivier Brunner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Akira Miyazaki (PH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dpt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Gerd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Kotzian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or Daniel Valuch (talk?)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Elena Chapochnikova (talk?)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Philippe Baudrenghien (talk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?)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More young people? (Mathieu? Nikolai?)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EN-MME (tbc by Francesco)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Said Atieh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Ofelia Capatina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Francesco Bertinelli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TE-VSC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(ok with Paolo, to be checked with Miguel)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Sergio Calatroni TE-VSC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Mauro Taborelli TE-VSC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Guillaume Rosaz TE-VSC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Paolo Chiggiato TE-VSC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Alban Sublet TE-VSC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+ inform people from Rostock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Univ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JLab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CEA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Saclay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LNL, STFC, Lancaster Univ., BINP?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DE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11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69070" y="325347"/>
            <a:ext cx="8142514" cy="63003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Preliminary list </a:t>
            </a:r>
            <a:r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of talks 1/2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741643" y="513216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2490" y="955381"/>
            <a:ext cx="9075673" cy="59708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WP 1: no feedback from Paolo (yet)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Status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the collaboration - Paolo/Sergio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Advances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Nb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/Cu coatings / rapid forming of cavities- Enzo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STFC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Oleg?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WP2: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RF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requirements for the FCC-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hh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option - Elena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SRF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FCC_hh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ee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/he - Rama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Cavity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optimization for the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FCC_ee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Shahnam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Gorgi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Zadeh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Rostock)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WP 3: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Walter/Sarah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Nb3Sn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overview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over all Nb3Sn activities in SRF (Cornell, FNAL and CERN).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someone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from the material side (in contrast to cavity testers); maybe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Gregori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Eremeev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 I am not sure who are the material experts at Cornell…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N-doping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GB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Yulia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Trenikhina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to talk about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nanohydride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formation in N doped cavities. This was in the very beginning in Whistler; maybe they have more in April. Or you invite Anna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Grassellino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 but then I would insist of focussing on the experience with low frequency cavities. And I would really like to see 4 K data not always 1.5 or 2K…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•	Advances in multilayers would be interesting as well – I am not sure though if here is significant progress within these few month. Maybe check with Anne-Marie and/or Claire.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WP 4: no feedback from Karl (yet)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Cavity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hydro-forming at CERN (TE/MME)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 rot="20808564">
            <a:off x="6554001" y="1477925"/>
            <a:ext cx="153108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Separate session?</a:t>
            </a:r>
          </a:p>
        </p:txBody>
      </p:sp>
      <p:sp>
        <p:nvSpPr>
          <p:cNvPr id="6" name="Rectangle 5"/>
          <p:cNvSpPr/>
          <p:nvPr/>
        </p:nvSpPr>
        <p:spPr>
          <a:xfrm rot="20808564">
            <a:off x="7096365" y="2727786"/>
            <a:ext cx="153108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Session 1:</a:t>
            </a:r>
          </a:p>
          <a:p>
            <a:pPr algn="ctr"/>
            <a:r>
              <a:rPr lang="en-GB" dirty="0" smtClean="0">
                <a:solidFill>
                  <a:schemeClr val="tx2"/>
                </a:solidFill>
              </a:rPr>
              <a:t>WP 2 &amp; WP6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20808564">
            <a:off x="7286718" y="5641359"/>
            <a:ext cx="153108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Session 2:</a:t>
            </a:r>
          </a:p>
          <a:p>
            <a:pPr algn="ctr"/>
            <a:r>
              <a:rPr lang="en-GB" dirty="0" smtClean="0">
                <a:solidFill>
                  <a:schemeClr val="tx2"/>
                </a:solidFill>
              </a:rPr>
              <a:t>WP 3 </a:t>
            </a:r>
          </a:p>
        </p:txBody>
      </p:sp>
    </p:spTree>
    <p:extLst>
      <p:ext uri="{BB962C8B-B14F-4D97-AF65-F5344CB8AC3E}">
        <p14:creationId xmlns:p14="http://schemas.microsoft.com/office/powerpoint/2010/main" val="3555053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69070" y="325347"/>
            <a:ext cx="8142514" cy="63003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Preliminary list of talks 2/2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741643" y="513216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327" y="1390575"/>
            <a:ext cx="9075673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WP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5: no feedback from Karl (yet)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talk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from CEA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Saclay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on CM assembly, perspectives, dreams? limitations? How to keep the performances in the CM environment (e.g. vertical vs horizontal tests)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talk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from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JLab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on modular CM (if something new?)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talk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from LCLS2 CM ? (e.g. how to master thermal cycles)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review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recent developments of CM architecture ? (integration magnetic shielding, power couplers, HOMs, thermal cycles..) - Frank?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WP 6: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Experience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gained with the LHC LLRF system and perspectives for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FCC_hh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Philippe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WP 7: Igor as WP leader?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status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HEIKA - Igor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talk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kladistron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(Frank or Thales or PHD student)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talk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400 MHz super efficient IOT?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talk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solid state advances ?</a:t>
            </a:r>
          </a:p>
        </p:txBody>
      </p:sp>
      <p:sp>
        <p:nvSpPr>
          <p:cNvPr id="5" name="Rectangle 4"/>
          <p:cNvSpPr/>
          <p:nvPr/>
        </p:nvSpPr>
        <p:spPr>
          <a:xfrm rot="20808564">
            <a:off x="7528780" y="2534077"/>
            <a:ext cx="153108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Session 3</a:t>
            </a:r>
            <a:r>
              <a:rPr lang="en-GB" dirty="0" smtClean="0">
                <a:solidFill>
                  <a:schemeClr val="tx2"/>
                </a:solidFill>
              </a:rPr>
              <a:t>:</a:t>
            </a:r>
          </a:p>
          <a:p>
            <a:pPr algn="ctr"/>
            <a:r>
              <a:rPr lang="en-GB" smtClean="0">
                <a:solidFill>
                  <a:schemeClr val="tx2"/>
                </a:solidFill>
              </a:rPr>
              <a:t>WP4&amp;5</a:t>
            </a:r>
            <a:endParaRPr lang="en-GB" dirty="0" smtClean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rot="20808564">
            <a:off x="5624853" y="4711591"/>
            <a:ext cx="153108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Session 4:</a:t>
            </a:r>
          </a:p>
        </p:txBody>
      </p:sp>
    </p:spTree>
    <p:extLst>
      <p:ext uri="{BB962C8B-B14F-4D97-AF65-F5344CB8AC3E}">
        <p14:creationId xmlns:p14="http://schemas.microsoft.com/office/powerpoint/2010/main" val="154953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10326</TotalTime>
  <Words>603</Words>
  <Application>Microsoft Office PowerPoint</Application>
  <PresentationFormat>On-screen Show (4:3)</PresentationFormat>
  <Paragraphs>100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Office Theme</vt:lpstr>
      <vt:lpstr>Olivier Brunner, 11/11/2015</vt:lpstr>
      <vt:lpstr>Agenda of the day</vt:lpstr>
      <vt:lpstr>FCC Week</vt:lpstr>
      <vt:lpstr>Preliminary list of participants</vt:lpstr>
      <vt:lpstr>Preliminary list of talks 1/2</vt:lpstr>
      <vt:lpstr>Preliminary list of talks 2/2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obrunner</dc:creator>
  <cp:lastModifiedBy>Olivier Brunner</cp:lastModifiedBy>
  <cp:revision>518</cp:revision>
  <dcterms:created xsi:type="dcterms:W3CDTF">2012-02-23T06:54:29Z</dcterms:created>
  <dcterms:modified xsi:type="dcterms:W3CDTF">2015-11-11T08:26:17Z</dcterms:modified>
</cp:coreProperties>
</file>