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7"/>
  </p:notesMasterIdLst>
  <p:sldIdLst>
    <p:sldId id="256" r:id="rId2"/>
    <p:sldId id="259" r:id="rId3"/>
    <p:sldId id="265" r:id="rId4"/>
    <p:sldId id="258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2" autoAdjust="0"/>
    <p:restoredTop sz="96323" autoAdjust="0"/>
  </p:normalViewPr>
  <p:slideViewPr>
    <p:cSldViewPr snapToGrid="0" showGuides="1">
      <p:cViewPr varScale="1">
        <p:scale>
          <a:sx n="109" d="100"/>
          <a:sy n="109" d="100"/>
        </p:scale>
        <p:origin x="142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86A8D-304C-44EB-A055-5DB651DC70C2}" type="datetimeFigureOut">
              <a:rPr lang="en-GB" smtClean="0"/>
              <a:t>11/11/2015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BF061-C8D4-4DFA-B549-6025D1826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367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35350" y="849313"/>
            <a:ext cx="3057525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69959-8DB5-4E4B-908E-25B2E88A506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626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42" y="82378"/>
            <a:ext cx="1121712" cy="9251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1969"/>
            <a:ext cx="7772400" cy="54694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FCC SRF Coordination                     Karl.Schirm@cern.ch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092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7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93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gradFill>
          <a:gsLst>
            <a:gs pos="21000">
              <a:schemeClr val="accent1">
                <a:lumMod val="20000"/>
                <a:lumOff val="80000"/>
              </a:schemeClr>
            </a:gs>
            <a:gs pos="0">
              <a:schemeClr val="accent1">
                <a:lumMod val="40000"/>
                <a:lumOff val="60000"/>
                <a:alpha val="70000"/>
              </a:schemeClr>
            </a:gs>
            <a:gs pos="85000">
              <a:schemeClr val="bg1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41" y="82378"/>
            <a:ext cx="1163657" cy="95969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215"/>
            </a:lvl1pPr>
            <a:lvl2pPr>
              <a:defRPr sz="2215"/>
            </a:lvl2pPr>
            <a:lvl3pPr>
              <a:defRPr sz="2031"/>
            </a:lvl3pPr>
            <a:lvl4pPr>
              <a:defRPr sz="2031"/>
            </a:lvl4pPr>
            <a:lvl5pPr>
              <a:defRPr sz="203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100401" y="299261"/>
            <a:ext cx="5899117" cy="4901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sz="2585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FCC SRF meeting                     Karl.Schirm@cern.ch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06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660502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6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43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67544" y="270857"/>
            <a:ext cx="7128792" cy="54694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763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4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4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67544" y="270857"/>
            <a:ext cx="7128792" cy="54694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30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91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21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156249"/>
            <a:ext cx="3008313" cy="660437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108801"/>
            <a:ext cx="5111751" cy="501736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816686"/>
            <a:ext cx="3008313" cy="4309478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138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90953"/>
            <a:ext cx="5486400" cy="376385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735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accent1">
                <a:lumMod val="20000"/>
                <a:lumOff val="80000"/>
              </a:schemeClr>
            </a:gs>
            <a:gs pos="0">
              <a:schemeClr val="accent1">
                <a:lumMod val="40000"/>
                <a:lumOff val="60000"/>
                <a:alpha val="70000"/>
              </a:schemeClr>
            </a:gs>
            <a:gs pos="85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270857"/>
            <a:ext cx="7228495" cy="54694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40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09013" y="116634"/>
            <a:ext cx="647626" cy="63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477" y="6564923"/>
            <a:ext cx="8253046" cy="278952"/>
          </a:xfrm>
          <a:prstGeom prst="rect">
            <a:avLst/>
          </a:prstGeom>
        </p:spPr>
        <p:txBody>
          <a:bodyPr/>
          <a:lstStyle>
            <a:lvl1pPr algn="ctr">
              <a:defRPr sz="1292"/>
            </a:lvl1pPr>
          </a:lstStyle>
          <a:p>
            <a:pPr defTabSz="914400"/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7816" y="6564923"/>
            <a:ext cx="731076" cy="278952"/>
          </a:xfrm>
          <a:prstGeom prst="rect">
            <a:avLst/>
          </a:prstGeom>
        </p:spPr>
        <p:txBody>
          <a:bodyPr/>
          <a:lstStyle>
            <a:lvl1pPr algn="r">
              <a:defRPr sz="1292"/>
            </a:lvl1pPr>
          </a:lstStyle>
          <a:p>
            <a:pPr defTabSz="914400"/>
            <a:fld id="{87F0CA77-CBF9-49CA-8F6C-17E0F07A170F}" type="slidenum">
              <a:rPr lang="en-GB" smtClean="0">
                <a:solidFill>
                  <a:prstClr val="black"/>
                </a:solidFill>
              </a:rPr>
              <a:pPr defTabSz="914400"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564" y="116633"/>
            <a:ext cx="1430808" cy="63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26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844083" rtl="0" eaLnBrk="1" latinLnBrk="0" hangingPunct="1">
        <a:spcBef>
          <a:spcPct val="0"/>
        </a:spcBef>
        <a:buNone/>
        <a:defRPr sz="2954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2400" kern="1200">
          <a:solidFill>
            <a:srgbClr val="0055A0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2215" kern="1200">
          <a:solidFill>
            <a:srgbClr val="0055A0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1846" kern="1200">
          <a:solidFill>
            <a:srgbClr val="0055A0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1662" kern="1200">
          <a:solidFill>
            <a:srgbClr val="0055A0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1662" kern="1200">
          <a:solidFill>
            <a:srgbClr val="0055A0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CC%20RF%20RD%20-%20WP5_Karl.pdf" TargetMode="External"/><Relationship Id="rId2" Type="http://schemas.openxmlformats.org/officeDocument/2006/relationships/hyperlink" Target="FCC%20RF%20RD%20-%20WP4_Karl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accent1">
                <a:lumMod val="20000"/>
                <a:lumOff val="80000"/>
              </a:schemeClr>
            </a:gs>
            <a:gs pos="0">
              <a:schemeClr val="accent1">
                <a:lumMod val="40000"/>
                <a:lumOff val="60000"/>
                <a:alpha val="70000"/>
              </a:schemeClr>
            </a:gs>
            <a:gs pos="85000">
              <a:schemeClr val="bg1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1" dirty="0" smtClean="0"/>
              <a:t>WP4: Cavity Production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Karl Schirm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892807" y="6279357"/>
            <a:ext cx="1401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11-Nov-2015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79944" y="3148818"/>
            <a:ext cx="7772400" cy="54694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2954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i="1" dirty="0" smtClean="0"/>
              <a:t>WP5: </a:t>
            </a:r>
            <a:r>
              <a:rPr lang="en-GB" i="1" dirty="0" err="1" smtClean="0"/>
              <a:t>Cryomodule</a:t>
            </a:r>
            <a:r>
              <a:rPr lang="en-GB" i="1" dirty="0" smtClean="0"/>
              <a:t>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3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1617785" y="1925515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Broadway" panose="04040905080B02020502" pitchFamily="82" charset="0"/>
              </a:rPr>
              <a:t>WP4: The Document</a:t>
            </a:r>
            <a:endParaRPr lang="en-US" b="1" dirty="0">
              <a:solidFill>
                <a:srgbClr val="FF0000"/>
              </a:solidFill>
              <a:latin typeface="Broadway" panose="04040905080B02020502" pitchFamily="82" charset="0"/>
            </a:endParaRPr>
          </a:p>
        </p:txBody>
      </p:sp>
      <p:sp>
        <p:nvSpPr>
          <p:cNvPr id="8" name="TextBox 7">
            <a:hlinkClick r:id="rId3" action="ppaction://hlinkfile"/>
          </p:cNvPr>
          <p:cNvSpPr txBox="1"/>
          <p:nvPr/>
        </p:nvSpPr>
        <p:spPr>
          <a:xfrm>
            <a:off x="1647097" y="247356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Broadway" panose="04040905080B02020502" pitchFamily="82" charset="0"/>
              </a:rPr>
              <a:t>WP5: The Document</a:t>
            </a:r>
            <a:endParaRPr lang="en-US" b="1" dirty="0">
              <a:solidFill>
                <a:srgbClr val="FF0000"/>
              </a:solidFill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42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accent1">
                <a:lumMod val="20000"/>
                <a:lumOff val="80000"/>
              </a:schemeClr>
            </a:gs>
            <a:gs pos="0">
              <a:schemeClr val="accent1">
                <a:lumMod val="40000"/>
                <a:lumOff val="60000"/>
                <a:alpha val="70000"/>
              </a:schemeClr>
            </a:gs>
            <a:gs pos="85000">
              <a:schemeClr val="bg1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68760"/>
            <a:ext cx="8379069" cy="540059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400" dirty="0" smtClean="0"/>
              <a:t>Progress to be reported in Rome: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Convergence towards FCC RF parameters (locations, staging scenarios …)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Initial cavity designs compatible with the different requirements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Launch of R&amp;D program – structure, WBS – international players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First results of R&amp;D program!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Readiness report for FCC SRF infrastructure</a:t>
            </a:r>
          </a:p>
          <a:p>
            <a:pPr lvl="1">
              <a:lnSpc>
                <a:spcPct val="150000"/>
              </a:lnSpc>
            </a:pPr>
            <a:endParaRPr lang="en-GB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963" y="299261"/>
            <a:ext cx="6812556" cy="490134"/>
          </a:xfrm>
        </p:spPr>
        <p:txBody>
          <a:bodyPr>
            <a:normAutofit/>
          </a:bodyPr>
          <a:lstStyle/>
          <a:p>
            <a:r>
              <a:rPr lang="en-GB" dirty="0" smtClean="0"/>
              <a:t>Next target: FCC week in Rome, April 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16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56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295" y="117547"/>
            <a:ext cx="1163657" cy="95969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30" y="1418488"/>
            <a:ext cx="8250939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940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light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lightblue" id="{66678B6A-A23F-409A-92B0-61A191508BB7}" vid="{60A7072C-2CDB-43CD-99D8-75FCE00B7F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1414</TotalTime>
  <Words>80</Words>
  <Application>Microsoft Office PowerPoint</Application>
  <PresentationFormat>On-screen Show (4:3)</PresentationFormat>
  <Paragraphs>15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Broadway</vt:lpstr>
      <vt:lpstr>Calibri</vt:lpstr>
      <vt:lpstr>CERN_lightblue</vt:lpstr>
      <vt:lpstr>WP4: Cavity Production </vt:lpstr>
      <vt:lpstr>Status</vt:lpstr>
      <vt:lpstr>Next target: FCC week in Rome, April 16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R&amp;D on RF (SRF and high η)</dc:title>
  <dc:creator>Erk Jensen</dc:creator>
  <cp:lastModifiedBy>Karl-Martin Schirm</cp:lastModifiedBy>
  <cp:revision>38</cp:revision>
  <dcterms:created xsi:type="dcterms:W3CDTF">2015-10-13T06:54:56Z</dcterms:created>
  <dcterms:modified xsi:type="dcterms:W3CDTF">2015-11-11T08:29:41Z</dcterms:modified>
</cp:coreProperties>
</file>