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01" r:id="rId2"/>
    <p:sldId id="319" r:id="rId3"/>
    <p:sldId id="322" r:id="rId4"/>
    <p:sldId id="320" r:id="rId5"/>
    <p:sldId id="324" r:id="rId6"/>
    <p:sldId id="321" r:id="rId7"/>
    <p:sldId id="32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DCD"/>
    <a:srgbClr val="32BD28"/>
    <a:srgbClr val="FA9858"/>
    <a:srgbClr val="FA84F4"/>
    <a:srgbClr val="FA56EB"/>
    <a:srgbClr val="FA37EB"/>
    <a:srgbClr val="A2FEA4"/>
    <a:srgbClr val="CEF2AE"/>
    <a:srgbClr val="FDE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669A7-2E45-6C44-887B-AE6459317AA7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4AF19-5F14-654D-8309-54E1548E8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5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7EF60-360E-45F5-8231-2DFD8A68105B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A73BD-FA07-4F0B-883D-BF25E883F8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1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16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91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8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7560-65E5-C641-A752-BE717156574C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2589-39FC-0743-898A-9109B501B33D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0541-2EC7-7949-9255-5D4F7F5645BE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6ED1-8966-C44C-B1C9-4E4AD515F1C1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A2AF-18FE-264C-ABF3-D6F812764340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467D-0D35-CC4E-A53E-19C63B45259A}" type="datetime1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F4CF-D621-614E-A0D7-88A1D9C4FB5C}" type="datetime1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B5E28-1BCC-2544-9918-5BF9E11F9111}" type="datetime1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1C6-4D9E-6740-A8E3-7C1DEB683263}" type="datetime1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E5FF-FAB3-C541-BFE7-483949BF1516}" type="datetime1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0A3D-FED1-EE4A-B69A-AB0072B2C060}" type="datetime1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1">
                <a:lumMod val="9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2D1FE-EE53-864D-81DA-8E3CAEB6716E}" type="datetime1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476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7144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97100" y="5954713"/>
            <a:ext cx="4749800" cy="63003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Olivier Brunner, 7/10/2015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7498" y="2568613"/>
            <a:ext cx="8142514" cy="128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Special Technologies Coordination Meeting 1</a:t>
            </a:r>
          </a:p>
        </p:txBody>
      </p:sp>
    </p:spTree>
    <p:extLst>
      <p:ext uri="{BB962C8B-B14F-4D97-AF65-F5344CB8AC3E}">
        <p14:creationId xmlns:p14="http://schemas.microsoft.com/office/powerpoint/2010/main" val="41060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Agenda of the day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016" y="1259063"/>
            <a:ext cx="6849432" cy="52629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 (O. Brunner) 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coordinator (J.M. Jimenez) 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Progress reports from all task leaders 30'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fellow activities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 reports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Technology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identified for FCC-hh (D. Schulte) (15’)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Technology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identified for FCC-ee (F. Zimmermann) (15’)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Alba (Eurocircle meeting) (P. Chiggiato) (15’)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Tour de table 15'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AOB 5'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Indico: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https://indico.cern.ch/category/7144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/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meetings: 	November 4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- FCC_ee Warm Magnets (Attilio)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- FCC_ee Vacuum System (apolo)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- tbc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December 2 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New concerning the STP work package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989649"/>
            <a:ext cx="9144000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Special Technologies WP description: EDMS…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4: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4.1: High Velocity Forming of Superconducting RF Structures 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 transfer to the FCC RF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4.2: Additive Manufacturing for RF Structures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 transfer to the FCC RF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(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tcb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WP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?: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“thinking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3D”, </a:t>
            </a:r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metallic </a:t>
            </a:r>
            <a:r>
              <a:rPr lang="en-GB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powders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quality/dimension, oxygen content, compatibility to UHV,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welding properties…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4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Week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8372" y="5635312"/>
            <a:ext cx="8333212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Similar format as in Washignton (day 1 &amp; 5 plenary sessions, day 2,3 &amp; 4, // sessions)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draft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STP program should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ready for the next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FCC coordination meeting (end of October)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list of participants will be prepared in parallel </a:t>
            </a:r>
          </a:p>
          <a:p>
            <a:pPr lvl="3"/>
            <a:r>
              <a:rPr lang="de-DE" b="1" dirty="0" smtClean="0">
                <a:solidFill>
                  <a:srgbClr val="FF0000"/>
                </a:solidFill>
              </a:rPr>
              <a:t>WP leaders: please send your proposals by mid-October!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643" y="1061853"/>
            <a:ext cx="4776198" cy="413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09905" y="-76"/>
            <a:ext cx="8229600" cy="6848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>
              <a:lnSpc>
                <a:spcPct val="115000"/>
              </a:lnSpc>
              <a:spcAft>
                <a:spcPts val="0"/>
              </a:spcAft>
            </a:pPr>
            <a:r>
              <a:rPr lang="en-GB" sz="105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// Session 1 - Cryogenic Beam Vacuum System Conception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7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(Wednesday 25/3, 17.30 – 19.00)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50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Cryogenic beam vacuum specificities applicable to FCC </a:t>
            </a:r>
            <a:r>
              <a:rPr lang="en-GB" sz="1000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[Vincent Baglin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50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Cold test stands for cryogenic beam vacuum qualification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[Alexander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Krasnov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(BINP)]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50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The KEK photon beamline for desorption studies: preliminary results and plans for future studies in the FCC </a:t>
            </a:r>
            <a:r>
              <a:rPr lang="en-GB" sz="1000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context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Yasunori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Tanimoto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(KEK)]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50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Present and future surface modifications for the mitigation of electron clouds in cryogenic beam vacuum systems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[Reza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Valizadeh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(STFC)]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50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Potential countermeasures against the very large SR heat load in FCC-</a:t>
            </a:r>
            <a:r>
              <a:rPr lang="en-GB" sz="1000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10’)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[R.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Cimino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(LNF-INFN)]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179705">
              <a:spcAft>
                <a:spcPts val="0"/>
              </a:spcAft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 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6695">
              <a:lnSpc>
                <a:spcPct val="115000"/>
              </a:lnSpc>
              <a:spcAft>
                <a:spcPts val="0"/>
              </a:spcAft>
            </a:pPr>
            <a:r>
              <a:rPr lang="en-GB" sz="105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// Session 2 - Technologies R&amp;D working Group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7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(Thursday 26/3, 08.30 – 10.00)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Potential reduction of the beam impedance by using HTS coating technology (incl. FCC </a:t>
            </a:r>
            <a:r>
              <a:rPr lang="en-GB" sz="1000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compatibility issues)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10’+5’)</a:t>
            </a:r>
            <a:r>
              <a:rPr lang="en-GB" sz="1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[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Genneady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Stupakov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(SLAC)]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R&amp;D on non-invasive beam profile measurements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[Adam Jeff, Univ. of Liverpool]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RadHard</a:t>
            </a: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Warm Magnet Coils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[Paolo Fessia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</a:rPr>
              <a:t>Study of a Magnetic Refrigeration Stage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[Francois Millet, CEA</a:t>
            </a:r>
            <a:r>
              <a:rPr lang="en-GB" sz="10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]</a:t>
            </a:r>
            <a:r>
              <a:rPr lang="en-GB" sz="1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spcAft>
                <a:spcPts val="0"/>
              </a:spcAft>
            </a:pPr>
            <a:r>
              <a:rPr lang="en-GB" sz="1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spcAft>
                <a:spcPts val="0"/>
              </a:spcAft>
            </a:pPr>
            <a:r>
              <a:rPr lang="en-GB" sz="1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spcAft>
                <a:spcPts val="0"/>
              </a:spcAft>
            </a:pPr>
            <a:r>
              <a:rPr lang="en-GB" sz="105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// Session 3 - Beam Transfer &amp; Instrumentation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7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(Thursday 26/3, 10.30 – 12.00)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Superconducting Septa and Fast Ramped Cos Theta Magnets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[E. Fischer (GSI)]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Further R&amp;D on beam instrumentation for High Energy proton colliders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[Hermann Schmickler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Semiconductor Switch designs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[Mike Barnes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Beam Dump concepts &amp; Design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[W. Bartmann (CERN</a:t>
            </a:r>
            <a:r>
              <a:rPr lang="en-GB" sz="10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)]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lnSpc>
                <a:spcPct val="115000"/>
              </a:lnSpc>
              <a:spcAft>
                <a:spcPts val="0"/>
              </a:spcAft>
            </a:pPr>
            <a:r>
              <a:rPr lang="en-GB" sz="105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// Session 4: Beam Dump &amp; Collimators: Materials &amp; Engineering breakthroughs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7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(Thursday 26/3, 13.30 – 15.00)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Evolution and Limits of the Present Collimation Materials  Studies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[Alessandro Bertarelli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Energy Deposition Challenges:</a:t>
            </a:r>
            <a:r>
              <a:rPr lang="en-GB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What are the Best Materials for Collimators?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[Anton Lechner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State-of-the-Art and Future of Additive Manufacturing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[Dan FRANCE (3T RPDT)]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Photon absorbers, can we expect a revolution with 3D printing? 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[Stewart Scott (UK Diamond 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Synchroton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Light Source)]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spcAft>
                <a:spcPts val="0"/>
              </a:spcAft>
            </a:pPr>
            <a:r>
              <a:rPr lang="en-GB" sz="1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 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228600">
              <a:spcAft>
                <a:spcPts val="0"/>
              </a:spcAft>
            </a:pPr>
            <a:r>
              <a:rPr lang="en-GB" sz="105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// Session 5: Magnets (Resistive) &amp; Machine Protection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7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(Thursday 26/3, 15.30 – 17.00)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Architecture of powering and protection systems for high field circuits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[Andrzej Siemko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Concept &amp; Architecture of the machine protection systems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[Rudiger Schmidt (CERN)]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Beam induced damage and hydrodynamic tunnelling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15’+5’)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</a:t>
            </a:r>
            <a:r>
              <a:rPr lang="en-GB" sz="1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Naeem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TAHIR  (GSI)]</a:t>
            </a:r>
            <a:endParaRPr lang="en-GB" sz="105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</a:rPr>
              <a:t>R2E technology challenges for the future (</a:t>
            </a:r>
            <a:r>
              <a:rPr lang="en-GB" sz="1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20’+10’)</a:t>
            </a:r>
            <a:r>
              <a:rPr lang="en-GB" sz="1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[R. Baumann (Texas Instruments (TI))]</a:t>
            </a:r>
            <a:endParaRPr lang="en-GB" sz="105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Academic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Training on FCC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3721" y="1989649"/>
            <a:ext cx="8333212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  based on 7-8 lectures/hours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order can still be arranged: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Physics, Accelerator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Accelerator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 technical infrastructure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Accelerator technologies,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magnets,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SRF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Dates (in discussion):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 of February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Speakers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Physics, accelerator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accelerator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infrastructure &amp; CE, technologies – SCM, SRF, Detector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detector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8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Fellow &amp; PHD student requests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989649"/>
            <a:ext cx="9144000" cy="40010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WP3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(Beam Transfer):</a:t>
            </a:r>
          </a:p>
          <a:p>
            <a:pPr marL="742950" lvl="1" indent="-285750">
              <a:buClr>
                <a:srgbClr val="32BD28"/>
              </a:buClr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PD student for BE/ABT (Optimization of the Beam Screen for the FCC Injection Kicker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                                                Magnets)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Clr>
                <a:srgbClr val="32BD28"/>
              </a:buClr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PD student for BE/ABT  (FCC R&amp;D on novel magnetic septa concepts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 (Manufacturing technologies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EN/MME: (Additive manufacturing for RF structures) </a:t>
            </a:r>
            <a:r>
              <a:rPr lang="en-GB" sz="1400" strike="sngStrik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=&gt; RF R&amp;D WP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 (Transverse Feedback Systems)):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Clr>
                <a:srgbClr val="32BD28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Fellow for BE/RF (beam dynamics &amp; transverse damper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  </a:t>
            </a:r>
            <a:r>
              <a:rPr lang="en-GB" sz="1400" dirty="0" smtClean="0">
                <a:solidFill>
                  <a:srgbClr val="FF0000"/>
                </a:solidFill>
              </a:rPr>
              <a:t>- new! </a:t>
            </a:r>
            <a:endParaRPr lang="en-GB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7 (Collimators &amp; Dumps): </a:t>
            </a:r>
          </a:p>
          <a:p>
            <a:pPr marL="742950" lvl="1" indent="-285750">
              <a:buClr>
                <a:srgbClr val="FF0000"/>
              </a:buClr>
              <a:buFont typeface="Calibri" panose="020F0502020204030204" pitchFamily="34" charset="0"/>
              <a:buChar char="x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EN/STI: (Thermo-mechanical analysis of beam intercepting devices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=&gt; PHD student was approved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 (Beam Vacuum): </a:t>
            </a:r>
          </a:p>
          <a:p>
            <a:pPr marL="742950" lvl="1" indent="-285750">
              <a:buClr>
                <a:srgbClr val="32BD28"/>
              </a:buClr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TE/VSC (Vacuum computation for FCC-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-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 (R2E): </a:t>
            </a:r>
          </a:p>
          <a:p>
            <a:pPr marL="742950" lvl="1" indent="-285750">
              <a:buClr>
                <a:srgbClr val="32BD28"/>
              </a:buClr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EN/STI: (Radiation  Environment &amp; R2E impact)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selected in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May’15 withdrew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PHD student (request in preparation (Mar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 (Magnets &amp; Machine Protection): </a:t>
            </a:r>
          </a:p>
          <a:p>
            <a:pPr marL="742950" lvl="1" indent="-285750">
              <a:buClr>
                <a:srgbClr val="FF0000"/>
              </a:buClr>
              <a:buFont typeface="Calibri" panose="020F0502020204030204" pitchFamily="34" charset="0"/>
              <a:buChar char="x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TE/MPE: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(Machine protection)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(postponed)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5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10256</TotalTime>
  <Words>478</Words>
  <Application>Microsoft Office PowerPoint</Application>
  <PresentationFormat>On-screen Show (4:3)</PresentationFormat>
  <Paragraphs>103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 Theme</vt:lpstr>
      <vt:lpstr>Olivier Brunner, 7/10/2015</vt:lpstr>
      <vt:lpstr>Agenda of the day</vt:lpstr>
      <vt:lpstr>New concerning the STP work package</vt:lpstr>
      <vt:lpstr>FCC Week</vt:lpstr>
      <vt:lpstr>PowerPoint Presentation</vt:lpstr>
      <vt:lpstr>Academic Training on FCC</vt:lpstr>
      <vt:lpstr>Fellow &amp; PHD student requests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obrunner</dc:creator>
  <cp:lastModifiedBy>Olivier Brunner</cp:lastModifiedBy>
  <cp:revision>490</cp:revision>
  <dcterms:created xsi:type="dcterms:W3CDTF">2012-02-23T06:54:29Z</dcterms:created>
  <dcterms:modified xsi:type="dcterms:W3CDTF">2015-10-07T10:52:27Z</dcterms:modified>
</cp:coreProperties>
</file>