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0" r:id="rId6"/>
    <p:sldId id="26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4B97A-43D9-4A67-841A-217267E63965}" type="datetimeFigureOut">
              <a:rPr lang="fr-FR" smtClean="0"/>
              <a:t>22/09/2015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F239D-4700-45E9-A989-63E5E77F236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51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F239D-4700-45E9-A989-63E5E77F236A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74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7E4-5473-490B-8DF9-7539B3D5A604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04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0F1-29F9-4029-BD8A-C66D5D503EAF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836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EA8E-896E-42E5-9069-927D0B32D2F7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42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A906C-F890-4991-AE2F-CE0699CD3A8E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84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575D-AE20-4C10-A606-CBCCAA5493C6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059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C71F-5499-4632-9379-0D2B08438D2D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50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16F9-3B24-414D-AEFE-19DFAD6C5844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73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65142-E595-4565-A16C-5E039A36DAA3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698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3BAB-28EE-4199-8776-05026C73B9E1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0116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3B13-6333-48E5-AB14-D47D5EEDEFFA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61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DEAD-B0F5-4B46-B502-30FDCCB4BCDD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374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52AA-3880-4AD9-B772-B3FABAF98258}" type="datetime1">
              <a:rPr lang="fr-FR" smtClean="0"/>
              <a:t>22/09/2015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7A44-40FA-4992-8648-04E3480F892F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626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Collimateurs NA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fr-FR" sz="3200" dirty="0">
                <a:solidFill>
                  <a:schemeClr val="tx1">
                    <a:tint val="75000"/>
                  </a:schemeClr>
                </a:solidFill>
              </a:rPr>
              <a:t>Rénovation </a:t>
            </a:r>
            <a:r>
              <a:rPr lang="fr-FR" sz="3200" dirty="0" smtClean="0">
                <a:solidFill>
                  <a:schemeClr val="tx1">
                    <a:tint val="75000"/>
                  </a:schemeClr>
                </a:solidFill>
              </a:rPr>
              <a:t>SBA</a:t>
            </a:r>
            <a:endParaRPr lang="fr-FR" sz="3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AER EN-MEF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96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Eléments installés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Collimateur 2 Blocs XCSV &amp; XCSH</a:t>
            </a:r>
            <a:r>
              <a:rPr lang="fr-FR" sz="2000" dirty="0" smtClean="0"/>
              <a:t>¹</a:t>
            </a:r>
          </a:p>
          <a:p>
            <a:pPr lvl="1"/>
            <a:r>
              <a:rPr lang="fr-FR" sz="2000" dirty="0" smtClean="0"/>
              <a:t>25 Installés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TCC2:7 ; TCC8:3 ; TT:8 ; EHN1:7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fr-FR" sz="1800" dirty="0"/>
          </a:p>
          <a:p>
            <a:r>
              <a:rPr lang="fr-FR" sz="2400" dirty="0" smtClean="0"/>
              <a:t>Collimateur 4 blocs XCHV</a:t>
            </a:r>
            <a:r>
              <a:rPr lang="fr-FR" sz="2000" dirty="0"/>
              <a:t>²</a:t>
            </a:r>
            <a:endParaRPr lang="fr-FR" sz="2000" dirty="0" smtClean="0"/>
          </a:p>
          <a:p>
            <a:pPr lvl="1"/>
            <a:r>
              <a:rPr lang="fr-FR" sz="2000" dirty="0" smtClean="0"/>
              <a:t>19 Installés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TCC2:3 ; TCC8:2 ; TT:12 ; </a:t>
            </a:r>
            <a:r>
              <a:rPr lang="fr-FR" sz="1800" dirty="0" smtClean="0"/>
              <a:t>EHN1:2</a:t>
            </a:r>
            <a:endParaRPr lang="fr-FR" sz="1800" dirty="0" smtClean="0"/>
          </a:p>
          <a:p>
            <a:pPr marL="914400" lvl="2" indent="0">
              <a:buNone/>
            </a:pPr>
            <a:endParaRPr lang="fr-FR" dirty="0"/>
          </a:p>
          <a:p>
            <a:pPr marL="914400" lvl="2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endParaRPr lang="fr-FR" sz="800" dirty="0"/>
          </a:p>
          <a:p>
            <a:pPr marL="0" indent="0">
              <a:buNone/>
            </a:pPr>
            <a:r>
              <a:rPr lang="fr-FR" sz="800" dirty="0" smtClean="0"/>
              <a:t>¹XCSV </a:t>
            </a:r>
            <a:r>
              <a:rPr lang="fr-FR" sz="800" dirty="0" smtClean="0"/>
              <a:t>or H: </a:t>
            </a:r>
            <a:r>
              <a:rPr lang="fr-FR" sz="800" dirty="0"/>
              <a:t>C</a:t>
            </a:r>
            <a:r>
              <a:rPr lang="fr-FR" sz="800" dirty="0" smtClean="0"/>
              <a:t>ollimator Slit Vertical or Horizontal</a:t>
            </a:r>
          </a:p>
          <a:p>
            <a:pPr marL="0" indent="0">
              <a:buNone/>
            </a:pPr>
            <a:r>
              <a:rPr lang="fr-FR" sz="800" dirty="0"/>
              <a:t>²</a:t>
            </a:r>
            <a:r>
              <a:rPr lang="fr-FR" sz="800" dirty="0" smtClean="0"/>
              <a:t>XCHV: Collimator </a:t>
            </a:r>
            <a:r>
              <a:rPr lang="fr-FR" sz="800" dirty="0" err="1" smtClean="0"/>
              <a:t>twin</a:t>
            </a:r>
            <a:r>
              <a:rPr lang="fr-FR" sz="800" dirty="0" smtClean="0"/>
              <a:t> </a:t>
            </a:r>
            <a:r>
              <a:rPr lang="fr-FR" sz="800" dirty="0" err="1" smtClean="0"/>
              <a:t>Vertical+Horizontal</a:t>
            </a:r>
            <a:endParaRPr lang="fr-FR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999" y="2741357"/>
            <a:ext cx="2466401" cy="3288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30" y="1788730"/>
            <a:ext cx="2466402" cy="3288535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48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Planning 2015-2016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3</a:t>
            </a:fld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91" y="1690687"/>
            <a:ext cx="11889448" cy="417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6</a:t>
            </a:r>
            <a:r>
              <a:rPr lang="fr-FR" dirty="0" smtClean="0"/>
              <a:t> collimateurs YETS 2015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Services impliqués:</a:t>
            </a:r>
          </a:p>
          <a:p>
            <a:r>
              <a:rPr lang="fr-FR" sz="2400" dirty="0" smtClean="0"/>
              <a:t>Transport EN-HE</a:t>
            </a:r>
          </a:p>
          <a:p>
            <a:pPr lvl="1"/>
            <a:r>
              <a:rPr lang="fr-FR" sz="2000" dirty="0" smtClean="0"/>
              <a:t>Transport et manutention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Ouverture blindage TT82 &amp; PPE132</a:t>
            </a:r>
          </a:p>
          <a:p>
            <a:r>
              <a:rPr lang="fr-FR" sz="2400" dirty="0" smtClean="0"/>
              <a:t>Contrôle EN-STI</a:t>
            </a:r>
          </a:p>
          <a:p>
            <a:pPr lvl="1"/>
            <a:r>
              <a:rPr lang="fr-FR" sz="2000" dirty="0" smtClean="0"/>
              <a:t>Rénovation câblage et système de lecture</a:t>
            </a:r>
          </a:p>
          <a:p>
            <a:pPr lvl="1"/>
            <a:r>
              <a:rPr lang="fr-FR" sz="2000" dirty="0" smtClean="0"/>
              <a:t>Calibration</a:t>
            </a:r>
            <a:endParaRPr lang="fr-FR" sz="1800" dirty="0"/>
          </a:p>
          <a:p>
            <a:r>
              <a:rPr lang="fr-FR" sz="2400" dirty="0" smtClean="0"/>
              <a:t>Survey géomètre EN-MEF</a:t>
            </a:r>
          </a:p>
          <a:p>
            <a:pPr lvl="1"/>
            <a:r>
              <a:rPr lang="fr-FR" sz="2000" dirty="0" smtClean="0"/>
              <a:t>Fiducialisation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3 XCSH et 2XCSV (en labo)</a:t>
            </a:r>
          </a:p>
          <a:p>
            <a:pPr lvl="1"/>
            <a:r>
              <a:rPr lang="fr-FR" sz="2000" dirty="0" smtClean="0"/>
              <a:t>Alignement faisceau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5 XCS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lvl="1"/>
            <a:endParaRPr lang="fr-FR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4</a:t>
            </a:fld>
            <a:endParaRPr lang="fr-FR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005426"/>
              </p:ext>
            </p:extLst>
          </p:nvPr>
        </p:nvGraphicFramePr>
        <p:xfrm>
          <a:off x="5346926" y="1658484"/>
          <a:ext cx="608647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Worksheet" r:id="rId3" imgW="6086365" imgH="1342957" progId="Excel.Sheet.12">
                  <p:embed/>
                </p:oleObj>
              </mc:Choice>
              <mc:Fallback>
                <p:oleObj name="Worksheet" r:id="rId3" imgW="6086365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6926" y="1658484"/>
                        <a:ext cx="608647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90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Injector</a:t>
            </a:r>
            <a:r>
              <a:rPr lang="fr-FR" dirty="0" smtClean="0"/>
              <a:t> </a:t>
            </a:r>
            <a:r>
              <a:rPr lang="fr-FR" dirty="0" err="1" smtClean="0"/>
              <a:t>schedule</a:t>
            </a:r>
            <a:r>
              <a:rPr lang="fr-FR" dirty="0" smtClean="0"/>
              <a:t> 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5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49" y="1393143"/>
            <a:ext cx="8172451" cy="49632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24792" y="2168566"/>
            <a:ext cx="6185808" cy="1494064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Access TCC2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5082" y="2387065"/>
            <a:ext cx="904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Coll. H4&amp;H6</a:t>
            </a:r>
          </a:p>
        </p:txBody>
      </p:sp>
    </p:spTree>
    <p:extLst>
      <p:ext uri="{BB962C8B-B14F-4D97-AF65-F5344CB8AC3E}">
        <p14:creationId xmlns:p14="http://schemas.microsoft.com/office/powerpoint/2010/main" val="17780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YETS </a:t>
            </a:r>
            <a:r>
              <a:rPr lang="fr-FR" dirty="0" smtClean="0"/>
              <a:t>Future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</a:rPr>
              <a:t>Extension EHN1</a:t>
            </a:r>
          </a:p>
          <a:p>
            <a:pPr lvl="1"/>
            <a:r>
              <a:rPr lang="fr-FR" sz="2000" dirty="0" smtClean="0">
                <a:solidFill>
                  <a:schemeClr val="bg1">
                    <a:lumMod val="50000"/>
                  </a:schemeClr>
                </a:solidFill>
              </a:rPr>
              <a:t>2 collimateurs XCSV-H à préparer</a:t>
            </a:r>
          </a:p>
          <a:p>
            <a:r>
              <a:rPr lang="fr-FR" sz="2400" dirty="0" smtClean="0"/>
              <a:t>YETS 2016-2017</a:t>
            </a:r>
          </a:p>
          <a:p>
            <a:pPr lvl="1"/>
            <a:r>
              <a:rPr lang="fr-FR" sz="2000" dirty="0" smtClean="0"/>
              <a:t>Changement collimateur TCC2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4 XCSV-H &amp; 3 XCHV</a:t>
            </a:r>
            <a:endParaRPr lang="fr-FR" dirty="0" smtClean="0"/>
          </a:p>
          <a:p>
            <a:r>
              <a:rPr lang="fr-FR" sz="2400" dirty="0"/>
              <a:t> LS2</a:t>
            </a:r>
          </a:p>
          <a:p>
            <a:pPr lvl="1"/>
            <a:r>
              <a:rPr lang="fr-FR" sz="2000" dirty="0" smtClean="0"/>
              <a:t>Ligne de transfert, TT81, 82, 83, 84, 85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1800" dirty="0" smtClean="0"/>
              <a:t> 8 XCSV-H &amp; 12 XCHV</a:t>
            </a:r>
          </a:p>
          <a:p>
            <a:pPr lvl="1"/>
            <a:r>
              <a:rPr lang="fr-FR" sz="2200" smtClean="0">
                <a:solidFill>
                  <a:schemeClr val="bg1">
                    <a:lumMod val="50000"/>
                  </a:schemeClr>
                </a:solidFill>
              </a:rPr>
              <a:t> Zone Est( </a:t>
            </a:r>
            <a:r>
              <a:rPr lang="fr-FR" sz="2200" dirty="0" smtClean="0">
                <a:solidFill>
                  <a:schemeClr val="bg1">
                    <a:lumMod val="50000"/>
                  </a:schemeClr>
                </a:solidFill>
              </a:rPr>
              <a:t>2 XCSV-H &amp; 6 XCHV)</a:t>
            </a:r>
            <a:endParaRPr lang="fr-FR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AER EN-MEF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7A44-40FA-4992-8648-04E3480F892F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30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7189</TotalTime>
  <Words>169</Words>
  <Application>Microsoft Office PowerPoint</Application>
  <PresentationFormat>Widescreen</PresentationFormat>
  <Paragraphs>58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Microsoft Excel Worksheet</vt:lpstr>
      <vt:lpstr>Collimateurs NA</vt:lpstr>
      <vt:lpstr>Eléments installés</vt:lpstr>
      <vt:lpstr>Planning 2015-2016</vt:lpstr>
      <vt:lpstr>6 collimateurs YETS 2015</vt:lpstr>
      <vt:lpstr>Injector schedule 2016</vt:lpstr>
      <vt:lpstr>YETS Future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Collimateurs NA</dc:title>
  <dc:creator>Aboubakr Ebn Rahmoun</dc:creator>
  <cp:lastModifiedBy>Aboubakr Ebn Rahmoun</cp:lastModifiedBy>
  <cp:revision>27</cp:revision>
  <dcterms:created xsi:type="dcterms:W3CDTF">2015-09-18T12:47:53Z</dcterms:created>
  <dcterms:modified xsi:type="dcterms:W3CDTF">2015-09-24T12:26:12Z</dcterms:modified>
</cp:coreProperties>
</file>