
<file path=[Content_Types].xml><?xml version="1.0" encoding="utf-8"?>
<Types xmlns="http://schemas.openxmlformats.org/package/2006/content-types">
  <Default Extension="xml" ContentType="application/xml"/>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61" r:id="rId1"/>
  </p:sldMasterIdLst>
  <p:notesMasterIdLst>
    <p:notesMasterId r:id="rId17"/>
  </p:notesMasterIdLst>
  <p:handoutMasterIdLst>
    <p:handoutMasterId r:id="rId18"/>
  </p:handoutMasterIdLst>
  <p:sldIdLst>
    <p:sldId id="256" r:id="rId2"/>
    <p:sldId id="257" r:id="rId3"/>
    <p:sldId id="258" r:id="rId4"/>
    <p:sldId id="271" r:id="rId5"/>
    <p:sldId id="261" r:id="rId6"/>
    <p:sldId id="262" r:id="rId7"/>
    <p:sldId id="263" r:id="rId8"/>
    <p:sldId id="265" r:id="rId9"/>
    <p:sldId id="266" r:id="rId10"/>
    <p:sldId id="267" r:id="rId11"/>
    <p:sldId id="272" r:id="rId12"/>
    <p:sldId id="273" r:id="rId13"/>
    <p:sldId id="274" r:id="rId14"/>
    <p:sldId id="275" r:id="rId15"/>
    <p:sldId id="276" r:id="rId16"/>
  </p:sldIdLst>
  <p:sldSz cx="13004800" cy="9753600"/>
  <p:notesSz cx="6858000" cy="9144000"/>
  <p:defaultTextStyle>
    <a:lvl1pPr algn="ctr" defTabSz="584200">
      <a:defRPr sz="3600">
        <a:latin typeface="+mn-lt"/>
        <a:ea typeface="+mn-ea"/>
        <a:cs typeface="+mn-cs"/>
        <a:sym typeface="Helvetica Light"/>
      </a:defRPr>
    </a:lvl1pPr>
    <a:lvl2pPr indent="228600" algn="ctr" defTabSz="584200">
      <a:defRPr sz="3600">
        <a:latin typeface="+mn-lt"/>
        <a:ea typeface="+mn-ea"/>
        <a:cs typeface="+mn-cs"/>
        <a:sym typeface="Helvetica Light"/>
      </a:defRPr>
    </a:lvl2pPr>
    <a:lvl3pPr indent="457200" algn="ctr" defTabSz="584200">
      <a:defRPr sz="3600">
        <a:latin typeface="+mn-lt"/>
        <a:ea typeface="+mn-ea"/>
        <a:cs typeface="+mn-cs"/>
        <a:sym typeface="Helvetica Light"/>
      </a:defRPr>
    </a:lvl3pPr>
    <a:lvl4pPr indent="685800" algn="ctr" defTabSz="584200">
      <a:defRPr sz="3600">
        <a:latin typeface="+mn-lt"/>
        <a:ea typeface="+mn-ea"/>
        <a:cs typeface="+mn-cs"/>
        <a:sym typeface="Helvetica Light"/>
      </a:defRPr>
    </a:lvl4pPr>
    <a:lvl5pPr indent="914400" algn="ctr" defTabSz="584200">
      <a:defRPr sz="3600">
        <a:latin typeface="+mn-lt"/>
        <a:ea typeface="+mn-ea"/>
        <a:cs typeface="+mn-cs"/>
        <a:sym typeface="Helvetica Light"/>
      </a:defRPr>
    </a:lvl5pPr>
    <a:lvl6pPr indent="1143000" algn="ctr" defTabSz="584200">
      <a:defRPr sz="3600">
        <a:latin typeface="+mn-lt"/>
        <a:ea typeface="+mn-ea"/>
        <a:cs typeface="+mn-cs"/>
        <a:sym typeface="Helvetica Light"/>
      </a:defRPr>
    </a:lvl6pPr>
    <a:lvl7pPr indent="1371600" algn="ctr" defTabSz="584200">
      <a:defRPr sz="3600">
        <a:latin typeface="+mn-lt"/>
        <a:ea typeface="+mn-ea"/>
        <a:cs typeface="+mn-cs"/>
        <a:sym typeface="Helvetica Light"/>
      </a:defRPr>
    </a:lvl7pPr>
    <a:lvl8pPr indent="1600200" algn="ctr" defTabSz="584200">
      <a:defRPr sz="3600">
        <a:latin typeface="+mn-lt"/>
        <a:ea typeface="+mn-ea"/>
        <a:cs typeface="+mn-cs"/>
        <a:sym typeface="Helvetica Light"/>
      </a:defRPr>
    </a:lvl8pPr>
    <a:lvl9pPr indent="1828800" algn="ctr" defTabSz="584200">
      <a:defRPr sz="3600">
        <a:latin typeface="+mn-lt"/>
        <a:ea typeface="+mn-ea"/>
        <a:cs typeface="+mn-cs"/>
        <a:sym typeface="Helvetica Light"/>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Ref idx="minor">
          <a:srgbClr val="000000"/>
        </a:fontRef>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wholeTbl>
    <a:band2H>
      <a:tcTxStyle/>
      <a:tcStyle>
        <a:tcBdr/>
        <a:fill>
          <a:solidFill>
            <a:srgbClr val="E3E5E8"/>
          </a:solidFill>
        </a:fill>
      </a:tcStyle>
    </a:band2H>
    <a:firstCol>
      <a:tcTxStyle b="on" i="off">
        <a:fontRef idx="minor">
          <a:srgbClr val="FFFFFF"/>
        </a:fontRef>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398CCE"/>
          </a:solidFill>
        </a:fill>
      </a:tcStyle>
    </a:firstCol>
    <a:lastRow>
      <a:tcTxStyle b="off" i="off">
        <a:fontRef idx="minor">
          <a:srgbClr val="000000"/>
        </a:fontRef>
        <a:srgbClr val="000000"/>
      </a:tcTxStyle>
      <a:tcStyle>
        <a:tcBdr>
          <a:left>
            <a:ln w="12700" cap="flat">
              <a:noFill/>
              <a:miter lim="400000"/>
            </a:ln>
          </a:left>
          <a:right>
            <a:ln w="12700" cap="flat">
              <a:noFill/>
              <a:miter lim="400000"/>
            </a:ln>
          </a:right>
          <a:top>
            <a:ln w="12700" cap="flat">
              <a:solidFill>
                <a:srgbClr val="3797C6"/>
              </a:solidFill>
              <a:prstDash val="solid"/>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lastRow>
    <a:firstRow>
      <a:tcTxStyle b="on" i="off">
        <a:fontRef idx="minor">
          <a:srgbClr val="FFFFFF"/>
        </a:fontRef>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0365C0"/>
          </a:solidFill>
        </a:fill>
      </a:tcStyle>
    </a:firstRow>
  </a:tblStyle>
  <a:tblStyle styleId="{C7B018BB-80A7-4F77-B60F-C8B233D01FF8}" styleName="">
    <a:tblBg/>
    <a:wholeTbl>
      <a:tcTxStyle b="off" i="off">
        <a:fontRef idx="minor">
          <a:srgbClr val="000000"/>
        </a:fontRef>
        <a:srgbClr val="000000"/>
      </a:tcTxStyle>
      <a:tcStyle>
        <a:tcBdr>
          <a:left>
            <a:ln w="12700" cap="flat">
              <a:solidFill>
                <a:srgbClr val="B8B8B8"/>
              </a:solidFill>
              <a:prstDash val="solid"/>
              <a:miter lim="400000"/>
            </a:ln>
          </a:left>
          <a:right>
            <a:ln w="12700" cap="flat">
              <a:solidFill>
                <a:srgbClr val="B8B8B8"/>
              </a:solidFill>
              <a:prstDash val="solid"/>
              <a:miter lim="400000"/>
            </a:ln>
          </a:right>
          <a:top>
            <a:ln w="12700" cap="flat">
              <a:solidFill>
                <a:srgbClr val="B8B8B8"/>
              </a:solidFill>
              <a:prstDash val="solid"/>
              <a:miter lim="400000"/>
            </a:ln>
          </a:top>
          <a:bottom>
            <a:ln w="12700" cap="flat">
              <a:solidFill>
                <a:srgbClr val="B8B8B8"/>
              </a:solidFill>
              <a:prstDash val="solid"/>
              <a:miter lim="400000"/>
            </a:ln>
          </a:bottom>
          <a:insideH>
            <a:ln w="12700" cap="flat">
              <a:solidFill>
                <a:srgbClr val="B8B8B8"/>
              </a:solidFill>
              <a:prstDash val="solid"/>
              <a:miter lim="400000"/>
            </a:ln>
          </a:insideH>
          <a:insideV>
            <a:ln w="12700" cap="flat">
              <a:solidFill>
                <a:srgbClr val="B8B8B8"/>
              </a:solidFill>
              <a:prstDash val="solid"/>
              <a:miter lim="400000"/>
            </a:ln>
          </a:insideV>
        </a:tcBdr>
        <a:fill>
          <a:solidFill>
            <a:srgbClr val="EBEBEB"/>
          </a:solidFill>
        </a:fill>
      </a:tcStyle>
    </a:wholeTbl>
    <a:band2H>
      <a:tcTxStyle/>
      <a:tcStyle>
        <a:tcBdr/>
        <a:fill>
          <a:solidFill>
            <a:srgbClr val="E1E0DA"/>
          </a:solidFill>
        </a:fill>
      </a:tcStyle>
    </a:band2H>
    <a:firstCol>
      <a:tcTxStyle b="on" i="off">
        <a:fontRef idx="minor">
          <a:srgbClr val="FFFFFF"/>
        </a:fontRef>
        <a:srgbClr val="FFFFFF"/>
      </a:tcTxStyle>
      <a:tcStyle>
        <a:tcBdr>
          <a:left>
            <a:ln w="12700" cap="flat">
              <a:solidFill>
                <a:srgbClr val="606060"/>
              </a:solidFill>
              <a:prstDash val="solid"/>
              <a:miter lim="400000"/>
            </a:ln>
          </a:left>
          <a:right>
            <a:ln w="12700" cap="flat">
              <a:solidFill>
                <a:srgbClr val="606060"/>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rgbClr val="5AC831"/>
          </a:solidFill>
        </a:fill>
      </a:tcStyle>
    </a:firstCol>
    <a:lastRow>
      <a:tcTxStyle b="off" i="off">
        <a:fontRef idx="minor">
          <a:srgbClr val="000000"/>
        </a:fontRef>
        <a:srgbClr val="000000"/>
      </a:tcTxStyle>
      <a:tcStyle>
        <a:tcBdr>
          <a:left>
            <a:ln w="12700" cap="flat">
              <a:solidFill>
                <a:srgbClr val="B8B8B8"/>
              </a:solidFill>
              <a:prstDash val="solid"/>
              <a:miter lim="400000"/>
            </a:ln>
          </a:left>
          <a:right>
            <a:ln w="12700" cap="flat">
              <a:solidFill>
                <a:srgbClr val="B8B8B8"/>
              </a:solidFill>
              <a:prstDash val="solid"/>
              <a:miter lim="400000"/>
            </a:ln>
          </a:right>
          <a:top>
            <a:ln w="25400" cap="flat">
              <a:solidFill>
                <a:srgbClr val="606060"/>
              </a:solidFill>
              <a:prstDash val="solid"/>
              <a:miter lim="400000"/>
            </a:ln>
          </a:top>
          <a:bottom>
            <a:ln w="12700" cap="flat">
              <a:solidFill>
                <a:srgbClr val="606060"/>
              </a:solidFill>
              <a:prstDash val="solid"/>
              <a:miter lim="400000"/>
            </a:ln>
          </a:bottom>
          <a:insideH>
            <a:ln w="12700" cap="flat">
              <a:solidFill>
                <a:srgbClr val="B8B8B8"/>
              </a:solidFill>
              <a:prstDash val="solid"/>
              <a:miter lim="400000"/>
            </a:ln>
          </a:insideH>
          <a:insideV>
            <a:ln w="12700" cap="flat">
              <a:solidFill>
                <a:srgbClr val="B8B8B8"/>
              </a:solidFill>
              <a:prstDash val="solid"/>
              <a:miter lim="400000"/>
            </a:ln>
          </a:insideV>
        </a:tcBdr>
        <a:fill>
          <a:solidFill>
            <a:srgbClr val="EBEBEB"/>
          </a:solidFill>
        </a:fill>
      </a:tcStyle>
    </a:lastRow>
    <a:firstRow>
      <a:tcTxStyle b="on" i="off">
        <a:fontRef idx="minor">
          <a:srgbClr val="FFFFFF"/>
        </a:fontRef>
        <a:srgbClr val="FFFFFF"/>
      </a:tcTxStyle>
      <a:tcStyle>
        <a:tcBdr>
          <a:left>
            <a:ln w="12700" cap="flat">
              <a:solidFill>
                <a:srgbClr val="606060"/>
              </a:solidFill>
              <a:prstDash val="solid"/>
              <a:miter lim="400000"/>
            </a:ln>
          </a:left>
          <a:right>
            <a:ln w="12700" cap="flat">
              <a:solidFill>
                <a:srgbClr val="606060"/>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rgbClr val="00882B"/>
          </a:solidFill>
        </a:fill>
      </a:tcStyle>
    </a:firstRow>
  </a:tblStyle>
  <a:tblStyle styleId="{EEE7283C-3CF3-47DC-8721-378D4A62B228}" styleName="">
    <a:tblBg/>
    <a:wholeTbl>
      <a:tcTxStyle b="off" i="off">
        <a:fontRef idx="minor">
          <a:srgbClr val="000000"/>
        </a:fontRef>
        <a:srgbClr val="000000"/>
      </a:tcTxStyle>
      <a:tcStyle>
        <a:tcBdr>
          <a:left>
            <a:ln w="12700" cap="flat">
              <a:solidFill>
                <a:srgbClr val="5D5D5D"/>
              </a:solidFill>
              <a:custDash>
                <a:ds d="200000" sp="200000"/>
              </a:custDash>
              <a:miter lim="400000"/>
            </a:ln>
          </a:left>
          <a:right>
            <a:ln w="12700" cap="flat">
              <a:solidFill>
                <a:srgbClr val="5D5D5D"/>
              </a:solidFill>
              <a:custDash>
                <a:ds d="200000" sp="200000"/>
              </a:custDash>
              <a:miter lim="400000"/>
            </a:ln>
          </a:right>
          <a:top>
            <a:ln w="12700" cap="flat">
              <a:solidFill>
                <a:srgbClr val="5D5D5D"/>
              </a:solidFill>
              <a:custDash>
                <a:ds d="200000" sp="200000"/>
              </a:custDash>
              <a:miter lim="400000"/>
            </a:ln>
          </a:top>
          <a:bottom>
            <a:ln w="12700" cap="flat">
              <a:solidFill>
                <a:srgbClr val="5D5D5D"/>
              </a:solidFill>
              <a:custDash>
                <a:ds d="200000" sp="200000"/>
              </a:custDash>
              <a:miter lim="400000"/>
            </a:ln>
          </a:bottom>
          <a:insideH>
            <a:ln w="12700" cap="flat">
              <a:solidFill>
                <a:srgbClr val="5D5D5D"/>
              </a:solidFill>
              <a:custDash>
                <a:ds d="200000" sp="200000"/>
              </a:custDash>
              <a:miter lim="400000"/>
            </a:ln>
          </a:insideH>
          <a:insideV>
            <a:ln w="12700" cap="flat">
              <a:solidFill>
                <a:srgbClr val="5D5D5D"/>
              </a:solidFill>
              <a:custDash>
                <a:ds d="200000" sp="200000"/>
              </a:custDash>
              <a:miter lim="400000"/>
            </a:ln>
          </a:insideV>
        </a:tcBdr>
        <a:fill>
          <a:solidFill>
            <a:srgbClr val="E6E3D7"/>
          </a:solidFill>
        </a:fill>
      </a:tcStyle>
    </a:wholeTbl>
    <a:band2H>
      <a:tcTxStyle/>
      <a:tcStyle>
        <a:tcBdr/>
        <a:fill>
          <a:solidFill>
            <a:srgbClr val="C3C2C2"/>
          </a:solidFill>
        </a:fill>
      </a:tcStyle>
    </a:band2H>
    <a:firstCol>
      <a:tcTxStyle b="on" i="off">
        <a:fontRef idx="minor">
          <a:srgbClr val="FFFFFF"/>
        </a:fontRef>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09C99"/>
          </a:solidFill>
        </a:fill>
      </a:tcStyle>
    </a:firstCol>
    <a:lastRow>
      <a:tcTxStyle b="on" i="off">
        <a:fontRef idx="minor">
          <a:srgbClr val="FFFFFF"/>
        </a:fontRef>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7764E"/>
          </a:solidFill>
        </a:fill>
      </a:tcStyle>
    </a:lastRow>
    <a:firstRow>
      <a:tcTxStyle b="on" i="off">
        <a:fontRef idx="minor">
          <a:srgbClr val="FFFFFF"/>
        </a:fontRef>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7764E"/>
          </a:solidFill>
        </a:fill>
      </a:tcStyle>
    </a:firstRow>
  </a:tblStyle>
  <a:tblStyle styleId="{CF821DB8-F4EB-4A41-A1BA-3FCAFE7338EE}" styleName="">
    <a:tblBg/>
    <a:wholeTbl>
      <a:tcTxStyle b="off"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EBEBEB"/>
          </a:solidFill>
        </a:fill>
      </a:tcStyle>
    </a:wholeTbl>
    <a:band2H>
      <a:tcTxStyle/>
      <a:tcStyle>
        <a:tcBdr/>
        <a:fill>
          <a:solidFill>
            <a:srgbClr val="DCE5E6"/>
          </a:solidFill>
        </a:fill>
      </a:tcStyle>
    </a:band2H>
    <a:firstCol>
      <a:tcTxStyle b="on" i="off">
        <a:fontRef idx="minor">
          <a:srgbClr val="FFFFFF"/>
        </a:fontRef>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firstCol>
    <a:lastRow>
      <a:tcTxStyle b="on" i="off">
        <a:fontRef idx="minor">
          <a:srgbClr val="FFFFFF"/>
        </a:fontRef>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lastRow>
    <a:firstRow>
      <a:tcTxStyle b="on" i="off">
        <a:fontRef idx="minor">
          <a:srgbClr val="FFFFFF"/>
        </a:fontRef>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firstRow>
  </a:tblStyle>
  <a:tblStyle styleId="{33BA23B1-9221-436E-865A-0063620EA4FD}" styleName="">
    <a:tblBg/>
    <a:wholeTbl>
      <a:tcTxStyle b="off" i="off">
        <a:fontRef idx="minor">
          <a:srgbClr val="000000"/>
        </a:fontRef>
        <a:srgbClr val="000000"/>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D0D1D2"/>
          </a:solidFill>
        </a:fill>
      </a:tcStyle>
    </a:wholeTbl>
    <a:band2H>
      <a:tcTxStyle/>
      <a:tcStyle>
        <a:tcBdr/>
        <a:fill>
          <a:solidFill>
            <a:srgbClr val="DEDEDF"/>
          </a:solidFill>
        </a:fill>
      </a:tcStyle>
    </a:band2H>
    <a:firstCol>
      <a:tcTxStyle b="on" i="off">
        <a:fontRef idx="minor">
          <a:srgbClr val="FFFFFF"/>
        </a:fontRef>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535761"/>
          </a:solidFill>
        </a:fill>
      </a:tcStyle>
    </a:firstCol>
    <a:lastRow>
      <a:tcTxStyle b="on" i="off">
        <a:fontRef idx="minor">
          <a:srgbClr val="FFFFFF"/>
        </a:fontRef>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909398"/>
          </a:solidFill>
        </a:fill>
      </a:tcStyle>
    </a:lastRow>
    <a:firstRow>
      <a:tcTxStyle b="on" i="off">
        <a:fontRef idx="minor">
          <a:srgbClr val="FFFFFF"/>
        </a:fontRef>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767C85"/>
          </a:solidFill>
        </a:fill>
      </a:tcStyle>
    </a:firstRow>
  </a:tblStyle>
  <a:tblStyle styleId="{2708684C-4D16-4618-839F-0558EEFCDFE6}" styleName="">
    <a:tblBg/>
    <a:wholeTbl>
      <a:tcTxStyle b="off" i="off">
        <a:fontRef idx="minor">
          <a:srgbClr val="000000"/>
        </a:fontRef>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wholeTbl>
    <a:band2H>
      <a:tcTxStyle/>
      <a:tcStyle>
        <a:tcBdr/>
        <a:fill>
          <a:solidFill>
            <a:srgbClr val="EDEEEE"/>
          </a:solidFill>
        </a:fill>
      </a:tcStyle>
    </a:band2H>
    <a:firstCol>
      <a:tcTxStyle b="on" i="off">
        <a:font>
          <a:latin typeface="Helvetica"/>
          <a:ea typeface="Helvetica"/>
          <a:cs typeface="Helvetica"/>
        </a:font>
        <a:srgbClr val="000000"/>
      </a:tcTxStyle>
      <a:tcStyle>
        <a:tcBdr>
          <a:left>
            <a:ln w="12700" cap="flat">
              <a:noFill/>
              <a:miter lim="400000"/>
            </a:ln>
          </a:left>
          <a:right>
            <a:ln w="12700" cap="flat">
              <a:solidFill>
                <a:srgbClr val="000000"/>
              </a:solidFill>
              <a:prstDash val="solid"/>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firstCol>
    <a:lastRow>
      <a:tcTxStyle b="on" i="off">
        <a:font>
          <a:latin typeface="Helvetica"/>
          <a:ea typeface="Helvetica"/>
          <a:cs typeface="Helvetica"/>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solidFill>
                <a:srgbClr val="000000"/>
              </a:solidFill>
              <a:prstDash val="solid"/>
              <a:miter lim="400000"/>
            </a:ln>
          </a:top>
          <a:bottom>
            <a:ln w="12700" cap="flat">
              <a:noFill/>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lastRow>
    <a:firstRow>
      <a:tcTxStyle b="on" i="off">
        <a:font>
          <a:latin typeface="Helvetica"/>
          <a:ea typeface="Helvetica"/>
          <a:cs typeface="Helvetica"/>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noFill/>
              <a:miter lim="400000"/>
            </a:ln>
          </a:top>
          <a:bottom>
            <a:ln w="12700" cap="flat">
              <a:solidFill>
                <a:srgbClr val="000000"/>
              </a:solidFill>
              <a:prstDash val="solid"/>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firstRow>
  </a:tblStyle>
  <a:tblStyle styleId="{5940675A-B579-460E-94D1-54222C63F5DA}" styleName="Нет стиля, сетка таблицы">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66" d="100"/>
          <a:sy n="66" d="100"/>
        </p:scale>
        <p:origin x="-1728" y="-112"/>
      </p:cViewPr>
      <p:guideLst>
        <p:guide orient="horz" pos="3072"/>
        <p:guide pos="4096"/>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presProps" Target="presProps.xml"/><Relationship Id="rId21" Type="http://schemas.openxmlformats.org/officeDocument/2006/relationships/viewProps" Target="viewProps.xml"/><Relationship Id="rId22" Type="http://schemas.openxmlformats.org/officeDocument/2006/relationships/theme" Target="theme/theme1.xml"/><Relationship Id="rId23"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notesMaster" Target="notesMasters/notesMaster1.xml"/><Relationship Id="rId18" Type="http://schemas.openxmlformats.org/officeDocument/2006/relationships/handoutMaster" Target="handoutMasters/handoutMaster1.xml"/><Relationship Id="rId19" Type="http://schemas.openxmlformats.org/officeDocument/2006/relationships/printerSettings" Target="printerSettings/printerSettings1.bin"/><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Дата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E9FF3F5A-EEB8-0F41-B393-36F83359BC89}" type="datetimeFigureOut">
              <a:rPr lang="ru-RU" smtClean="0"/>
              <a:t>16.09.15</a:t>
            </a:fld>
            <a:endParaRPr lang="en-US"/>
          </a:p>
        </p:txBody>
      </p:sp>
      <p:sp>
        <p:nvSpPr>
          <p:cNvPr id="4" name="Нижний колонтитул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Номер слайда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0D98A25D-18A3-2C48-99E6-D5AC5B70ECDD}" type="slidenum">
              <a:rPr lang="en-US" smtClean="0"/>
              <a:t>‹#›</a:t>
            </a:fld>
            <a:endParaRPr lang="en-US"/>
          </a:p>
        </p:txBody>
      </p:sp>
    </p:spTree>
    <p:extLst>
      <p:ext uri="{BB962C8B-B14F-4D97-AF65-F5344CB8AC3E}">
        <p14:creationId xmlns:p14="http://schemas.microsoft.com/office/powerpoint/2010/main" val="1795358950"/>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9" name="Shape 29"/>
          <p:cNvSpPr>
            <a:spLocks noGrp="1" noRot="1" noChangeAspect="1"/>
          </p:cNvSpPr>
          <p:nvPr>
            <p:ph type="sldImg"/>
          </p:nvPr>
        </p:nvSpPr>
        <p:spPr>
          <a:xfrm>
            <a:off x="1143000" y="685800"/>
            <a:ext cx="4572000" cy="3429000"/>
          </a:xfrm>
          <a:prstGeom prst="rect">
            <a:avLst/>
          </a:prstGeom>
        </p:spPr>
        <p:txBody>
          <a:bodyPr/>
          <a:lstStyle/>
          <a:p>
            <a:pPr lvl="0"/>
            <a:endParaRPr/>
          </a:p>
        </p:txBody>
      </p:sp>
      <p:sp>
        <p:nvSpPr>
          <p:cNvPr id="30" name="Shape 30"/>
          <p:cNvSpPr>
            <a:spLocks noGrp="1"/>
          </p:cNvSpPr>
          <p:nvPr>
            <p:ph type="body" sz="quarter" idx="1"/>
          </p:nvPr>
        </p:nvSpPr>
        <p:spPr>
          <a:xfrm>
            <a:off x="914400" y="4343400"/>
            <a:ext cx="5029200" cy="4114800"/>
          </a:xfrm>
          <a:prstGeom prst="rect">
            <a:avLst/>
          </a:prstGeom>
        </p:spPr>
        <p:txBody>
          <a:bodyPr/>
          <a:lstStyle/>
          <a:p>
            <a:pPr lvl="0"/>
            <a:endParaRPr/>
          </a:p>
        </p:txBody>
      </p:sp>
    </p:spTree>
    <p:extLst>
      <p:ext uri="{BB962C8B-B14F-4D97-AF65-F5344CB8AC3E}">
        <p14:creationId xmlns:p14="http://schemas.microsoft.com/office/powerpoint/2010/main" val="2765328686"/>
      </p:ext>
    </p:extLst>
  </p:cSld>
  <p:clrMap bg1="lt1" tx1="dk1" bg2="lt2" tx2="dk2" accent1="accent1" accent2="accent2" accent3="accent3" accent4="accent4" accent5="accent5" accent6="accent6" hlink="hlink" folHlink="folHlink"/>
  <p:hf hdr="0" ftr="0" dt="0"/>
  <p:notesStyle>
    <a:lvl1pPr defTabSz="457200">
      <a:lnSpc>
        <a:spcPct val="117999"/>
      </a:lnSpc>
      <a:defRPr sz="2200">
        <a:latin typeface="Helvetica Neue"/>
        <a:ea typeface="Helvetica Neue"/>
        <a:cs typeface="Helvetica Neue"/>
        <a:sym typeface="Helvetica Neue"/>
      </a:defRPr>
    </a:lvl1pPr>
    <a:lvl2pPr indent="228600" defTabSz="457200">
      <a:lnSpc>
        <a:spcPct val="117999"/>
      </a:lnSpc>
      <a:defRPr sz="2200">
        <a:latin typeface="Helvetica Neue"/>
        <a:ea typeface="Helvetica Neue"/>
        <a:cs typeface="Helvetica Neue"/>
        <a:sym typeface="Helvetica Neue"/>
      </a:defRPr>
    </a:lvl2pPr>
    <a:lvl3pPr indent="457200" defTabSz="457200">
      <a:lnSpc>
        <a:spcPct val="117999"/>
      </a:lnSpc>
      <a:defRPr sz="2200">
        <a:latin typeface="Helvetica Neue"/>
        <a:ea typeface="Helvetica Neue"/>
        <a:cs typeface="Helvetica Neue"/>
        <a:sym typeface="Helvetica Neue"/>
      </a:defRPr>
    </a:lvl3pPr>
    <a:lvl4pPr indent="685800" defTabSz="457200">
      <a:lnSpc>
        <a:spcPct val="117999"/>
      </a:lnSpc>
      <a:defRPr sz="2200">
        <a:latin typeface="Helvetica Neue"/>
        <a:ea typeface="Helvetica Neue"/>
        <a:cs typeface="Helvetica Neue"/>
        <a:sym typeface="Helvetica Neue"/>
      </a:defRPr>
    </a:lvl4pPr>
    <a:lvl5pPr indent="914400" defTabSz="457200">
      <a:lnSpc>
        <a:spcPct val="117999"/>
      </a:lnSpc>
      <a:defRPr sz="2200">
        <a:latin typeface="Helvetica Neue"/>
        <a:ea typeface="Helvetica Neue"/>
        <a:cs typeface="Helvetica Neue"/>
        <a:sym typeface="Helvetica Neue"/>
      </a:defRPr>
    </a:lvl5pPr>
    <a:lvl6pPr indent="1143000" defTabSz="457200">
      <a:lnSpc>
        <a:spcPct val="117999"/>
      </a:lnSpc>
      <a:defRPr sz="2200">
        <a:latin typeface="Helvetica Neue"/>
        <a:ea typeface="Helvetica Neue"/>
        <a:cs typeface="Helvetica Neue"/>
        <a:sym typeface="Helvetica Neue"/>
      </a:defRPr>
    </a:lvl6pPr>
    <a:lvl7pPr indent="1371600" defTabSz="457200">
      <a:lnSpc>
        <a:spcPct val="117999"/>
      </a:lnSpc>
      <a:defRPr sz="2200">
        <a:latin typeface="Helvetica Neue"/>
        <a:ea typeface="Helvetica Neue"/>
        <a:cs typeface="Helvetica Neue"/>
        <a:sym typeface="Helvetica Neue"/>
      </a:defRPr>
    </a:lvl7pPr>
    <a:lvl8pPr indent="1600200" defTabSz="457200">
      <a:lnSpc>
        <a:spcPct val="117999"/>
      </a:lnSpc>
      <a:defRPr sz="2200">
        <a:latin typeface="Helvetica Neue"/>
        <a:ea typeface="Helvetica Neue"/>
        <a:cs typeface="Helvetica Neue"/>
        <a:sym typeface="Helvetica Neue"/>
      </a:defRPr>
    </a:lvl8pPr>
    <a:lvl9pPr indent="1828800" defTabSz="457200">
      <a:lnSpc>
        <a:spcPct val="117999"/>
      </a:lnSpc>
      <a:defRPr sz="2200">
        <a:latin typeface="Helvetica Neue"/>
        <a:ea typeface="Helvetica Neue"/>
        <a:cs typeface="Helvetica Neue"/>
        <a:sym typeface="Helvetica Neue"/>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Название 1"/>
          <p:cNvSpPr>
            <a:spLocks noGrp="1"/>
          </p:cNvSpPr>
          <p:nvPr>
            <p:ph type="ctrTitle"/>
          </p:nvPr>
        </p:nvSpPr>
        <p:spPr>
          <a:xfrm>
            <a:off x="975360" y="3029939"/>
            <a:ext cx="11054080" cy="2090702"/>
          </a:xfrm>
        </p:spPr>
        <p:txBody>
          <a:bodyPr/>
          <a:lstStyle/>
          <a:p>
            <a:r>
              <a:rPr lang="x-none" smtClean="0"/>
              <a:t>Образец заголовка</a:t>
            </a:r>
            <a:endParaRPr lang="en-US"/>
          </a:p>
        </p:txBody>
      </p:sp>
      <p:sp>
        <p:nvSpPr>
          <p:cNvPr id="3" name="Подзаголовок 2"/>
          <p:cNvSpPr>
            <a:spLocks noGrp="1"/>
          </p:cNvSpPr>
          <p:nvPr>
            <p:ph type="subTitle" idx="1"/>
          </p:nvPr>
        </p:nvSpPr>
        <p:spPr>
          <a:xfrm>
            <a:off x="1950720" y="5527040"/>
            <a:ext cx="9103360" cy="2492587"/>
          </a:xfrm>
        </p:spPr>
        <p:txBody>
          <a:bodyPr/>
          <a:lstStyle>
            <a:lvl1pPr marL="0" indent="0" algn="ctr">
              <a:buNone/>
              <a:defRPr>
                <a:solidFill>
                  <a:schemeClr val="tx1">
                    <a:tint val="75000"/>
                  </a:schemeClr>
                </a:solidFill>
              </a:defRPr>
            </a:lvl1pPr>
            <a:lvl2pPr marL="650230" indent="0" algn="ctr">
              <a:buNone/>
              <a:defRPr>
                <a:solidFill>
                  <a:schemeClr val="tx1">
                    <a:tint val="75000"/>
                  </a:schemeClr>
                </a:solidFill>
              </a:defRPr>
            </a:lvl2pPr>
            <a:lvl3pPr marL="1300460" indent="0" algn="ctr">
              <a:buNone/>
              <a:defRPr>
                <a:solidFill>
                  <a:schemeClr val="tx1">
                    <a:tint val="75000"/>
                  </a:schemeClr>
                </a:solidFill>
              </a:defRPr>
            </a:lvl3pPr>
            <a:lvl4pPr marL="1950690" indent="0" algn="ctr">
              <a:buNone/>
              <a:defRPr>
                <a:solidFill>
                  <a:schemeClr val="tx1">
                    <a:tint val="75000"/>
                  </a:schemeClr>
                </a:solidFill>
              </a:defRPr>
            </a:lvl4pPr>
            <a:lvl5pPr marL="2600919" indent="0" algn="ctr">
              <a:buNone/>
              <a:defRPr>
                <a:solidFill>
                  <a:schemeClr val="tx1">
                    <a:tint val="75000"/>
                  </a:schemeClr>
                </a:solidFill>
              </a:defRPr>
            </a:lvl5pPr>
            <a:lvl6pPr marL="3251149" indent="0" algn="ctr">
              <a:buNone/>
              <a:defRPr>
                <a:solidFill>
                  <a:schemeClr val="tx1">
                    <a:tint val="75000"/>
                  </a:schemeClr>
                </a:solidFill>
              </a:defRPr>
            </a:lvl6pPr>
            <a:lvl7pPr marL="3901379" indent="0" algn="ctr">
              <a:buNone/>
              <a:defRPr>
                <a:solidFill>
                  <a:schemeClr val="tx1">
                    <a:tint val="75000"/>
                  </a:schemeClr>
                </a:solidFill>
              </a:defRPr>
            </a:lvl7pPr>
            <a:lvl8pPr marL="4551609" indent="0" algn="ctr">
              <a:buNone/>
              <a:defRPr>
                <a:solidFill>
                  <a:schemeClr val="tx1">
                    <a:tint val="75000"/>
                  </a:schemeClr>
                </a:solidFill>
              </a:defRPr>
            </a:lvl8pPr>
            <a:lvl9pPr marL="5201839" indent="0" algn="ctr">
              <a:buNone/>
              <a:defRPr>
                <a:solidFill>
                  <a:schemeClr val="tx1">
                    <a:tint val="75000"/>
                  </a:schemeClr>
                </a:solidFill>
              </a:defRPr>
            </a:lvl9pPr>
          </a:lstStyle>
          <a:p>
            <a:r>
              <a:rPr lang="x-none" smtClean="0"/>
              <a:t>Образец подзаголовка</a:t>
            </a:r>
            <a:endParaRPr lang="en-US"/>
          </a:p>
        </p:txBody>
      </p:sp>
      <p:sp>
        <p:nvSpPr>
          <p:cNvPr id="4" name="Дата 3"/>
          <p:cNvSpPr>
            <a:spLocks noGrp="1"/>
          </p:cNvSpPr>
          <p:nvPr>
            <p:ph type="dt" sz="half" idx="10"/>
          </p:nvPr>
        </p:nvSpPr>
        <p:spPr/>
        <p:txBody>
          <a:bodyPr/>
          <a:lstStyle/>
          <a:p>
            <a:endParaRPr lang="en-US"/>
          </a:p>
        </p:txBody>
      </p:sp>
      <p:sp>
        <p:nvSpPr>
          <p:cNvPr id="5" name="Нижний колонтитул 4"/>
          <p:cNvSpPr>
            <a:spLocks noGrp="1"/>
          </p:cNvSpPr>
          <p:nvPr>
            <p:ph type="ftr" sz="quarter" idx="11"/>
          </p:nvPr>
        </p:nvSpPr>
        <p:spPr/>
        <p:txBody>
          <a:bodyPr/>
          <a:lstStyle/>
          <a:p>
            <a:endParaRPr lang="en-US"/>
          </a:p>
        </p:txBody>
      </p:sp>
      <p:sp>
        <p:nvSpPr>
          <p:cNvPr id="6" name="Номер слайда 5"/>
          <p:cNvSpPr>
            <a:spLocks noGrp="1"/>
          </p:cNvSpPr>
          <p:nvPr>
            <p:ph type="sldNum" sz="quarter" idx="12"/>
          </p:nvPr>
        </p:nvSpPr>
        <p:spPr/>
        <p:txBody>
          <a:bodyPr/>
          <a:lstStyle/>
          <a:p>
            <a:fld id="{2E413A0E-EE8C-F042-A4C8-13AE8478FD3C}" type="slidenum">
              <a:rPr lang="en-US" smtClean="0"/>
              <a:t>‹#›</a:t>
            </a:fld>
            <a:endParaRPr lang="en-US"/>
          </a:p>
        </p:txBody>
      </p:sp>
    </p:spTree>
    <p:extLst>
      <p:ext uri="{BB962C8B-B14F-4D97-AF65-F5344CB8AC3E}">
        <p14:creationId xmlns:p14="http://schemas.microsoft.com/office/powerpoint/2010/main" val="41659103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 текст">
    <p:spTree>
      <p:nvGrpSpPr>
        <p:cNvPr id="1" name=""/>
        <p:cNvGrpSpPr/>
        <p:nvPr/>
      </p:nvGrpSpPr>
      <p:grpSpPr>
        <a:xfrm>
          <a:off x="0" y="0"/>
          <a:ext cx="0" cy="0"/>
          <a:chOff x="0" y="0"/>
          <a:chExt cx="0" cy="0"/>
        </a:xfrm>
      </p:grpSpPr>
      <p:sp>
        <p:nvSpPr>
          <p:cNvPr id="2" name="Название 1"/>
          <p:cNvSpPr>
            <a:spLocks noGrp="1"/>
          </p:cNvSpPr>
          <p:nvPr>
            <p:ph type="title"/>
          </p:nvPr>
        </p:nvSpPr>
        <p:spPr/>
        <p:txBody>
          <a:bodyPr/>
          <a:lstStyle/>
          <a:p>
            <a:r>
              <a:rPr lang="x-none" smtClean="0"/>
              <a:t>Образец заголовка</a:t>
            </a:r>
            <a:endParaRPr lang="en-US"/>
          </a:p>
        </p:txBody>
      </p:sp>
      <p:sp>
        <p:nvSpPr>
          <p:cNvPr id="3" name="Вертикальный текст 2"/>
          <p:cNvSpPr>
            <a:spLocks noGrp="1"/>
          </p:cNvSpPr>
          <p:nvPr>
            <p:ph type="body" orient="vert" idx="1"/>
          </p:nvPr>
        </p:nvSpPr>
        <p:spPr/>
        <p:txBody>
          <a:bodyPr vert="eaVert"/>
          <a:lstStyle/>
          <a:p>
            <a:pPr lvl="0"/>
            <a:r>
              <a:rPr lang="x-none" smtClean="0"/>
              <a:t>Образец текста</a:t>
            </a:r>
          </a:p>
          <a:p>
            <a:pPr lvl="1"/>
            <a:r>
              <a:rPr lang="x-none" smtClean="0"/>
              <a:t>Второй уровень</a:t>
            </a:r>
          </a:p>
          <a:p>
            <a:pPr lvl="2"/>
            <a:r>
              <a:rPr lang="x-none" smtClean="0"/>
              <a:t>Третий уровень</a:t>
            </a:r>
          </a:p>
          <a:p>
            <a:pPr lvl="3"/>
            <a:r>
              <a:rPr lang="x-none" smtClean="0"/>
              <a:t>Четвертый уровень</a:t>
            </a:r>
          </a:p>
          <a:p>
            <a:pPr lvl="4"/>
            <a:r>
              <a:rPr lang="x-none" smtClean="0"/>
              <a:t>Пятый уровень</a:t>
            </a:r>
            <a:endParaRPr lang="en-US"/>
          </a:p>
        </p:txBody>
      </p:sp>
      <p:sp>
        <p:nvSpPr>
          <p:cNvPr id="4" name="Дата 3"/>
          <p:cNvSpPr>
            <a:spLocks noGrp="1"/>
          </p:cNvSpPr>
          <p:nvPr>
            <p:ph type="dt" sz="half" idx="10"/>
          </p:nvPr>
        </p:nvSpPr>
        <p:spPr/>
        <p:txBody>
          <a:bodyPr/>
          <a:lstStyle/>
          <a:p>
            <a:endParaRPr lang="en-US"/>
          </a:p>
        </p:txBody>
      </p:sp>
      <p:sp>
        <p:nvSpPr>
          <p:cNvPr id="5" name="Нижний колонтитул 4"/>
          <p:cNvSpPr>
            <a:spLocks noGrp="1"/>
          </p:cNvSpPr>
          <p:nvPr>
            <p:ph type="ftr" sz="quarter" idx="11"/>
          </p:nvPr>
        </p:nvSpPr>
        <p:spPr/>
        <p:txBody>
          <a:bodyPr/>
          <a:lstStyle/>
          <a:p>
            <a:endParaRPr lang="en-US"/>
          </a:p>
        </p:txBody>
      </p:sp>
      <p:sp>
        <p:nvSpPr>
          <p:cNvPr id="6" name="Номер слайда 5"/>
          <p:cNvSpPr>
            <a:spLocks noGrp="1"/>
          </p:cNvSpPr>
          <p:nvPr>
            <p:ph type="sldNum" sz="quarter" idx="12"/>
          </p:nvPr>
        </p:nvSpPr>
        <p:spPr/>
        <p:txBody>
          <a:bodyPr/>
          <a:lstStyle/>
          <a:p>
            <a:fld id="{2E413A0E-EE8C-F042-A4C8-13AE8478FD3C}" type="slidenum">
              <a:rPr lang="en-US" smtClean="0"/>
              <a:t>‹#›</a:t>
            </a:fld>
            <a:endParaRPr lang="en-US"/>
          </a:p>
        </p:txBody>
      </p:sp>
    </p:spTree>
    <p:extLst>
      <p:ext uri="{BB962C8B-B14F-4D97-AF65-F5344CB8AC3E}">
        <p14:creationId xmlns:p14="http://schemas.microsoft.com/office/powerpoint/2010/main" val="75377848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 загол.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9428480" y="390597"/>
            <a:ext cx="2926080" cy="8322169"/>
          </a:xfrm>
        </p:spPr>
        <p:txBody>
          <a:bodyPr vert="eaVert"/>
          <a:lstStyle/>
          <a:p>
            <a:r>
              <a:rPr lang="x-none" smtClean="0"/>
              <a:t>Образец заголовка</a:t>
            </a:r>
            <a:endParaRPr lang="en-US"/>
          </a:p>
        </p:txBody>
      </p:sp>
      <p:sp>
        <p:nvSpPr>
          <p:cNvPr id="3" name="Вертикальный текст 2"/>
          <p:cNvSpPr>
            <a:spLocks noGrp="1"/>
          </p:cNvSpPr>
          <p:nvPr>
            <p:ph type="body" orient="vert" idx="1"/>
          </p:nvPr>
        </p:nvSpPr>
        <p:spPr>
          <a:xfrm>
            <a:off x="650240" y="390597"/>
            <a:ext cx="8561493" cy="8322169"/>
          </a:xfrm>
        </p:spPr>
        <p:txBody>
          <a:bodyPr vert="eaVert"/>
          <a:lstStyle/>
          <a:p>
            <a:pPr lvl="0"/>
            <a:r>
              <a:rPr lang="x-none" smtClean="0"/>
              <a:t>Образец текста</a:t>
            </a:r>
          </a:p>
          <a:p>
            <a:pPr lvl="1"/>
            <a:r>
              <a:rPr lang="x-none" smtClean="0"/>
              <a:t>Второй уровень</a:t>
            </a:r>
          </a:p>
          <a:p>
            <a:pPr lvl="2"/>
            <a:r>
              <a:rPr lang="x-none" smtClean="0"/>
              <a:t>Третий уровень</a:t>
            </a:r>
          </a:p>
          <a:p>
            <a:pPr lvl="3"/>
            <a:r>
              <a:rPr lang="x-none" smtClean="0"/>
              <a:t>Четвертый уровень</a:t>
            </a:r>
          </a:p>
          <a:p>
            <a:pPr lvl="4"/>
            <a:r>
              <a:rPr lang="x-none" smtClean="0"/>
              <a:t>Пятый уровень</a:t>
            </a:r>
            <a:endParaRPr lang="en-US"/>
          </a:p>
        </p:txBody>
      </p:sp>
      <p:sp>
        <p:nvSpPr>
          <p:cNvPr id="4" name="Дата 3"/>
          <p:cNvSpPr>
            <a:spLocks noGrp="1"/>
          </p:cNvSpPr>
          <p:nvPr>
            <p:ph type="dt" sz="half" idx="10"/>
          </p:nvPr>
        </p:nvSpPr>
        <p:spPr/>
        <p:txBody>
          <a:bodyPr/>
          <a:lstStyle/>
          <a:p>
            <a:endParaRPr lang="en-US"/>
          </a:p>
        </p:txBody>
      </p:sp>
      <p:sp>
        <p:nvSpPr>
          <p:cNvPr id="5" name="Нижний колонтитул 4"/>
          <p:cNvSpPr>
            <a:spLocks noGrp="1"/>
          </p:cNvSpPr>
          <p:nvPr>
            <p:ph type="ftr" sz="quarter" idx="11"/>
          </p:nvPr>
        </p:nvSpPr>
        <p:spPr/>
        <p:txBody>
          <a:bodyPr/>
          <a:lstStyle/>
          <a:p>
            <a:endParaRPr lang="en-US"/>
          </a:p>
        </p:txBody>
      </p:sp>
      <p:sp>
        <p:nvSpPr>
          <p:cNvPr id="6" name="Номер слайда 5"/>
          <p:cNvSpPr>
            <a:spLocks noGrp="1"/>
          </p:cNvSpPr>
          <p:nvPr>
            <p:ph type="sldNum" sz="quarter" idx="12"/>
          </p:nvPr>
        </p:nvSpPr>
        <p:spPr/>
        <p:txBody>
          <a:bodyPr/>
          <a:lstStyle/>
          <a:p>
            <a:fld id="{2E413A0E-EE8C-F042-A4C8-13AE8478FD3C}" type="slidenum">
              <a:rPr lang="en-US" smtClean="0"/>
              <a:t>‹#›</a:t>
            </a:fld>
            <a:endParaRPr lang="en-US"/>
          </a:p>
        </p:txBody>
      </p:sp>
    </p:spTree>
    <p:extLst>
      <p:ext uri="{BB962C8B-B14F-4D97-AF65-F5344CB8AC3E}">
        <p14:creationId xmlns:p14="http://schemas.microsoft.com/office/powerpoint/2010/main" val="326511588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
  <p:cSld name="Title &amp; Subtitle">
    <p:spTree>
      <p:nvGrpSpPr>
        <p:cNvPr id="1" name=""/>
        <p:cNvGrpSpPr/>
        <p:nvPr/>
      </p:nvGrpSpPr>
      <p:grpSpPr>
        <a:xfrm>
          <a:off x="0" y="0"/>
          <a:ext cx="0" cy="0"/>
          <a:chOff x="0" y="0"/>
          <a:chExt cx="0" cy="0"/>
        </a:xfrm>
      </p:grpSpPr>
      <p:sp>
        <p:nvSpPr>
          <p:cNvPr id="5" name="Shape 5"/>
          <p:cNvSpPr>
            <a:spLocks noGrp="1"/>
          </p:cNvSpPr>
          <p:nvPr>
            <p:ph type="title"/>
          </p:nvPr>
        </p:nvSpPr>
        <p:spPr>
          <a:xfrm>
            <a:off x="1270000" y="1638300"/>
            <a:ext cx="10464800" cy="3302000"/>
          </a:xfrm>
          <a:prstGeom prst="rect">
            <a:avLst/>
          </a:prstGeom>
        </p:spPr>
        <p:txBody>
          <a:bodyPr anchor="b"/>
          <a:lstStyle/>
          <a:p>
            <a:pPr lvl="0">
              <a:defRPr sz="1800"/>
            </a:pPr>
            <a:r>
              <a:rPr sz="8000"/>
              <a:t>Title Text</a:t>
            </a:r>
          </a:p>
        </p:txBody>
      </p:sp>
      <p:sp>
        <p:nvSpPr>
          <p:cNvPr id="6" name="Shape 6"/>
          <p:cNvSpPr>
            <a:spLocks noGrp="1"/>
          </p:cNvSpPr>
          <p:nvPr>
            <p:ph type="body" idx="1"/>
          </p:nvPr>
        </p:nvSpPr>
        <p:spPr>
          <a:xfrm>
            <a:off x="1270000" y="5029200"/>
            <a:ext cx="10464800" cy="1130300"/>
          </a:xfrm>
          <a:prstGeom prst="rect">
            <a:avLst/>
          </a:prstGeom>
        </p:spPr>
        <p:txBody>
          <a:bodyPr anchor="t"/>
          <a:lstStyle>
            <a:lvl1pPr marL="0" indent="0" algn="ctr">
              <a:spcBef>
                <a:spcPts val="0"/>
              </a:spcBef>
              <a:buSzTx/>
              <a:buNone/>
              <a:defRPr sz="3200"/>
            </a:lvl1pPr>
            <a:lvl2pPr marL="0" indent="228600" algn="ctr">
              <a:spcBef>
                <a:spcPts val="0"/>
              </a:spcBef>
              <a:buSzTx/>
              <a:buNone/>
              <a:defRPr sz="3200"/>
            </a:lvl2pPr>
            <a:lvl3pPr marL="0" indent="457200" algn="ctr">
              <a:spcBef>
                <a:spcPts val="0"/>
              </a:spcBef>
              <a:buSzTx/>
              <a:buNone/>
              <a:defRPr sz="3200"/>
            </a:lvl3pPr>
            <a:lvl4pPr marL="0" indent="685800" algn="ctr">
              <a:spcBef>
                <a:spcPts val="0"/>
              </a:spcBef>
              <a:buSzTx/>
              <a:buNone/>
              <a:defRPr sz="3200"/>
            </a:lvl4pPr>
            <a:lvl5pPr marL="0" indent="914400" algn="ctr">
              <a:spcBef>
                <a:spcPts val="0"/>
              </a:spcBef>
              <a:buSzTx/>
              <a:buNone/>
              <a:defRPr sz="3200"/>
            </a:lvl5pPr>
          </a:lstStyle>
          <a:p>
            <a:pPr lvl="0">
              <a:defRPr sz="1800"/>
            </a:pPr>
            <a:r>
              <a:rPr sz="3200"/>
              <a:t>Body Level One</a:t>
            </a:r>
          </a:p>
          <a:p>
            <a:pPr lvl="1">
              <a:defRPr sz="1800"/>
            </a:pPr>
            <a:r>
              <a:rPr sz="3200"/>
              <a:t>Body Level Two</a:t>
            </a:r>
          </a:p>
          <a:p>
            <a:pPr lvl="2">
              <a:defRPr sz="1800"/>
            </a:pPr>
            <a:r>
              <a:rPr sz="3200"/>
              <a:t>Body Level Three</a:t>
            </a:r>
          </a:p>
          <a:p>
            <a:pPr lvl="3">
              <a:defRPr sz="1800"/>
            </a:pPr>
            <a:r>
              <a:rPr sz="3200"/>
              <a:t>Body Level Four</a:t>
            </a:r>
          </a:p>
          <a:p>
            <a:pPr lvl="4">
              <a:defRPr sz="1800"/>
            </a:pPr>
            <a:r>
              <a:rPr sz="3200"/>
              <a:t>Body Level Five</a:t>
            </a:r>
          </a:p>
        </p:txBody>
      </p:sp>
    </p:spTree>
  </p:cSld>
  <p:clrMapOvr>
    <a:masterClrMapping/>
  </p:clrMapOvr>
  <p:transition xmlns:p14="http://schemas.microsoft.com/office/powerpoint/2010/mai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Название 1"/>
          <p:cNvSpPr>
            <a:spLocks noGrp="1"/>
          </p:cNvSpPr>
          <p:nvPr>
            <p:ph type="title"/>
          </p:nvPr>
        </p:nvSpPr>
        <p:spPr/>
        <p:txBody>
          <a:bodyPr/>
          <a:lstStyle/>
          <a:p>
            <a:r>
              <a:rPr lang="x-none" smtClean="0"/>
              <a:t>Образец заголовка</a:t>
            </a:r>
            <a:endParaRPr lang="en-US"/>
          </a:p>
        </p:txBody>
      </p:sp>
      <p:sp>
        <p:nvSpPr>
          <p:cNvPr id="3" name="Содержимое 2"/>
          <p:cNvSpPr>
            <a:spLocks noGrp="1"/>
          </p:cNvSpPr>
          <p:nvPr>
            <p:ph idx="1"/>
          </p:nvPr>
        </p:nvSpPr>
        <p:spPr/>
        <p:txBody>
          <a:bodyPr/>
          <a:lstStyle/>
          <a:p>
            <a:pPr lvl="0"/>
            <a:r>
              <a:rPr lang="x-none" smtClean="0"/>
              <a:t>Образец текста</a:t>
            </a:r>
          </a:p>
          <a:p>
            <a:pPr lvl="1"/>
            <a:r>
              <a:rPr lang="x-none" smtClean="0"/>
              <a:t>Второй уровень</a:t>
            </a:r>
          </a:p>
          <a:p>
            <a:pPr lvl="2"/>
            <a:r>
              <a:rPr lang="x-none" smtClean="0"/>
              <a:t>Третий уровень</a:t>
            </a:r>
          </a:p>
          <a:p>
            <a:pPr lvl="3"/>
            <a:r>
              <a:rPr lang="x-none" smtClean="0"/>
              <a:t>Четвертый уровень</a:t>
            </a:r>
          </a:p>
          <a:p>
            <a:pPr lvl="4"/>
            <a:r>
              <a:rPr lang="x-none" smtClean="0"/>
              <a:t>Пятый уровень</a:t>
            </a:r>
            <a:endParaRPr lang="en-US"/>
          </a:p>
        </p:txBody>
      </p:sp>
      <p:sp>
        <p:nvSpPr>
          <p:cNvPr id="4" name="Дата 3"/>
          <p:cNvSpPr>
            <a:spLocks noGrp="1"/>
          </p:cNvSpPr>
          <p:nvPr>
            <p:ph type="dt" sz="half" idx="10"/>
          </p:nvPr>
        </p:nvSpPr>
        <p:spPr/>
        <p:txBody>
          <a:bodyPr/>
          <a:lstStyle/>
          <a:p>
            <a:endParaRPr lang="en-US"/>
          </a:p>
        </p:txBody>
      </p:sp>
      <p:sp>
        <p:nvSpPr>
          <p:cNvPr id="5" name="Нижний колонтитул 4"/>
          <p:cNvSpPr>
            <a:spLocks noGrp="1"/>
          </p:cNvSpPr>
          <p:nvPr>
            <p:ph type="ftr" sz="quarter" idx="11"/>
          </p:nvPr>
        </p:nvSpPr>
        <p:spPr/>
        <p:txBody>
          <a:bodyPr/>
          <a:lstStyle/>
          <a:p>
            <a:endParaRPr lang="en-US"/>
          </a:p>
        </p:txBody>
      </p:sp>
      <p:sp>
        <p:nvSpPr>
          <p:cNvPr id="6" name="Номер слайда 5"/>
          <p:cNvSpPr>
            <a:spLocks noGrp="1"/>
          </p:cNvSpPr>
          <p:nvPr>
            <p:ph type="sldNum" sz="quarter" idx="12"/>
          </p:nvPr>
        </p:nvSpPr>
        <p:spPr/>
        <p:txBody>
          <a:bodyPr/>
          <a:lstStyle/>
          <a:p>
            <a:fld id="{2E413A0E-EE8C-F042-A4C8-13AE8478FD3C}" type="slidenum">
              <a:rPr lang="en-US" smtClean="0"/>
              <a:t>‹#›</a:t>
            </a:fld>
            <a:endParaRPr lang="en-US"/>
          </a:p>
        </p:txBody>
      </p:sp>
    </p:spTree>
    <p:extLst>
      <p:ext uri="{BB962C8B-B14F-4D97-AF65-F5344CB8AC3E}">
        <p14:creationId xmlns:p14="http://schemas.microsoft.com/office/powerpoint/2010/main" val="309147437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Название 1"/>
          <p:cNvSpPr>
            <a:spLocks noGrp="1"/>
          </p:cNvSpPr>
          <p:nvPr>
            <p:ph type="title"/>
          </p:nvPr>
        </p:nvSpPr>
        <p:spPr>
          <a:xfrm>
            <a:off x="1027290" y="6267592"/>
            <a:ext cx="11054080" cy="1937173"/>
          </a:xfrm>
        </p:spPr>
        <p:txBody>
          <a:bodyPr anchor="t"/>
          <a:lstStyle>
            <a:lvl1pPr algn="l">
              <a:defRPr sz="5700" b="1" cap="all"/>
            </a:lvl1pPr>
          </a:lstStyle>
          <a:p>
            <a:r>
              <a:rPr lang="x-none" smtClean="0"/>
              <a:t>Образец заголовка</a:t>
            </a:r>
            <a:endParaRPr lang="en-US"/>
          </a:p>
        </p:txBody>
      </p:sp>
      <p:sp>
        <p:nvSpPr>
          <p:cNvPr id="3" name="Текст 2"/>
          <p:cNvSpPr>
            <a:spLocks noGrp="1"/>
          </p:cNvSpPr>
          <p:nvPr>
            <p:ph type="body" idx="1"/>
          </p:nvPr>
        </p:nvSpPr>
        <p:spPr>
          <a:xfrm>
            <a:off x="1027290" y="4133993"/>
            <a:ext cx="11054080" cy="2133599"/>
          </a:xfrm>
        </p:spPr>
        <p:txBody>
          <a:bodyPr anchor="b"/>
          <a:lstStyle>
            <a:lvl1pPr marL="0" indent="0">
              <a:buNone/>
              <a:defRPr sz="2800">
                <a:solidFill>
                  <a:schemeClr val="tx1">
                    <a:tint val="75000"/>
                  </a:schemeClr>
                </a:solidFill>
              </a:defRPr>
            </a:lvl1pPr>
            <a:lvl2pPr marL="650230" indent="0">
              <a:buNone/>
              <a:defRPr sz="2600">
                <a:solidFill>
                  <a:schemeClr val="tx1">
                    <a:tint val="75000"/>
                  </a:schemeClr>
                </a:solidFill>
              </a:defRPr>
            </a:lvl2pPr>
            <a:lvl3pPr marL="1300460" indent="0">
              <a:buNone/>
              <a:defRPr sz="2300">
                <a:solidFill>
                  <a:schemeClr val="tx1">
                    <a:tint val="75000"/>
                  </a:schemeClr>
                </a:solidFill>
              </a:defRPr>
            </a:lvl3pPr>
            <a:lvl4pPr marL="1950690" indent="0">
              <a:buNone/>
              <a:defRPr sz="2000">
                <a:solidFill>
                  <a:schemeClr val="tx1">
                    <a:tint val="75000"/>
                  </a:schemeClr>
                </a:solidFill>
              </a:defRPr>
            </a:lvl4pPr>
            <a:lvl5pPr marL="2600919" indent="0">
              <a:buNone/>
              <a:defRPr sz="2000">
                <a:solidFill>
                  <a:schemeClr val="tx1">
                    <a:tint val="75000"/>
                  </a:schemeClr>
                </a:solidFill>
              </a:defRPr>
            </a:lvl5pPr>
            <a:lvl6pPr marL="3251149" indent="0">
              <a:buNone/>
              <a:defRPr sz="2000">
                <a:solidFill>
                  <a:schemeClr val="tx1">
                    <a:tint val="75000"/>
                  </a:schemeClr>
                </a:solidFill>
              </a:defRPr>
            </a:lvl6pPr>
            <a:lvl7pPr marL="3901379" indent="0">
              <a:buNone/>
              <a:defRPr sz="2000">
                <a:solidFill>
                  <a:schemeClr val="tx1">
                    <a:tint val="75000"/>
                  </a:schemeClr>
                </a:solidFill>
              </a:defRPr>
            </a:lvl7pPr>
            <a:lvl8pPr marL="4551609" indent="0">
              <a:buNone/>
              <a:defRPr sz="2000">
                <a:solidFill>
                  <a:schemeClr val="tx1">
                    <a:tint val="75000"/>
                  </a:schemeClr>
                </a:solidFill>
              </a:defRPr>
            </a:lvl8pPr>
            <a:lvl9pPr marL="5201839" indent="0">
              <a:buNone/>
              <a:defRPr sz="2000">
                <a:solidFill>
                  <a:schemeClr val="tx1">
                    <a:tint val="75000"/>
                  </a:schemeClr>
                </a:solidFill>
              </a:defRPr>
            </a:lvl9pPr>
          </a:lstStyle>
          <a:p>
            <a:pPr lvl="0"/>
            <a:r>
              <a:rPr lang="x-none" smtClean="0"/>
              <a:t>Образец текста</a:t>
            </a:r>
          </a:p>
        </p:txBody>
      </p:sp>
      <p:sp>
        <p:nvSpPr>
          <p:cNvPr id="4" name="Дата 3"/>
          <p:cNvSpPr>
            <a:spLocks noGrp="1"/>
          </p:cNvSpPr>
          <p:nvPr>
            <p:ph type="dt" sz="half" idx="10"/>
          </p:nvPr>
        </p:nvSpPr>
        <p:spPr/>
        <p:txBody>
          <a:bodyPr/>
          <a:lstStyle/>
          <a:p>
            <a:endParaRPr lang="en-US"/>
          </a:p>
        </p:txBody>
      </p:sp>
      <p:sp>
        <p:nvSpPr>
          <p:cNvPr id="5" name="Нижний колонтитул 4"/>
          <p:cNvSpPr>
            <a:spLocks noGrp="1"/>
          </p:cNvSpPr>
          <p:nvPr>
            <p:ph type="ftr" sz="quarter" idx="11"/>
          </p:nvPr>
        </p:nvSpPr>
        <p:spPr/>
        <p:txBody>
          <a:bodyPr/>
          <a:lstStyle/>
          <a:p>
            <a:endParaRPr lang="en-US"/>
          </a:p>
        </p:txBody>
      </p:sp>
      <p:sp>
        <p:nvSpPr>
          <p:cNvPr id="6" name="Номер слайда 5"/>
          <p:cNvSpPr>
            <a:spLocks noGrp="1"/>
          </p:cNvSpPr>
          <p:nvPr>
            <p:ph type="sldNum" sz="quarter" idx="12"/>
          </p:nvPr>
        </p:nvSpPr>
        <p:spPr/>
        <p:txBody>
          <a:bodyPr/>
          <a:lstStyle/>
          <a:p>
            <a:fld id="{2E413A0E-EE8C-F042-A4C8-13AE8478FD3C}" type="slidenum">
              <a:rPr lang="en-US" smtClean="0"/>
              <a:t>‹#›</a:t>
            </a:fld>
            <a:endParaRPr lang="en-US"/>
          </a:p>
        </p:txBody>
      </p:sp>
    </p:spTree>
    <p:extLst>
      <p:ext uri="{BB962C8B-B14F-4D97-AF65-F5344CB8AC3E}">
        <p14:creationId xmlns:p14="http://schemas.microsoft.com/office/powerpoint/2010/main" val="395042300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Название 1"/>
          <p:cNvSpPr>
            <a:spLocks noGrp="1"/>
          </p:cNvSpPr>
          <p:nvPr>
            <p:ph type="title"/>
          </p:nvPr>
        </p:nvSpPr>
        <p:spPr/>
        <p:txBody>
          <a:bodyPr/>
          <a:lstStyle/>
          <a:p>
            <a:r>
              <a:rPr lang="x-none" smtClean="0"/>
              <a:t>Образец заголовка</a:t>
            </a:r>
            <a:endParaRPr lang="en-US"/>
          </a:p>
        </p:txBody>
      </p:sp>
      <p:sp>
        <p:nvSpPr>
          <p:cNvPr id="3" name="Содержимое 2"/>
          <p:cNvSpPr>
            <a:spLocks noGrp="1"/>
          </p:cNvSpPr>
          <p:nvPr>
            <p:ph sz="half" idx="1"/>
          </p:nvPr>
        </p:nvSpPr>
        <p:spPr>
          <a:xfrm>
            <a:off x="650240" y="2275841"/>
            <a:ext cx="5743787" cy="6436925"/>
          </a:xfrm>
        </p:spPr>
        <p:txBody>
          <a:bodyPr/>
          <a:lstStyle>
            <a:lvl1pPr>
              <a:defRPr sz="4000"/>
            </a:lvl1pPr>
            <a:lvl2pPr>
              <a:defRPr sz="3400"/>
            </a:lvl2pPr>
            <a:lvl3pPr>
              <a:defRPr sz="2800"/>
            </a:lvl3pPr>
            <a:lvl4pPr>
              <a:defRPr sz="2600"/>
            </a:lvl4pPr>
            <a:lvl5pPr>
              <a:defRPr sz="2600"/>
            </a:lvl5pPr>
            <a:lvl6pPr>
              <a:defRPr sz="2600"/>
            </a:lvl6pPr>
            <a:lvl7pPr>
              <a:defRPr sz="2600"/>
            </a:lvl7pPr>
            <a:lvl8pPr>
              <a:defRPr sz="2600"/>
            </a:lvl8pPr>
            <a:lvl9pPr>
              <a:defRPr sz="2600"/>
            </a:lvl9pPr>
          </a:lstStyle>
          <a:p>
            <a:pPr lvl="0"/>
            <a:r>
              <a:rPr lang="x-none" smtClean="0"/>
              <a:t>Образец текста</a:t>
            </a:r>
          </a:p>
          <a:p>
            <a:pPr lvl="1"/>
            <a:r>
              <a:rPr lang="x-none" smtClean="0"/>
              <a:t>Второй уровень</a:t>
            </a:r>
          </a:p>
          <a:p>
            <a:pPr lvl="2"/>
            <a:r>
              <a:rPr lang="x-none" smtClean="0"/>
              <a:t>Третий уровень</a:t>
            </a:r>
          </a:p>
          <a:p>
            <a:pPr lvl="3"/>
            <a:r>
              <a:rPr lang="x-none" smtClean="0"/>
              <a:t>Четвертый уровень</a:t>
            </a:r>
          </a:p>
          <a:p>
            <a:pPr lvl="4"/>
            <a:r>
              <a:rPr lang="x-none" smtClean="0"/>
              <a:t>Пятый уровень</a:t>
            </a:r>
            <a:endParaRPr lang="en-US"/>
          </a:p>
        </p:txBody>
      </p:sp>
      <p:sp>
        <p:nvSpPr>
          <p:cNvPr id="4" name="Содержимое 3"/>
          <p:cNvSpPr>
            <a:spLocks noGrp="1"/>
          </p:cNvSpPr>
          <p:nvPr>
            <p:ph sz="half" idx="2"/>
          </p:nvPr>
        </p:nvSpPr>
        <p:spPr>
          <a:xfrm>
            <a:off x="6610773" y="2275841"/>
            <a:ext cx="5743787" cy="6436925"/>
          </a:xfrm>
        </p:spPr>
        <p:txBody>
          <a:bodyPr/>
          <a:lstStyle>
            <a:lvl1pPr>
              <a:defRPr sz="4000"/>
            </a:lvl1pPr>
            <a:lvl2pPr>
              <a:defRPr sz="3400"/>
            </a:lvl2pPr>
            <a:lvl3pPr>
              <a:defRPr sz="2800"/>
            </a:lvl3pPr>
            <a:lvl4pPr>
              <a:defRPr sz="2600"/>
            </a:lvl4pPr>
            <a:lvl5pPr>
              <a:defRPr sz="2600"/>
            </a:lvl5pPr>
            <a:lvl6pPr>
              <a:defRPr sz="2600"/>
            </a:lvl6pPr>
            <a:lvl7pPr>
              <a:defRPr sz="2600"/>
            </a:lvl7pPr>
            <a:lvl8pPr>
              <a:defRPr sz="2600"/>
            </a:lvl8pPr>
            <a:lvl9pPr>
              <a:defRPr sz="2600"/>
            </a:lvl9pPr>
          </a:lstStyle>
          <a:p>
            <a:pPr lvl="0"/>
            <a:r>
              <a:rPr lang="x-none" smtClean="0"/>
              <a:t>Образец текста</a:t>
            </a:r>
          </a:p>
          <a:p>
            <a:pPr lvl="1"/>
            <a:r>
              <a:rPr lang="x-none" smtClean="0"/>
              <a:t>Второй уровень</a:t>
            </a:r>
          </a:p>
          <a:p>
            <a:pPr lvl="2"/>
            <a:r>
              <a:rPr lang="x-none" smtClean="0"/>
              <a:t>Третий уровень</a:t>
            </a:r>
          </a:p>
          <a:p>
            <a:pPr lvl="3"/>
            <a:r>
              <a:rPr lang="x-none" smtClean="0"/>
              <a:t>Четвертый уровень</a:t>
            </a:r>
          </a:p>
          <a:p>
            <a:pPr lvl="4"/>
            <a:r>
              <a:rPr lang="x-none" smtClean="0"/>
              <a:t>Пятый уровень</a:t>
            </a:r>
            <a:endParaRPr lang="en-US"/>
          </a:p>
        </p:txBody>
      </p:sp>
      <p:sp>
        <p:nvSpPr>
          <p:cNvPr id="5" name="Дата 4"/>
          <p:cNvSpPr>
            <a:spLocks noGrp="1"/>
          </p:cNvSpPr>
          <p:nvPr>
            <p:ph type="dt" sz="half" idx="10"/>
          </p:nvPr>
        </p:nvSpPr>
        <p:spPr/>
        <p:txBody>
          <a:bodyPr/>
          <a:lstStyle/>
          <a:p>
            <a:endParaRPr lang="en-US"/>
          </a:p>
        </p:txBody>
      </p:sp>
      <p:sp>
        <p:nvSpPr>
          <p:cNvPr id="6" name="Нижний колонтитул 5"/>
          <p:cNvSpPr>
            <a:spLocks noGrp="1"/>
          </p:cNvSpPr>
          <p:nvPr>
            <p:ph type="ftr" sz="quarter" idx="11"/>
          </p:nvPr>
        </p:nvSpPr>
        <p:spPr/>
        <p:txBody>
          <a:bodyPr/>
          <a:lstStyle/>
          <a:p>
            <a:endParaRPr lang="en-US"/>
          </a:p>
        </p:txBody>
      </p:sp>
      <p:sp>
        <p:nvSpPr>
          <p:cNvPr id="7" name="Номер слайда 6"/>
          <p:cNvSpPr>
            <a:spLocks noGrp="1"/>
          </p:cNvSpPr>
          <p:nvPr>
            <p:ph type="sldNum" sz="quarter" idx="12"/>
          </p:nvPr>
        </p:nvSpPr>
        <p:spPr/>
        <p:txBody>
          <a:bodyPr/>
          <a:lstStyle/>
          <a:p>
            <a:fld id="{2E413A0E-EE8C-F042-A4C8-13AE8478FD3C}" type="slidenum">
              <a:rPr lang="en-US" smtClean="0"/>
              <a:t>‹#›</a:t>
            </a:fld>
            <a:endParaRPr lang="en-US"/>
          </a:p>
        </p:txBody>
      </p:sp>
    </p:spTree>
    <p:extLst>
      <p:ext uri="{BB962C8B-B14F-4D97-AF65-F5344CB8AC3E}">
        <p14:creationId xmlns:p14="http://schemas.microsoft.com/office/powerpoint/2010/main" val="98061414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Название 1"/>
          <p:cNvSpPr>
            <a:spLocks noGrp="1"/>
          </p:cNvSpPr>
          <p:nvPr>
            <p:ph type="title"/>
          </p:nvPr>
        </p:nvSpPr>
        <p:spPr/>
        <p:txBody>
          <a:bodyPr/>
          <a:lstStyle>
            <a:lvl1pPr>
              <a:defRPr/>
            </a:lvl1pPr>
          </a:lstStyle>
          <a:p>
            <a:r>
              <a:rPr lang="x-none" smtClean="0"/>
              <a:t>Образец заголовка</a:t>
            </a:r>
            <a:endParaRPr lang="en-US"/>
          </a:p>
        </p:txBody>
      </p:sp>
      <p:sp>
        <p:nvSpPr>
          <p:cNvPr id="3" name="Текст 2"/>
          <p:cNvSpPr>
            <a:spLocks noGrp="1"/>
          </p:cNvSpPr>
          <p:nvPr>
            <p:ph type="body" idx="1"/>
          </p:nvPr>
        </p:nvSpPr>
        <p:spPr>
          <a:xfrm>
            <a:off x="650240" y="2183272"/>
            <a:ext cx="5746045" cy="909884"/>
          </a:xfrm>
        </p:spPr>
        <p:txBody>
          <a:bodyPr anchor="b"/>
          <a:lstStyle>
            <a:lvl1pPr marL="0" indent="0">
              <a:buNone/>
              <a:defRPr sz="3400" b="1"/>
            </a:lvl1pPr>
            <a:lvl2pPr marL="650230" indent="0">
              <a:buNone/>
              <a:defRPr sz="2800" b="1"/>
            </a:lvl2pPr>
            <a:lvl3pPr marL="1300460" indent="0">
              <a:buNone/>
              <a:defRPr sz="2600" b="1"/>
            </a:lvl3pPr>
            <a:lvl4pPr marL="1950690" indent="0">
              <a:buNone/>
              <a:defRPr sz="2300" b="1"/>
            </a:lvl4pPr>
            <a:lvl5pPr marL="2600919" indent="0">
              <a:buNone/>
              <a:defRPr sz="2300" b="1"/>
            </a:lvl5pPr>
            <a:lvl6pPr marL="3251149" indent="0">
              <a:buNone/>
              <a:defRPr sz="2300" b="1"/>
            </a:lvl6pPr>
            <a:lvl7pPr marL="3901379" indent="0">
              <a:buNone/>
              <a:defRPr sz="2300" b="1"/>
            </a:lvl7pPr>
            <a:lvl8pPr marL="4551609" indent="0">
              <a:buNone/>
              <a:defRPr sz="2300" b="1"/>
            </a:lvl8pPr>
            <a:lvl9pPr marL="5201839" indent="0">
              <a:buNone/>
              <a:defRPr sz="2300" b="1"/>
            </a:lvl9pPr>
          </a:lstStyle>
          <a:p>
            <a:pPr lvl="0"/>
            <a:r>
              <a:rPr lang="x-none" smtClean="0"/>
              <a:t>Образец текста</a:t>
            </a:r>
          </a:p>
        </p:txBody>
      </p:sp>
      <p:sp>
        <p:nvSpPr>
          <p:cNvPr id="4" name="Содержимое 3"/>
          <p:cNvSpPr>
            <a:spLocks noGrp="1"/>
          </p:cNvSpPr>
          <p:nvPr>
            <p:ph sz="half" idx="2"/>
          </p:nvPr>
        </p:nvSpPr>
        <p:spPr>
          <a:xfrm>
            <a:off x="650240" y="3093155"/>
            <a:ext cx="5746045" cy="5619610"/>
          </a:xfrm>
        </p:spPr>
        <p:txBody>
          <a:bodyPr/>
          <a:lstStyle>
            <a:lvl1pPr>
              <a:defRPr sz="3400"/>
            </a:lvl1pPr>
            <a:lvl2pPr>
              <a:defRPr sz="2800"/>
            </a:lvl2pPr>
            <a:lvl3pPr>
              <a:defRPr sz="2600"/>
            </a:lvl3pPr>
            <a:lvl4pPr>
              <a:defRPr sz="2300"/>
            </a:lvl4pPr>
            <a:lvl5pPr>
              <a:defRPr sz="2300"/>
            </a:lvl5pPr>
            <a:lvl6pPr>
              <a:defRPr sz="2300"/>
            </a:lvl6pPr>
            <a:lvl7pPr>
              <a:defRPr sz="2300"/>
            </a:lvl7pPr>
            <a:lvl8pPr>
              <a:defRPr sz="2300"/>
            </a:lvl8pPr>
            <a:lvl9pPr>
              <a:defRPr sz="2300"/>
            </a:lvl9pPr>
          </a:lstStyle>
          <a:p>
            <a:pPr lvl="0"/>
            <a:r>
              <a:rPr lang="x-none" smtClean="0"/>
              <a:t>Образец текста</a:t>
            </a:r>
          </a:p>
          <a:p>
            <a:pPr lvl="1"/>
            <a:r>
              <a:rPr lang="x-none" smtClean="0"/>
              <a:t>Второй уровень</a:t>
            </a:r>
          </a:p>
          <a:p>
            <a:pPr lvl="2"/>
            <a:r>
              <a:rPr lang="x-none" smtClean="0"/>
              <a:t>Третий уровень</a:t>
            </a:r>
          </a:p>
          <a:p>
            <a:pPr lvl="3"/>
            <a:r>
              <a:rPr lang="x-none" smtClean="0"/>
              <a:t>Четвертый уровень</a:t>
            </a:r>
          </a:p>
          <a:p>
            <a:pPr lvl="4"/>
            <a:r>
              <a:rPr lang="x-none" smtClean="0"/>
              <a:t>Пятый уровень</a:t>
            </a:r>
            <a:endParaRPr lang="en-US"/>
          </a:p>
        </p:txBody>
      </p:sp>
      <p:sp>
        <p:nvSpPr>
          <p:cNvPr id="5" name="Текст 4"/>
          <p:cNvSpPr>
            <a:spLocks noGrp="1"/>
          </p:cNvSpPr>
          <p:nvPr>
            <p:ph type="body" sz="quarter" idx="3"/>
          </p:nvPr>
        </p:nvSpPr>
        <p:spPr>
          <a:xfrm>
            <a:off x="6606259" y="2183272"/>
            <a:ext cx="5748302" cy="909884"/>
          </a:xfrm>
        </p:spPr>
        <p:txBody>
          <a:bodyPr anchor="b"/>
          <a:lstStyle>
            <a:lvl1pPr marL="0" indent="0">
              <a:buNone/>
              <a:defRPr sz="3400" b="1"/>
            </a:lvl1pPr>
            <a:lvl2pPr marL="650230" indent="0">
              <a:buNone/>
              <a:defRPr sz="2800" b="1"/>
            </a:lvl2pPr>
            <a:lvl3pPr marL="1300460" indent="0">
              <a:buNone/>
              <a:defRPr sz="2600" b="1"/>
            </a:lvl3pPr>
            <a:lvl4pPr marL="1950690" indent="0">
              <a:buNone/>
              <a:defRPr sz="2300" b="1"/>
            </a:lvl4pPr>
            <a:lvl5pPr marL="2600919" indent="0">
              <a:buNone/>
              <a:defRPr sz="2300" b="1"/>
            </a:lvl5pPr>
            <a:lvl6pPr marL="3251149" indent="0">
              <a:buNone/>
              <a:defRPr sz="2300" b="1"/>
            </a:lvl6pPr>
            <a:lvl7pPr marL="3901379" indent="0">
              <a:buNone/>
              <a:defRPr sz="2300" b="1"/>
            </a:lvl7pPr>
            <a:lvl8pPr marL="4551609" indent="0">
              <a:buNone/>
              <a:defRPr sz="2300" b="1"/>
            </a:lvl8pPr>
            <a:lvl9pPr marL="5201839" indent="0">
              <a:buNone/>
              <a:defRPr sz="2300" b="1"/>
            </a:lvl9pPr>
          </a:lstStyle>
          <a:p>
            <a:pPr lvl="0"/>
            <a:r>
              <a:rPr lang="x-none" smtClean="0"/>
              <a:t>Образец текста</a:t>
            </a:r>
          </a:p>
        </p:txBody>
      </p:sp>
      <p:sp>
        <p:nvSpPr>
          <p:cNvPr id="6" name="Содержимое 5"/>
          <p:cNvSpPr>
            <a:spLocks noGrp="1"/>
          </p:cNvSpPr>
          <p:nvPr>
            <p:ph sz="quarter" idx="4"/>
          </p:nvPr>
        </p:nvSpPr>
        <p:spPr>
          <a:xfrm>
            <a:off x="6606259" y="3093155"/>
            <a:ext cx="5748302" cy="5619610"/>
          </a:xfrm>
        </p:spPr>
        <p:txBody>
          <a:bodyPr/>
          <a:lstStyle>
            <a:lvl1pPr>
              <a:defRPr sz="3400"/>
            </a:lvl1pPr>
            <a:lvl2pPr>
              <a:defRPr sz="2800"/>
            </a:lvl2pPr>
            <a:lvl3pPr>
              <a:defRPr sz="2600"/>
            </a:lvl3pPr>
            <a:lvl4pPr>
              <a:defRPr sz="2300"/>
            </a:lvl4pPr>
            <a:lvl5pPr>
              <a:defRPr sz="2300"/>
            </a:lvl5pPr>
            <a:lvl6pPr>
              <a:defRPr sz="2300"/>
            </a:lvl6pPr>
            <a:lvl7pPr>
              <a:defRPr sz="2300"/>
            </a:lvl7pPr>
            <a:lvl8pPr>
              <a:defRPr sz="2300"/>
            </a:lvl8pPr>
            <a:lvl9pPr>
              <a:defRPr sz="2300"/>
            </a:lvl9pPr>
          </a:lstStyle>
          <a:p>
            <a:pPr lvl="0"/>
            <a:r>
              <a:rPr lang="x-none" smtClean="0"/>
              <a:t>Образец текста</a:t>
            </a:r>
          </a:p>
          <a:p>
            <a:pPr lvl="1"/>
            <a:r>
              <a:rPr lang="x-none" smtClean="0"/>
              <a:t>Второй уровень</a:t>
            </a:r>
          </a:p>
          <a:p>
            <a:pPr lvl="2"/>
            <a:r>
              <a:rPr lang="x-none" smtClean="0"/>
              <a:t>Третий уровень</a:t>
            </a:r>
          </a:p>
          <a:p>
            <a:pPr lvl="3"/>
            <a:r>
              <a:rPr lang="x-none" smtClean="0"/>
              <a:t>Четвертый уровень</a:t>
            </a:r>
          </a:p>
          <a:p>
            <a:pPr lvl="4"/>
            <a:r>
              <a:rPr lang="x-none" smtClean="0"/>
              <a:t>Пятый уровень</a:t>
            </a:r>
            <a:endParaRPr lang="en-US"/>
          </a:p>
        </p:txBody>
      </p:sp>
      <p:sp>
        <p:nvSpPr>
          <p:cNvPr id="7" name="Дата 6"/>
          <p:cNvSpPr>
            <a:spLocks noGrp="1"/>
          </p:cNvSpPr>
          <p:nvPr>
            <p:ph type="dt" sz="half" idx="10"/>
          </p:nvPr>
        </p:nvSpPr>
        <p:spPr/>
        <p:txBody>
          <a:bodyPr/>
          <a:lstStyle/>
          <a:p>
            <a:endParaRPr lang="en-US"/>
          </a:p>
        </p:txBody>
      </p:sp>
      <p:sp>
        <p:nvSpPr>
          <p:cNvPr id="8" name="Нижний колонтитул 7"/>
          <p:cNvSpPr>
            <a:spLocks noGrp="1"/>
          </p:cNvSpPr>
          <p:nvPr>
            <p:ph type="ftr" sz="quarter" idx="11"/>
          </p:nvPr>
        </p:nvSpPr>
        <p:spPr/>
        <p:txBody>
          <a:bodyPr/>
          <a:lstStyle/>
          <a:p>
            <a:endParaRPr lang="en-US"/>
          </a:p>
        </p:txBody>
      </p:sp>
      <p:sp>
        <p:nvSpPr>
          <p:cNvPr id="9" name="Номер слайда 8"/>
          <p:cNvSpPr>
            <a:spLocks noGrp="1"/>
          </p:cNvSpPr>
          <p:nvPr>
            <p:ph type="sldNum" sz="quarter" idx="12"/>
          </p:nvPr>
        </p:nvSpPr>
        <p:spPr/>
        <p:txBody>
          <a:bodyPr/>
          <a:lstStyle/>
          <a:p>
            <a:fld id="{2E413A0E-EE8C-F042-A4C8-13AE8478FD3C}" type="slidenum">
              <a:rPr lang="en-US" smtClean="0"/>
              <a:t>‹#›</a:t>
            </a:fld>
            <a:endParaRPr lang="en-US"/>
          </a:p>
        </p:txBody>
      </p:sp>
    </p:spTree>
    <p:extLst>
      <p:ext uri="{BB962C8B-B14F-4D97-AF65-F5344CB8AC3E}">
        <p14:creationId xmlns:p14="http://schemas.microsoft.com/office/powerpoint/2010/main" val="75064959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Название 1"/>
          <p:cNvSpPr>
            <a:spLocks noGrp="1"/>
          </p:cNvSpPr>
          <p:nvPr>
            <p:ph type="title"/>
          </p:nvPr>
        </p:nvSpPr>
        <p:spPr/>
        <p:txBody>
          <a:bodyPr/>
          <a:lstStyle/>
          <a:p>
            <a:r>
              <a:rPr lang="x-none" smtClean="0"/>
              <a:t>Образец заголовка</a:t>
            </a:r>
            <a:endParaRPr lang="en-US"/>
          </a:p>
        </p:txBody>
      </p:sp>
      <p:sp>
        <p:nvSpPr>
          <p:cNvPr id="3" name="Дата 2"/>
          <p:cNvSpPr>
            <a:spLocks noGrp="1"/>
          </p:cNvSpPr>
          <p:nvPr>
            <p:ph type="dt" sz="half" idx="10"/>
          </p:nvPr>
        </p:nvSpPr>
        <p:spPr/>
        <p:txBody>
          <a:bodyPr/>
          <a:lstStyle/>
          <a:p>
            <a:endParaRPr lang="en-US"/>
          </a:p>
        </p:txBody>
      </p:sp>
      <p:sp>
        <p:nvSpPr>
          <p:cNvPr id="4" name="Нижний колонтитул 3"/>
          <p:cNvSpPr>
            <a:spLocks noGrp="1"/>
          </p:cNvSpPr>
          <p:nvPr>
            <p:ph type="ftr" sz="quarter" idx="11"/>
          </p:nvPr>
        </p:nvSpPr>
        <p:spPr/>
        <p:txBody>
          <a:bodyPr/>
          <a:lstStyle/>
          <a:p>
            <a:endParaRPr lang="en-US"/>
          </a:p>
        </p:txBody>
      </p:sp>
      <p:sp>
        <p:nvSpPr>
          <p:cNvPr id="5" name="Номер слайда 4"/>
          <p:cNvSpPr>
            <a:spLocks noGrp="1"/>
          </p:cNvSpPr>
          <p:nvPr>
            <p:ph type="sldNum" sz="quarter" idx="12"/>
          </p:nvPr>
        </p:nvSpPr>
        <p:spPr/>
        <p:txBody>
          <a:bodyPr/>
          <a:lstStyle/>
          <a:p>
            <a:fld id="{2E413A0E-EE8C-F042-A4C8-13AE8478FD3C}" type="slidenum">
              <a:rPr lang="en-US" smtClean="0"/>
              <a:t>‹#›</a:t>
            </a:fld>
            <a:endParaRPr lang="en-US"/>
          </a:p>
        </p:txBody>
      </p:sp>
    </p:spTree>
    <p:extLst>
      <p:ext uri="{BB962C8B-B14F-4D97-AF65-F5344CB8AC3E}">
        <p14:creationId xmlns:p14="http://schemas.microsoft.com/office/powerpoint/2010/main" val="333872687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endParaRPr lang="en-US"/>
          </a:p>
        </p:txBody>
      </p:sp>
      <p:sp>
        <p:nvSpPr>
          <p:cNvPr id="3" name="Нижний колонтитул 2"/>
          <p:cNvSpPr>
            <a:spLocks noGrp="1"/>
          </p:cNvSpPr>
          <p:nvPr>
            <p:ph type="ftr" sz="quarter" idx="11"/>
          </p:nvPr>
        </p:nvSpPr>
        <p:spPr/>
        <p:txBody>
          <a:bodyPr/>
          <a:lstStyle/>
          <a:p>
            <a:endParaRPr lang="en-US"/>
          </a:p>
        </p:txBody>
      </p:sp>
      <p:sp>
        <p:nvSpPr>
          <p:cNvPr id="4" name="Номер слайда 3"/>
          <p:cNvSpPr>
            <a:spLocks noGrp="1"/>
          </p:cNvSpPr>
          <p:nvPr>
            <p:ph type="sldNum" sz="quarter" idx="12"/>
          </p:nvPr>
        </p:nvSpPr>
        <p:spPr/>
        <p:txBody>
          <a:bodyPr/>
          <a:lstStyle/>
          <a:p>
            <a:fld id="{2E413A0E-EE8C-F042-A4C8-13AE8478FD3C}" type="slidenum">
              <a:rPr lang="en-US" smtClean="0"/>
              <a:t>‹#›</a:t>
            </a:fld>
            <a:endParaRPr lang="en-US"/>
          </a:p>
        </p:txBody>
      </p:sp>
    </p:spTree>
    <p:extLst>
      <p:ext uri="{BB962C8B-B14F-4D97-AF65-F5344CB8AC3E}">
        <p14:creationId xmlns:p14="http://schemas.microsoft.com/office/powerpoint/2010/main" val="420775442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Название 1"/>
          <p:cNvSpPr>
            <a:spLocks noGrp="1"/>
          </p:cNvSpPr>
          <p:nvPr>
            <p:ph type="title"/>
          </p:nvPr>
        </p:nvSpPr>
        <p:spPr>
          <a:xfrm>
            <a:off x="650241" y="388338"/>
            <a:ext cx="4278490" cy="1652693"/>
          </a:xfrm>
        </p:spPr>
        <p:txBody>
          <a:bodyPr anchor="b"/>
          <a:lstStyle>
            <a:lvl1pPr algn="l">
              <a:defRPr sz="2800" b="1"/>
            </a:lvl1pPr>
          </a:lstStyle>
          <a:p>
            <a:r>
              <a:rPr lang="x-none" smtClean="0"/>
              <a:t>Образец заголовка</a:t>
            </a:r>
            <a:endParaRPr lang="en-US"/>
          </a:p>
        </p:txBody>
      </p:sp>
      <p:sp>
        <p:nvSpPr>
          <p:cNvPr id="3" name="Содержимое 2"/>
          <p:cNvSpPr>
            <a:spLocks noGrp="1"/>
          </p:cNvSpPr>
          <p:nvPr>
            <p:ph idx="1"/>
          </p:nvPr>
        </p:nvSpPr>
        <p:spPr>
          <a:xfrm>
            <a:off x="5084516" y="388339"/>
            <a:ext cx="7270044" cy="8324427"/>
          </a:xfrm>
        </p:spPr>
        <p:txBody>
          <a:bodyPr/>
          <a:lstStyle>
            <a:lvl1pPr>
              <a:defRPr sz="4600"/>
            </a:lvl1pPr>
            <a:lvl2pPr>
              <a:defRPr sz="4000"/>
            </a:lvl2pPr>
            <a:lvl3pPr>
              <a:defRPr sz="3400"/>
            </a:lvl3pPr>
            <a:lvl4pPr>
              <a:defRPr sz="2800"/>
            </a:lvl4pPr>
            <a:lvl5pPr>
              <a:defRPr sz="2800"/>
            </a:lvl5pPr>
            <a:lvl6pPr>
              <a:defRPr sz="2800"/>
            </a:lvl6pPr>
            <a:lvl7pPr>
              <a:defRPr sz="2800"/>
            </a:lvl7pPr>
            <a:lvl8pPr>
              <a:defRPr sz="2800"/>
            </a:lvl8pPr>
            <a:lvl9pPr>
              <a:defRPr sz="2800"/>
            </a:lvl9pPr>
          </a:lstStyle>
          <a:p>
            <a:pPr lvl="0"/>
            <a:r>
              <a:rPr lang="x-none" smtClean="0"/>
              <a:t>Образец текста</a:t>
            </a:r>
          </a:p>
          <a:p>
            <a:pPr lvl="1"/>
            <a:r>
              <a:rPr lang="x-none" smtClean="0"/>
              <a:t>Второй уровень</a:t>
            </a:r>
          </a:p>
          <a:p>
            <a:pPr lvl="2"/>
            <a:r>
              <a:rPr lang="x-none" smtClean="0"/>
              <a:t>Третий уровень</a:t>
            </a:r>
          </a:p>
          <a:p>
            <a:pPr lvl="3"/>
            <a:r>
              <a:rPr lang="x-none" smtClean="0"/>
              <a:t>Четвертый уровень</a:t>
            </a:r>
          </a:p>
          <a:p>
            <a:pPr lvl="4"/>
            <a:r>
              <a:rPr lang="x-none" smtClean="0"/>
              <a:t>Пятый уровень</a:t>
            </a:r>
            <a:endParaRPr lang="en-US"/>
          </a:p>
        </p:txBody>
      </p:sp>
      <p:sp>
        <p:nvSpPr>
          <p:cNvPr id="4" name="Текст 3"/>
          <p:cNvSpPr>
            <a:spLocks noGrp="1"/>
          </p:cNvSpPr>
          <p:nvPr>
            <p:ph type="body" sz="half" idx="2"/>
          </p:nvPr>
        </p:nvSpPr>
        <p:spPr>
          <a:xfrm>
            <a:off x="650241" y="2041032"/>
            <a:ext cx="4278490" cy="6671734"/>
          </a:xfrm>
        </p:spPr>
        <p:txBody>
          <a:bodyPr/>
          <a:lstStyle>
            <a:lvl1pPr marL="0" indent="0">
              <a:buNone/>
              <a:defRPr sz="2000"/>
            </a:lvl1pPr>
            <a:lvl2pPr marL="650230" indent="0">
              <a:buNone/>
              <a:defRPr sz="1700"/>
            </a:lvl2pPr>
            <a:lvl3pPr marL="1300460" indent="0">
              <a:buNone/>
              <a:defRPr sz="1400"/>
            </a:lvl3pPr>
            <a:lvl4pPr marL="1950690" indent="0">
              <a:buNone/>
              <a:defRPr sz="1300"/>
            </a:lvl4pPr>
            <a:lvl5pPr marL="2600919" indent="0">
              <a:buNone/>
              <a:defRPr sz="1300"/>
            </a:lvl5pPr>
            <a:lvl6pPr marL="3251149" indent="0">
              <a:buNone/>
              <a:defRPr sz="1300"/>
            </a:lvl6pPr>
            <a:lvl7pPr marL="3901379" indent="0">
              <a:buNone/>
              <a:defRPr sz="1300"/>
            </a:lvl7pPr>
            <a:lvl8pPr marL="4551609" indent="0">
              <a:buNone/>
              <a:defRPr sz="1300"/>
            </a:lvl8pPr>
            <a:lvl9pPr marL="5201839" indent="0">
              <a:buNone/>
              <a:defRPr sz="1300"/>
            </a:lvl9pPr>
          </a:lstStyle>
          <a:p>
            <a:pPr lvl="0"/>
            <a:r>
              <a:rPr lang="x-none" smtClean="0"/>
              <a:t>Образец текста</a:t>
            </a:r>
          </a:p>
        </p:txBody>
      </p:sp>
      <p:sp>
        <p:nvSpPr>
          <p:cNvPr id="5" name="Дата 4"/>
          <p:cNvSpPr>
            <a:spLocks noGrp="1"/>
          </p:cNvSpPr>
          <p:nvPr>
            <p:ph type="dt" sz="half" idx="10"/>
          </p:nvPr>
        </p:nvSpPr>
        <p:spPr/>
        <p:txBody>
          <a:bodyPr/>
          <a:lstStyle/>
          <a:p>
            <a:endParaRPr lang="en-US"/>
          </a:p>
        </p:txBody>
      </p:sp>
      <p:sp>
        <p:nvSpPr>
          <p:cNvPr id="6" name="Нижний колонтитул 5"/>
          <p:cNvSpPr>
            <a:spLocks noGrp="1"/>
          </p:cNvSpPr>
          <p:nvPr>
            <p:ph type="ftr" sz="quarter" idx="11"/>
          </p:nvPr>
        </p:nvSpPr>
        <p:spPr/>
        <p:txBody>
          <a:bodyPr/>
          <a:lstStyle/>
          <a:p>
            <a:endParaRPr lang="en-US"/>
          </a:p>
        </p:txBody>
      </p:sp>
      <p:sp>
        <p:nvSpPr>
          <p:cNvPr id="7" name="Номер слайда 6"/>
          <p:cNvSpPr>
            <a:spLocks noGrp="1"/>
          </p:cNvSpPr>
          <p:nvPr>
            <p:ph type="sldNum" sz="quarter" idx="12"/>
          </p:nvPr>
        </p:nvSpPr>
        <p:spPr/>
        <p:txBody>
          <a:bodyPr/>
          <a:lstStyle/>
          <a:p>
            <a:fld id="{2E413A0E-EE8C-F042-A4C8-13AE8478FD3C}" type="slidenum">
              <a:rPr lang="en-US" smtClean="0"/>
              <a:t>‹#›</a:t>
            </a:fld>
            <a:endParaRPr lang="en-US"/>
          </a:p>
        </p:txBody>
      </p:sp>
    </p:spTree>
    <p:extLst>
      <p:ext uri="{BB962C8B-B14F-4D97-AF65-F5344CB8AC3E}">
        <p14:creationId xmlns:p14="http://schemas.microsoft.com/office/powerpoint/2010/main" val="106200896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Название 1"/>
          <p:cNvSpPr>
            <a:spLocks noGrp="1"/>
          </p:cNvSpPr>
          <p:nvPr>
            <p:ph type="title"/>
          </p:nvPr>
        </p:nvSpPr>
        <p:spPr>
          <a:xfrm>
            <a:off x="2549032" y="6827520"/>
            <a:ext cx="7802880" cy="806027"/>
          </a:xfrm>
        </p:spPr>
        <p:txBody>
          <a:bodyPr anchor="b"/>
          <a:lstStyle>
            <a:lvl1pPr algn="l">
              <a:defRPr sz="2800" b="1"/>
            </a:lvl1pPr>
          </a:lstStyle>
          <a:p>
            <a:r>
              <a:rPr lang="x-none" smtClean="0"/>
              <a:t>Образец заголовка</a:t>
            </a:r>
            <a:endParaRPr lang="en-US"/>
          </a:p>
        </p:txBody>
      </p:sp>
      <p:sp>
        <p:nvSpPr>
          <p:cNvPr id="3" name="Рисунок 2"/>
          <p:cNvSpPr>
            <a:spLocks noGrp="1"/>
          </p:cNvSpPr>
          <p:nvPr>
            <p:ph type="pic" idx="1"/>
          </p:nvPr>
        </p:nvSpPr>
        <p:spPr>
          <a:xfrm>
            <a:off x="2549032" y="871502"/>
            <a:ext cx="7802880" cy="5852160"/>
          </a:xfrm>
        </p:spPr>
        <p:txBody>
          <a:bodyPr/>
          <a:lstStyle>
            <a:lvl1pPr marL="0" indent="0">
              <a:buNone/>
              <a:defRPr sz="4600"/>
            </a:lvl1pPr>
            <a:lvl2pPr marL="650230" indent="0">
              <a:buNone/>
              <a:defRPr sz="4000"/>
            </a:lvl2pPr>
            <a:lvl3pPr marL="1300460" indent="0">
              <a:buNone/>
              <a:defRPr sz="3400"/>
            </a:lvl3pPr>
            <a:lvl4pPr marL="1950690" indent="0">
              <a:buNone/>
              <a:defRPr sz="2800"/>
            </a:lvl4pPr>
            <a:lvl5pPr marL="2600919" indent="0">
              <a:buNone/>
              <a:defRPr sz="2800"/>
            </a:lvl5pPr>
            <a:lvl6pPr marL="3251149" indent="0">
              <a:buNone/>
              <a:defRPr sz="2800"/>
            </a:lvl6pPr>
            <a:lvl7pPr marL="3901379" indent="0">
              <a:buNone/>
              <a:defRPr sz="2800"/>
            </a:lvl7pPr>
            <a:lvl8pPr marL="4551609" indent="0">
              <a:buNone/>
              <a:defRPr sz="2800"/>
            </a:lvl8pPr>
            <a:lvl9pPr marL="5201839" indent="0">
              <a:buNone/>
              <a:defRPr sz="2800"/>
            </a:lvl9pPr>
          </a:lstStyle>
          <a:p>
            <a:endParaRPr lang="en-US"/>
          </a:p>
        </p:txBody>
      </p:sp>
      <p:sp>
        <p:nvSpPr>
          <p:cNvPr id="4" name="Текст 3"/>
          <p:cNvSpPr>
            <a:spLocks noGrp="1"/>
          </p:cNvSpPr>
          <p:nvPr>
            <p:ph type="body" sz="half" idx="2"/>
          </p:nvPr>
        </p:nvSpPr>
        <p:spPr>
          <a:xfrm>
            <a:off x="2549032" y="7633547"/>
            <a:ext cx="7802880" cy="1144693"/>
          </a:xfrm>
        </p:spPr>
        <p:txBody>
          <a:bodyPr/>
          <a:lstStyle>
            <a:lvl1pPr marL="0" indent="0">
              <a:buNone/>
              <a:defRPr sz="2000"/>
            </a:lvl1pPr>
            <a:lvl2pPr marL="650230" indent="0">
              <a:buNone/>
              <a:defRPr sz="1700"/>
            </a:lvl2pPr>
            <a:lvl3pPr marL="1300460" indent="0">
              <a:buNone/>
              <a:defRPr sz="1400"/>
            </a:lvl3pPr>
            <a:lvl4pPr marL="1950690" indent="0">
              <a:buNone/>
              <a:defRPr sz="1300"/>
            </a:lvl4pPr>
            <a:lvl5pPr marL="2600919" indent="0">
              <a:buNone/>
              <a:defRPr sz="1300"/>
            </a:lvl5pPr>
            <a:lvl6pPr marL="3251149" indent="0">
              <a:buNone/>
              <a:defRPr sz="1300"/>
            </a:lvl6pPr>
            <a:lvl7pPr marL="3901379" indent="0">
              <a:buNone/>
              <a:defRPr sz="1300"/>
            </a:lvl7pPr>
            <a:lvl8pPr marL="4551609" indent="0">
              <a:buNone/>
              <a:defRPr sz="1300"/>
            </a:lvl8pPr>
            <a:lvl9pPr marL="5201839" indent="0">
              <a:buNone/>
              <a:defRPr sz="1300"/>
            </a:lvl9pPr>
          </a:lstStyle>
          <a:p>
            <a:pPr lvl="0"/>
            <a:r>
              <a:rPr lang="x-none" smtClean="0"/>
              <a:t>Образец текста</a:t>
            </a:r>
          </a:p>
        </p:txBody>
      </p:sp>
      <p:sp>
        <p:nvSpPr>
          <p:cNvPr id="5" name="Дата 4"/>
          <p:cNvSpPr>
            <a:spLocks noGrp="1"/>
          </p:cNvSpPr>
          <p:nvPr>
            <p:ph type="dt" sz="half" idx="10"/>
          </p:nvPr>
        </p:nvSpPr>
        <p:spPr/>
        <p:txBody>
          <a:bodyPr/>
          <a:lstStyle/>
          <a:p>
            <a:endParaRPr lang="en-US"/>
          </a:p>
        </p:txBody>
      </p:sp>
      <p:sp>
        <p:nvSpPr>
          <p:cNvPr id="6" name="Нижний колонтитул 5"/>
          <p:cNvSpPr>
            <a:spLocks noGrp="1"/>
          </p:cNvSpPr>
          <p:nvPr>
            <p:ph type="ftr" sz="quarter" idx="11"/>
          </p:nvPr>
        </p:nvSpPr>
        <p:spPr/>
        <p:txBody>
          <a:bodyPr/>
          <a:lstStyle/>
          <a:p>
            <a:endParaRPr lang="en-US"/>
          </a:p>
        </p:txBody>
      </p:sp>
      <p:sp>
        <p:nvSpPr>
          <p:cNvPr id="7" name="Номер слайда 6"/>
          <p:cNvSpPr>
            <a:spLocks noGrp="1"/>
          </p:cNvSpPr>
          <p:nvPr>
            <p:ph type="sldNum" sz="quarter" idx="12"/>
          </p:nvPr>
        </p:nvSpPr>
        <p:spPr/>
        <p:txBody>
          <a:bodyPr/>
          <a:lstStyle/>
          <a:p>
            <a:fld id="{2E413A0E-EE8C-F042-A4C8-13AE8478FD3C}" type="slidenum">
              <a:rPr lang="en-US" smtClean="0"/>
              <a:t>‹#›</a:t>
            </a:fld>
            <a:endParaRPr lang="en-US"/>
          </a:p>
        </p:txBody>
      </p:sp>
    </p:spTree>
    <p:extLst>
      <p:ext uri="{BB962C8B-B14F-4D97-AF65-F5344CB8AC3E}">
        <p14:creationId xmlns:p14="http://schemas.microsoft.com/office/powerpoint/2010/main" val="3553068237"/>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50240" y="390596"/>
            <a:ext cx="11704320" cy="1625600"/>
          </a:xfrm>
          <a:prstGeom prst="rect">
            <a:avLst/>
          </a:prstGeom>
        </p:spPr>
        <p:txBody>
          <a:bodyPr vert="horz" lIns="130046" tIns="65023" rIns="130046" bIns="65023" rtlCol="0" anchor="ctr">
            <a:normAutofit/>
          </a:bodyPr>
          <a:lstStyle/>
          <a:p>
            <a:r>
              <a:rPr lang="x-none" smtClean="0"/>
              <a:t>Образец заголовка</a:t>
            </a:r>
            <a:endParaRPr lang="en-US"/>
          </a:p>
        </p:txBody>
      </p:sp>
      <p:sp>
        <p:nvSpPr>
          <p:cNvPr id="3" name="Текст 2"/>
          <p:cNvSpPr>
            <a:spLocks noGrp="1"/>
          </p:cNvSpPr>
          <p:nvPr>
            <p:ph type="body" idx="1"/>
          </p:nvPr>
        </p:nvSpPr>
        <p:spPr>
          <a:xfrm>
            <a:off x="650240" y="2275841"/>
            <a:ext cx="11704320" cy="6436925"/>
          </a:xfrm>
          <a:prstGeom prst="rect">
            <a:avLst/>
          </a:prstGeom>
        </p:spPr>
        <p:txBody>
          <a:bodyPr vert="horz" lIns="130046" tIns="65023" rIns="130046" bIns="65023" rtlCol="0">
            <a:normAutofit/>
          </a:bodyPr>
          <a:lstStyle/>
          <a:p>
            <a:pPr lvl="0"/>
            <a:r>
              <a:rPr lang="x-none" smtClean="0"/>
              <a:t>Образец текста</a:t>
            </a:r>
          </a:p>
          <a:p>
            <a:pPr lvl="1"/>
            <a:r>
              <a:rPr lang="x-none" smtClean="0"/>
              <a:t>Второй уровень</a:t>
            </a:r>
          </a:p>
          <a:p>
            <a:pPr lvl="2"/>
            <a:r>
              <a:rPr lang="x-none" smtClean="0"/>
              <a:t>Третий уровень</a:t>
            </a:r>
          </a:p>
          <a:p>
            <a:pPr lvl="3"/>
            <a:r>
              <a:rPr lang="x-none" smtClean="0"/>
              <a:t>Четвертый уровень</a:t>
            </a:r>
          </a:p>
          <a:p>
            <a:pPr lvl="4"/>
            <a:r>
              <a:rPr lang="x-none" smtClean="0"/>
              <a:t>Пятый уровень</a:t>
            </a:r>
            <a:endParaRPr lang="en-US"/>
          </a:p>
        </p:txBody>
      </p:sp>
      <p:sp>
        <p:nvSpPr>
          <p:cNvPr id="4" name="Дата 3"/>
          <p:cNvSpPr>
            <a:spLocks noGrp="1"/>
          </p:cNvSpPr>
          <p:nvPr>
            <p:ph type="dt" sz="half" idx="2"/>
          </p:nvPr>
        </p:nvSpPr>
        <p:spPr>
          <a:xfrm>
            <a:off x="650240" y="9040143"/>
            <a:ext cx="3034453" cy="519289"/>
          </a:xfrm>
          <a:prstGeom prst="rect">
            <a:avLst/>
          </a:prstGeom>
        </p:spPr>
        <p:txBody>
          <a:bodyPr vert="horz" lIns="130046" tIns="65023" rIns="130046" bIns="65023" rtlCol="0" anchor="ctr"/>
          <a:lstStyle>
            <a:lvl1pPr algn="l">
              <a:defRPr sz="1700">
                <a:solidFill>
                  <a:schemeClr val="tx1">
                    <a:tint val="75000"/>
                  </a:schemeClr>
                </a:solidFill>
              </a:defRPr>
            </a:lvl1pPr>
          </a:lstStyle>
          <a:p>
            <a:endParaRPr lang="en-US"/>
          </a:p>
        </p:txBody>
      </p:sp>
      <p:sp>
        <p:nvSpPr>
          <p:cNvPr id="5" name="Нижний колонтитул 4"/>
          <p:cNvSpPr>
            <a:spLocks noGrp="1"/>
          </p:cNvSpPr>
          <p:nvPr>
            <p:ph type="ftr" sz="quarter" idx="3"/>
          </p:nvPr>
        </p:nvSpPr>
        <p:spPr>
          <a:xfrm>
            <a:off x="4443307" y="9040143"/>
            <a:ext cx="4118187" cy="519289"/>
          </a:xfrm>
          <a:prstGeom prst="rect">
            <a:avLst/>
          </a:prstGeom>
        </p:spPr>
        <p:txBody>
          <a:bodyPr vert="horz" lIns="130046" tIns="65023" rIns="130046" bIns="65023" rtlCol="0" anchor="ctr"/>
          <a:lstStyle>
            <a:lvl1pPr algn="ctr">
              <a:defRPr sz="1700">
                <a:solidFill>
                  <a:schemeClr val="tx1">
                    <a:tint val="75000"/>
                  </a:schemeClr>
                </a:solidFill>
              </a:defRPr>
            </a:lvl1pPr>
          </a:lstStyle>
          <a:p>
            <a:endParaRPr lang="en-US"/>
          </a:p>
        </p:txBody>
      </p:sp>
      <p:sp>
        <p:nvSpPr>
          <p:cNvPr id="6" name="Номер слайда 5"/>
          <p:cNvSpPr>
            <a:spLocks noGrp="1"/>
          </p:cNvSpPr>
          <p:nvPr>
            <p:ph type="sldNum" sz="quarter" idx="4"/>
          </p:nvPr>
        </p:nvSpPr>
        <p:spPr>
          <a:xfrm>
            <a:off x="9320107" y="9040143"/>
            <a:ext cx="3034453" cy="519289"/>
          </a:xfrm>
          <a:prstGeom prst="rect">
            <a:avLst/>
          </a:prstGeom>
        </p:spPr>
        <p:txBody>
          <a:bodyPr vert="horz" lIns="130046" tIns="65023" rIns="130046" bIns="65023" rtlCol="0" anchor="ctr"/>
          <a:lstStyle>
            <a:lvl1pPr algn="r">
              <a:defRPr sz="1700">
                <a:solidFill>
                  <a:schemeClr val="tx1">
                    <a:tint val="75000"/>
                  </a:schemeClr>
                </a:solidFill>
              </a:defRPr>
            </a:lvl1pPr>
          </a:lstStyle>
          <a:p>
            <a:fld id="{2E413A0E-EE8C-F042-A4C8-13AE8478FD3C}" type="slidenum">
              <a:rPr lang="en-US" smtClean="0"/>
              <a:t>‹#›</a:t>
            </a:fld>
            <a:endParaRPr lang="en-US"/>
          </a:p>
        </p:txBody>
      </p:sp>
    </p:spTree>
    <p:extLst>
      <p:ext uri="{BB962C8B-B14F-4D97-AF65-F5344CB8AC3E}">
        <p14:creationId xmlns:p14="http://schemas.microsoft.com/office/powerpoint/2010/main" val="3450050565"/>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Lst>
  <p:hf sldNum="0" hdr="0" ftr="0" dt="0"/>
  <p:txStyles>
    <p:titleStyle>
      <a:lvl1pPr algn="ctr" defTabSz="650230" rtl="0" eaLnBrk="1" latinLnBrk="0" hangingPunct="1">
        <a:spcBef>
          <a:spcPct val="0"/>
        </a:spcBef>
        <a:buNone/>
        <a:defRPr sz="6300" kern="1200">
          <a:solidFill>
            <a:schemeClr val="tx1"/>
          </a:solidFill>
          <a:latin typeface="+mj-lt"/>
          <a:ea typeface="+mj-ea"/>
          <a:cs typeface="+mj-cs"/>
        </a:defRPr>
      </a:lvl1pPr>
    </p:titleStyle>
    <p:bodyStyle>
      <a:lvl1pPr marL="487672" indent="-487672" algn="l" defTabSz="650230" rtl="0" eaLnBrk="1" latinLnBrk="0" hangingPunct="1">
        <a:spcBef>
          <a:spcPct val="20000"/>
        </a:spcBef>
        <a:buFont typeface="Arial"/>
        <a:buChar char="•"/>
        <a:defRPr sz="4600" kern="1200">
          <a:solidFill>
            <a:schemeClr val="tx1"/>
          </a:solidFill>
          <a:latin typeface="+mn-lt"/>
          <a:ea typeface="+mn-ea"/>
          <a:cs typeface="+mn-cs"/>
        </a:defRPr>
      </a:lvl1pPr>
      <a:lvl2pPr marL="1056623" indent="-406394" algn="l" defTabSz="650230" rtl="0" eaLnBrk="1" latinLnBrk="0" hangingPunct="1">
        <a:spcBef>
          <a:spcPct val="20000"/>
        </a:spcBef>
        <a:buFont typeface="Arial"/>
        <a:buChar char="–"/>
        <a:defRPr sz="4000" kern="1200">
          <a:solidFill>
            <a:schemeClr val="tx1"/>
          </a:solidFill>
          <a:latin typeface="+mn-lt"/>
          <a:ea typeface="+mn-ea"/>
          <a:cs typeface="+mn-cs"/>
        </a:defRPr>
      </a:lvl2pPr>
      <a:lvl3pPr marL="1625575" indent="-325115" algn="l" defTabSz="650230" rtl="0" eaLnBrk="1" latinLnBrk="0" hangingPunct="1">
        <a:spcBef>
          <a:spcPct val="20000"/>
        </a:spcBef>
        <a:buFont typeface="Arial"/>
        <a:buChar char="•"/>
        <a:defRPr sz="3400" kern="1200">
          <a:solidFill>
            <a:schemeClr val="tx1"/>
          </a:solidFill>
          <a:latin typeface="+mn-lt"/>
          <a:ea typeface="+mn-ea"/>
          <a:cs typeface="+mn-cs"/>
        </a:defRPr>
      </a:lvl3pPr>
      <a:lvl4pPr marL="2275804" indent="-325115" algn="l" defTabSz="650230" rtl="0" eaLnBrk="1" latinLnBrk="0" hangingPunct="1">
        <a:spcBef>
          <a:spcPct val="20000"/>
        </a:spcBef>
        <a:buFont typeface="Arial"/>
        <a:buChar char="–"/>
        <a:defRPr sz="2800" kern="1200">
          <a:solidFill>
            <a:schemeClr val="tx1"/>
          </a:solidFill>
          <a:latin typeface="+mn-lt"/>
          <a:ea typeface="+mn-ea"/>
          <a:cs typeface="+mn-cs"/>
        </a:defRPr>
      </a:lvl4pPr>
      <a:lvl5pPr marL="2926034" indent="-325115" algn="l" defTabSz="650230" rtl="0" eaLnBrk="1" latinLnBrk="0" hangingPunct="1">
        <a:spcBef>
          <a:spcPct val="20000"/>
        </a:spcBef>
        <a:buFont typeface="Arial"/>
        <a:buChar char="»"/>
        <a:defRPr sz="2800" kern="1200">
          <a:solidFill>
            <a:schemeClr val="tx1"/>
          </a:solidFill>
          <a:latin typeface="+mn-lt"/>
          <a:ea typeface="+mn-ea"/>
          <a:cs typeface="+mn-cs"/>
        </a:defRPr>
      </a:lvl5pPr>
      <a:lvl6pPr marL="3576264" indent="-325115" algn="l" defTabSz="650230" rtl="0" eaLnBrk="1" latinLnBrk="0" hangingPunct="1">
        <a:spcBef>
          <a:spcPct val="20000"/>
        </a:spcBef>
        <a:buFont typeface="Arial"/>
        <a:buChar char="•"/>
        <a:defRPr sz="2800" kern="1200">
          <a:solidFill>
            <a:schemeClr val="tx1"/>
          </a:solidFill>
          <a:latin typeface="+mn-lt"/>
          <a:ea typeface="+mn-ea"/>
          <a:cs typeface="+mn-cs"/>
        </a:defRPr>
      </a:lvl6pPr>
      <a:lvl7pPr marL="4226494" indent="-325115" algn="l" defTabSz="650230" rtl="0" eaLnBrk="1" latinLnBrk="0" hangingPunct="1">
        <a:spcBef>
          <a:spcPct val="20000"/>
        </a:spcBef>
        <a:buFont typeface="Arial"/>
        <a:buChar char="•"/>
        <a:defRPr sz="2800" kern="1200">
          <a:solidFill>
            <a:schemeClr val="tx1"/>
          </a:solidFill>
          <a:latin typeface="+mn-lt"/>
          <a:ea typeface="+mn-ea"/>
          <a:cs typeface="+mn-cs"/>
        </a:defRPr>
      </a:lvl7pPr>
      <a:lvl8pPr marL="4876724" indent="-325115" algn="l" defTabSz="650230" rtl="0" eaLnBrk="1" latinLnBrk="0" hangingPunct="1">
        <a:spcBef>
          <a:spcPct val="20000"/>
        </a:spcBef>
        <a:buFont typeface="Arial"/>
        <a:buChar char="•"/>
        <a:defRPr sz="2800" kern="1200">
          <a:solidFill>
            <a:schemeClr val="tx1"/>
          </a:solidFill>
          <a:latin typeface="+mn-lt"/>
          <a:ea typeface="+mn-ea"/>
          <a:cs typeface="+mn-cs"/>
        </a:defRPr>
      </a:lvl8pPr>
      <a:lvl9pPr marL="5526954" indent="-325115" algn="l" defTabSz="650230" rtl="0" eaLnBrk="1" latinLnBrk="0" hangingPunct="1">
        <a:spcBef>
          <a:spcPct val="20000"/>
        </a:spcBef>
        <a:buFont typeface="Arial"/>
        <a:buChar char="•"/>
        <a:defRPr sz="2800" kern="1200">
          <a:solidFill>
            <a:schemeClr val="tx1"/>
          </a:solidFill>
          <a:latin typeface="+mn-lt"/>
          <a:ea typeface="+mn-ea"/>
          <a:cs typeface="+mn-cs"/>
        </a:defRPr>
      </a:lvl9pPr>
    </p:bodyStyle>
    <p:otherStyle>
      <a:defPPr>
        <a:defRPr lang="ru-RU"/>
      </a:defPPr>
      <a:lvl1pPr marL="0" algn="l" defTabSz="650230" rtl="0" eaLnBrk="1" latinLnBrk="0" hangingPunct="1">
        <a:defRPr sz="2600" kern="1200">
          <a:solidFill>
            <a:schemeClr val="tx1"/>
          </a:solidFill>
          <a:latin typeface="+mn-lt"/>
          <a:ea typeface="+mn-ea"/>
          <a:cs typeface="+mn-cs"/>
        </a:defRPr>
      </a:lvl1pPr>
      <a:lvl2pPr marL="650230" algn="l" defTabSz="650230" rtl="0" eaLnBrk="1" latinLnBrk="0" hangingPunct="1">
        <a:defRPr sz="2600" kern="1200">
          <a:solidFill>
            <a:schemeClr val="tx1"/>
          </a:solidFill>
          <a:latin typeface="+mn-lt"/>
          <a:ea typeface="+mn-ea"/>
          <a:cs typeface="+mn-cs"/>
        </a:defRPr>
      </a:lvl2pPr>
      <a:lvl3pPr marL="1300460" algn="l" defTabSz="650230" rtl="0" eaLnBrk="1" latinLnBrk="0" hangingPunct="1">
        <a:defRPr sz="2600" kern="1200">
          <a:solidFill>
            <a:schemeClr val="tx1"/>
          </a:solidFill>
          <a:latin typeface="+mn-lt"/>
          <a:ea typeface="+mn-ea"/>
          <a:cs typeface="+mn-cs"/>
        </a:defRPr>
      </a:lvl3pPr>
      <a:lvl4pPr marL="1950690" algn="l" defTabSz="650230" rtl="0" eaLnBrk="1" latinLnBrk="0" hangingPunct="1">
        <a:defRPr sz="2600" kern="1200">
          <a:solidFill>
            <a:schemeClr val="tx1"/>
          </a:solidFill>
          <a:latin typeface="+mn-lt"/>
          <a:ea typeface="+mn-ea"/>
          <a:cs typeface="+mn-cs"/>
        </a:defRPr>
      </a:lvl4pPr>
      <a:lvl5pPr marL="2600919" algn="l" defTabSz="650230" rtl="0" eaLnBrk="1" latinLnBrk="0" hangingPunct="1">
        <a:defRPr sz="2600" kern="1200">
          <a:solidFill>
            <a:schemeClr val="tx1"/>
          </a:solidFill>
          <a:latin typeface="+mn-lt"/>
          <a:ea typeface="+mn-ea"/>
          <a:cs typeface="+mn-cs"/>
        </a:defRPr>
      </a:lvl5pPr>
      <a:lvl6pPr marL="3251149" algn="l" defTabSz="650230" rtl="0" eaLnBrk="1" latinLnBrk="0" hangingPunct="1">
        <a:defRPr sz="2600" kern="1200">
          <a:solidFill>
            <a:schemeClr val="tx1"/>
          </a:solidFill>
          <a:latin typeface="+mn-lt"/>
          <a:ea typeface="+mn-ea"/>
          <a:cs typeface="+mn-cs"/>
        </a:defRPr>
      </a:lvl6pPr>
      <a:lvl7pPr marL="3901379" algn="l" defTabSz="650230" rtl="0" eaLnBrk="1" latinLnBrk="0" hangingPunct="1">
        <a:defRPr sz="2600" kern="1200">
          <a:solidFill>
            <a:schemeClr val="tx1"/>
          </a:solidFill>
          <a:latin typeface="+mn-lt"/>
          <a:ea typeface="+mn-ea"/>
          <a:cs typeface="+mn-cs"/>
        </a:defRPr>
      </a:lvl7pPr>
      <a:lvl8pPr marL="4551609" algn="l" defTabSz="650230" rtl="0" eaLnBrk="1" latinLnBrk="0" hangingPunct="1">
        <a:defRPr sz="2600" kern="1200">
          <a:solidFill>
            <a:schemeClr val="tx1"/>
          </a:solidFill>
          <a:latin typeface="+mn-lt"/>
          <a:ea typeface="+mn-ea"/>
          <a:cs typeface="+mn-cs"/>
        </a:defRPr>
      </a:lvl8pPr>
      <a:lvl9pPr marL="5201839" algn="l" defTabSz="650230" rtl="0" eaLnBrk="1" latinLnBrk="0" hangingPunct="1">
        <a:defRPr sz="26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pagacova.web.cern.ch/pagacova/Technical_validation/BNLvsTitan/" TargetMode="Externa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image" Target="../media/image2.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image" Target="../media/image3.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image" Target="../media/image4.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image" Target="../media/image5.png"/><Relationship Id="rId3" Type="http://schemas.openxmlformats.org/officeDocument/2006/relationships/image" Target="../media/image6.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image" Target="../media/image7.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Shape 32"/>
          <p:cNvSpPr>
            <a:spLocks noGrp="1"/>
          </p:cNvSpPr>
          <p:nvPr>
            <p:ph type="title"/>
          </p:nvPr>
        </p:nvSpPr>
        <p:spPr>
          <a:prstGeom prst="rect">
            <a:avLst/>
          </a:prstGeom>
        </p:spPr>
        <p:txBody>
          <a:bodyPr/>
          <a:lstStyle/>
          <a:p>
            <a:pPr lvl="0" defTabSz="514095">
              <a:defRPr sz="1800"/>
            </a:pPr>
            <a:r>
              <a:rPr lang="en-US" sz="7200" dirty="0" err="1" smtClean="0"/>
              <a:t>MultiJob</a:t>
            </a:r>
            <a:r>
              <a:rPr lang="en-US" sz="7200" dirty="0" smtClean="0"/>
              <a:t> pilot on Titan.</a:t>
            </a:r>
            <a:br>
              <a:rPr lang="en-US" sz="7200" dirty="0" smtClean="0"/>
            </a:br>
            <a:r>
              <a:rPr lang="en-US" sz="7200" dirty="0" smtClean="0"/>
              <a:t>ATLAS workloads on Titan</a:t>
            </a:r>
            <a:endParaRPr sz="7200" dirty="0"/>
          </a:p>
        </p:txBody>
      </p:sp>
      <p:sp>
        <p:nvSpPr>
          <p:cNvPr id="33" name="Shape 33"/>
          <p:cNvSpPr>
            <a:spLocks noGrp="1"/>
          </p:cNvSpPr>
          <p:nvPr>
            <p:ph type="body" idx="1"/>
          </p:nvPr>
        </p:nvSpPr>
        <p:spPr>
          <a:xfrm>
            <a:off x="1270000" y="7492255"/>
            <a:ext cx="10464800" cy="1130300"/>
          </a:xfrm>
          <a:prstGeom prst="rect">
            <a:avLst/>
          </a:prstGeom>
        </p:spPr>
        <p:txBody>
          <a:bodyPr>
            <a:normAutofit fontScale="92500" lnSpcReduction="20000"/>
          </a:bodyPr>
          <a:lstStyle/>
          <a:p>
            <a:pPr lvl="0">
              <a:defRPr sz="1800"/>
            </a:pPr>
            <a:r>
              <a:rPr sz="3200" dirty="0" smtClean="0"/>
              <a:t>Danila </a:t>
            </a:r>
            <a:r>
              <a:rPr sz="3200" dirty="0"/>
              <a:t>Oleynik (UTA</a:t>
            </a:r>
            <a:r>
              <a:rPr sz="3200" dirty="0" smtClean="0"/>
              <a:t>)</a:t>
            </a:r>
            <a:r>
              <a:rPr lang="x-none" sz="3200" dirty="0" smtClean="0"/>
              <a:t>, Sergey Panitkin (BNL)</a:t>
            </a:r>
            <a:endParaRPr lang="ru-RU" sz="3200" dirty="0" smtClean="0"/>
          </a:p>
          <a:p>
            <a:pPr lvl="0">
              <a:defRPr sz="1800"/>
            </a:pPr>
            <a:r>
              <a:rPr lang="en-US" sz="2800" dirty="0"/>
              <a:t>US ATLAS HPC. Technical </a:t>
            </a:r>
            <a:r>
              <a:rPr lang="en-US" sz="2800" dirty="0" smtClean="0"/>
              <a:t>meeting</a:t>
            </a:r>
            <a:r>
              <a:rPr lang="ru-RU" sz="2800" dirty="0" smtClean="0"/>
              <a:t> </a:t>
            </a:r>
          </a:p>
          <a:p>
            <a:pPr lvl="0">
              <a:defRPr sz="1800"/>
            </a:pPr>
            <a:r>
              <a:rPr lang="ru-RU" sz="2800" dirty="0" smtClean="0"/>
              <a:t>18 </a:t>
            </a:r>
            <a:r>
              <a:rPr lang="ru-RU" sz="2800" dirty="0" err="1" smtClean="0"/>
              <a:t>September</a:t>
            </a:r>
            <a:r>
              <a:rPr lang="ru-RU" sz="2800" dirty="0" smtClean="0"/>
              <a:t> 2015</a:t>
            </a:r>
            <a:endParaRPr sz="2800" dirty="0"/>
          </a:p>
        </p:txBody>
      </p:sp>
    </p:spTree>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 name="Shape 81"/>
          <p:cNvSpPr>
            <a:spLocks noGrp="1"/>
          </p:cNvSpPr>
          <p:nvPr>
            <p:ph type="title"/>
          </p:nvPr>
        </p:nvSpPr>
        <p:spPr>
          <a:xfrm>
            <a:off x="952500" y="0"/>
            <a:ext cx="11099800" cy="1460500"/>
          </a:xfrm>
          <a:prstGeom prst="rect">
            <a:avLst/>
          </a:prstGeom>
        </p:spPr>
        <p:txBody>
          <a:bodyPr>
            <a:normAutofit fontScale="90000"/>
          </a:bodyPr>
          <a:lstStyle/>
          <a:p>
            <a:pPr lvl="0">
              <a:defRPr sz="1800"/>
            </a:pPr>
            <a:r>
              <a:rPr lang="x-none" sz="8000" dirty="0" smtClean="0"/>
              <a:t>Conclusion about workflow</a:t>
            </a:r>
            <a:endParaRPr sz="8000" dirty="0"/>
          </a:p>
        </p:txBody>
      </p:sp>
      <p:sp>
        <p:nvSpPr>
          <p:cNvPr id="86" name="Shape 86"/>
          <p:cNvSpPr/>
          <p:nvPr/>
        </p:nvSpPr>
        <p:spPr>
          <a:xfrm>
            <a:off x="1079500" y="1778000"/>
            <a:ext cx="11099800" cy="6419354"/>
          </a:xfrm>
          <a:prstGeom prst="rect">
            <a:avLst/>
          </a:prstGeom>
          <a:ln w="12700">
            <a:miter lim="400000"/>
          </a:ln>
          <a:extLst>
            <a:ext uri="{C572A759-6A51-4108-AA02-DFA0A04FC94B}">
              <ma14:wrappingTextBoxFlag xmlns:ma14="http://schemas.microsoft.com/office/mac/drawingml/2011/main" val="1"/>
            </a:ext>
          </a:extLst>
        </p:spPr>
        <p:txBody>
          <a:bodyPr lIns="0" tIns="0" rIns="0" bIns="0" anchor="t">
            <a:normAutofit/>
          </a:bodyPr>
          <a:lstStyle>
            <a:lvl1pPr marL="315594" indent="-315594" algn="l" defTabSz="414781">
              <a:spcBef>
                <a:spcPts val="2900"/>
              </a:spcBef>
              <a:buSzPct val="75000"/>
              <a:buChar char="•"/>
              <a:defRPr sz="2556"/>
            </a:lvl1pPr>
            <a:lvl2pPr marL="631189" indent="-315594" algn="l" defTabSz="414781">
              <a:spcBef>
                <a:spcPts val="2900"/>
              </a:spcBef>
              <a:buSzPct val="75000"/>
              <a:buChar char="•"/>
              <a:defRPr sz="2556"/>
            </a:lvl2pPr>
          </a:lstStyle>
          <a:p>
            <a:pPr marL="0" lvl="0" indent="0">
              <a:buNone/>
              <a:defRPr sz="1800"/>
            </a:pPr>
            <a:r>
              <a:rPr lang="x-none" sz="2800" dirty="0" smtClean="0"/>
              <a:t>We still got </a:t>
            </a:r>
            <a:r>
              <a:rPr lang="x-none" sz="2800" dirty="0" smtClean="0"/>
              <a:t>‘surprises’ related with scalabilty.</a:t>
            </a:r>
            <a:endParaRPr lang="x-none" sz="2800" dirty="0" smtClean="0"/>
          </a:p>
          <a:p>
            <a:pPr marL="0" lvl="0" indent="0">
              <a:buNone/>
              <a:defRPr sz="1800"/>
            </a:pPr>
            <a:r>
              <a:rPr lang="x-none" sz="2800" dirty="0" smtClean="0"/>
              <a:t>There are still a lot of room for improvements, some of them may be achived by optimizotion of code of Pilot, anothers by extnesion of architecture for exmple optimization of data manag</a:t>
            </a:r>
            <a:r>
              <a:rPr lang="en-US" sz="2800" dirty="0" smtClean="0"/>
              <a:t>e</a:t>
            </a:r>
            <a:r>
              <a:rPr lang="x-none" sz="2800" dirty="0" smtClean="0"/>
              <a:t>ment, prestaging of data etc.</a:t>
            </a:r>
            <a:endParaRPr sz="2800" dirty="0"/>
          </a:p>
        </p:txBody>
      </p:sp>
    </p:spTree>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Update on Titan workloads</a:t>
            </a:r>
            <a:endParaRPr lang="en-US" dirty="0"/>
          </a:p>
        </p:txBody>
      </p:sp>
      <p:sp>
        <p:nvSpPr>
          <p:cNvPr id="3" name="Subtitle 2"/>
          <p:cNvSpPr>
            <a:spLocks noGrp="1"/>
          </p:cNvSpPr>
          <p:nvPr>
            <p:ph type="subTitle" idx="1"/>
          </p:nvPr>
        </p:nvSpPr>
        <p:spPr/>
        <p:txBody>
          <a:bodyPr/>
          <a:lstStyle/>
          <a:p>
            <a:r>
              <a:rPr lang="en-US" dirty="0" smtClean="0"/>
              <a:t>Sergey </a:t>
            </a:r>
            <a:r>
              <a:rPr lang="en-US" dirty="0" err="1" smtClean="0"/>
              <a:t>Panitkin</a:t>
            </a:r>
            <a:endParaRPr lang="en-US" dirty="0"/>
          </a:p>
        </p:txBody>
      </p:sp>
    </p:spTree>
    <p:extLst>
      <p:ext uri="{BB962C8B-B14F-4D97-AF65-F5344CB8AC3E}">
        <p14:creationId xmlns:p14="http://schemas.microsoft.com/office/powerpoint/2010/main" val="140079221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Validation of the data produced on Titan</a:t>
            </a:r>
            <a:endParaRPr lang="en-US" dirty="0"/>
          </a:p>
        </p:txBody>
      </p:sp>
      <p:sp>
        <p:nvSpPr>
          <p:cNvPr id="3" name="Content Placeholder 2"/>
          <p:cNvSpPr>
            <a:spLocks noGrp="1"/>
          </p:cNvSpPr>
          <p:nvPr>
            <p:ph idx="1"/>
          </p:nvPr>
        </p:nvSpPr>
        <p:spPr/>
        <p:txBody>
          <a:bodyPr/>
          <a:lstStyle/>
          <a:p>
            <a:r>
              <a:rPr lang="en-US" dirty="0" smtClean="0"/>
              <a:t>We ran validation jobs since May</a:t>
            </a:r>
          </a:p>
          <a:p>
            <a:pPr lvl="1"/>
            <a:r>
              <a:rPr lang="en-US" dirty="0" smtClean="0"/>
              <a:t>Started with Rel. 19.2.3.8 based tasks</a:t>
            </a:r>
          </a:p>
          <a:p>
            <a:pPr lvl="2"/>
            <a:r>
              <a:rPr lang="en-US" dirty="0" smtClean="0"/>
              <a:t>A set of physics validation pages generated</a:t>
            </a:r>
          </a:p>
          <a:p>
            <a:pPr lvl="2"/>
            <a:r>
              <a:rPr lang="en-US" sz="2600" dirty="0">
                <a:hlinkClick r:id="rId2"/>
              </a:rPr>
              <a:t>http://pagacova.web.cern.ch/pagacova/Technical_validation/BNLvsTitan/</a:t>
            </a:r>
            <a:endParaRPr lang="en-US" sz="2600" dirty="0"/>
          </a:p>
          <a:p>
            <a:pPr lvl="2"/>
            <a:r>
              <a:rPr lang="en-US" sz="2600" dirty="0"/>
              <a:t>No conclusive message. Some plots there are green, some are red</a:t>
            </a:r>
          </a:p>
          <a:p>
            <a:pPr lvl="2"/>
            <a:r>
              <a:rPr lang="en-US" sz="2600" dirty="0"/>
              <a:t>Looks like larger statistics are needed</a:t>
            </a:r>
          </a:p>
          <a:p>
            <a:pPr lvl="1"/>
            <a:r>
              <a:rPr lang="en-US" dirty="0" err="1" smtClean="0"/>
              <a:t>Rel</a:t>
            </a:r>
            <a:r>
              <a:rPr lang="en-US" dirty="0" smtClean="0"/>
              <a:t> 19.2.3.7 based task started recently on Titan</a:t>
            </a:r>
          </a:p>
          <a:p>
            <a:pPr lvl="2"/>
            <a:r>
              <a:rPr lang="en-US" dirty="0" smtClean="0"/>
              <a:t>Found a curious bug in the release’s </a:t>
            </a:r>
            <a:r>
              <a:rPr lang="en-US" dirty="0" err="1" smtClean="0"/>
              <a:t>pacman</a:t>
            </a:r>
            <a:r>
              <a:rPr lang="en-US" dirty="0" smtClean="0"/>
              <a:t> file (ref. to older release). Fixed now. </a:t>
            </a:r>
            <a:endParaRPr lang="en-US" dirty="0"/>
          </a:p>
        </p:txBody>
      </p:sp>
    </p:spTree>
    <p:extLst>
      <p:ext uri="{BB962C8B-B14F-4D97-AF65-F5344CB8AC3E}">
        <p14:creationId xmlns:p14="http://schemas.microsoft.com/office/powerpoint/2010/main" val="281109951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Completed ATLAS jobs on TITAN</a:t>
            </a:r>
            <a:endParaRPr lang="en-US" dirty="0"/>
          </a:p>
        </p:txBody>
      </p:sp>
      <p:pic>
        <p:nvPicPr>
          <p:cNvPr id="4" name="Picture 3"/>
          <p:cNvPicPr>
            <a:picLocks noChangeAspect="1"/>
          </p:cNvPicPr>
          <p:nvPr/>
        </p:nvPicPr>
        <p:blipFill>
          <a:blip r:embed="rId2"/>
          <a:stretch>
            <a:fillRect/>
          </a:stretch>
        </p:blipFill>
        <p:spPr>
          <a:xfrm>
            <a:off x="2195802" y="1841789"/>
            <a:ext cx="9090988" cy="6818241"/>
          </a:xfrm>
          <a:prstGeom prst="rect">
            <a:avLst/>
          </a:prstGeom>
        </p:spPr>
      </p:pic>
      <p:sp>
        <p:nvSpPr>
          <p:cNvPr id="5" name="TextBox 4"/>
          <p:cNvSpPr txBox="1"/>
          <p:nvPr/>
        </p:nvSpPr>
        <p:spPr>
          <a:xfrm>
            <a:off x="4252991" y="8695451"/>
            <a:ext cx="4533708" cy="685314"/>
          </a:xfrm>
          <a:prstGeom prst="rect">
            <a:avLst/>
          </a:prstGeom>
          <a:noFill/>
        </p:spPr>
        <p:txBody>
          <a:bodyPr wrap="none" lIns="130046" tIns="65023" rIns="130046" bIns="65023" rtlCol="0">
            <a:spAutoFit/>
          </a:bodyPr>
          <a:lstStyle/>
          <a:p>
            <a:r>
              <a:rPr lang="en-US" dirty="0" smtClean="0"/>
              <a:t>From May 1 to Sept 17</a:t>
            </a:r>
            <a:endParaRPr lang="en-US" dirty="0"/>
          </a:p>
        </p:txBody>
      </p:sp>
    </p:spTree>
    <p:extLst>
      <p:ext uri="{BB962C8B-B14F-4D97-AF65-F5344CB8AC3E}">
        <p14:creationId xmlns:p14="http://schemas.microsoft.com/office/powerpoint/2010/main" val="409462757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ATLAS Simulations with Geant4 v10</a:t>
            </a:r>
            <a:endParaRPr lang="en-US" dirty="0"/>
          </a:p>
        </p:txBody>
      </p:sp>
      <p:sp>
        <p:nvSpPr>
          <p:cNvPr id="3" name="Content Placeholder 2"/>
          <p:cNvSpPr>
            <a:spLocks noGrp="1"/>
          </p:cNvSpPr>
          <p:nvPr>
            <p:ph idx="1"/>
          </p:nvPr>
        </p:nvSpPr>
        <p:spPr/>
        <p:txBody>
          <a:bodyPr/>
          <a:lstStyle/>
          <a:p>
            <a:r>
              <a:rPr lang="en-US" dirty="0" smtClean="0"/>
              <a:t>Installed rel. 20.3.2.1</a:t>
            </a:r>
          </a:p>
          <a:p>
            <a:r>
              <a:rPr lang="en-US" dirty="0" smtClean="0"/>
              <a:t>Ran on data suggested by Sasha</a:t>
            </a:r>
          </a:p>
          <a:p>
            <a:r>
              <a:rPr lang="en-US" dirty="0" smtClean="0"/>
              <a:t>Tests on events that caused crashes on other platforms.</a:t>
            </a:r>
          </a:p>
          <a:p>
            <a:r>
              <a:rPr lang="en-US" dirty="0" smtClean="0"/>
              <a:t>Interim conclusion: What crashes on Intel runs on AMD</a:t>
            </a:r>
          </a:p>
          <a:p>
            <a:r>
              <a:rPr lang="en-US" dirty="0" smtClean="0"/>
              <a:t>We would like to run a few tasks with this release to help with Geant4 v10 validation</a:t>
            </a:r>
            <a:endParaRPr lang="en-US" dirty="0"/>
          </a:p>
        </p:txBody>
      </p:sp>
    </p:spTree>
    <p:extLst>
      <p:ext uri="{BB962C8B-B14F-4D97-AF65-F5344CB8AC3E}">
        <p14:creationId xmlns:p14="http://schemas.microsoft.com/office/powerpoint/2010/main" val="414779714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ATLAS simulation release</a:t>
            </a:r>
            <a:endParaRPr lang="en-US" dirty="0"/>
          </a:p>
        </p:txBody>
      </p:sp>
      <p:sp>
        <p:nvSpPr>
          <p:cNvPr id="3" name="Content Placeholder 2"/>
          <p:cNvSpPr>
            <a:spLocks noGrp="1"/>
          </p:cNvSpPr>
          <p:nvPr>
            <p:ph idx="1"/>
          </p:nvPr>
        </p:nvSpPr>
        <p:spPr/>
        <p:txBody>
          <a:bodyPr>
            <a:normAutofit fontScale="77500" lnSpcReduction="20000"/>
          </a:bodyPr>
          <a:lstStyle/>
          <a:p>
            <a:r>
              <a:rPr lang="en-US" dirty="0" smtClean="0"/>
              <a:t>“Small” release fitting on RAM disk</a:t>
            </a:r>
          </a:p>
          <a:p>
            <a:pPr lvl="1"/>
            <a:r>
              <a:rPr lang="en-US" dirty="0" smtClean="0"/>
              <a:t> ~12 GB in size right now</a:t>
            </a:r>
          </a:p>
          <a:p>
            <a:r>
              <a:rPr lang="en-US" dirty="0" smtClean="0"/>
              <a:t>Installed </a:t>
            </a:r>
            <a:r>
              <a:rPr lang="en-US" dirty="0" err="1" smtClean="0"/>
              <a:t>AthSimulationBase</a:t>
            </a:r>
            <a:r>
              <a:rPr lang="en-US" dirty="0" smtClean="0"/>
              <a:t> 1.0.0, then 1.0.1</a:t>
            </a:r>
          </a:p>
          <a:p>
            <a:pPr lvl="1"/>
            <a:r>
              <a:rPr lang="en-US" dirty="0" smtClean="0"/>
              <a:t>Many Root 6 persistency related crashes</a:t>
            </a:r>
          </a:p>
          <a:p>
            <a:r>
              <a:rPr lang="en-US" dirty="0" smtClean="0"/>
              <a:t>Reported initial crashes to dev. team (Zach and John Chapman)</a:t>
            </a:r>
          </a:p>
          <a:p>
            <a:r>
              <a:rPr lang="en-US" dirty="0" smtClean="0"/>
              <a:t>After fixes and patches suggested by </a:t>
            </a:r>
            <a:r>
              <a:rPr lang="en-US" dirty="0" err="1" smtClean="0"/>
              <a:t>Vakho</a:t>
            </a:r>
            <a:r>
              <a:rPr lang="en-US" dirty="0" smtClean="0"/>
              <a:t> rel. 1.0.1 ran in a single threaded mode</a:t>
            </a:r>
          </a:p>
          <a:p>
            <a:r>
              <a:rPr lang="en-US" dirty="0" err="1" smtClean="0"/>
              <a:t>AthenaMP</a:t>
            </a:r>
            <a:r>
              <a:rPr lang="en-US" dirty="0" smtClean="0"/>
              <a:t> still crashes in the merging step</a:t>
            </a:r>
          </a:p>
          <a:p>
            <a:pPr lvl="1"/>
            <a:r>
              <a:rPr lang="en-US" dirty="0" smtClean="0"/>
              <a:t>Identified as CLHEP related issue</a:t>
            </a:r>
          </a:p>
          <a:p>
            <a:pPr lvl="1"/>
            <a:r>
              <a:rPr lang="en-US" dirty="0" err="1" smtClean="0"/>
              <a:t>Devs</a:t>
            </a:r>
            <a:r>
              <a:rPr lang="en-US" dirty="0" smtClean="0"/>
              <a:t> are working on it. </a:t>
            </a:r>
          </a:p>
          <a:p>
            <a:pPr lvl="1"/>
            <a:r>
              <a:rPr lang="en-US" dirty="0"/>
              <a:t>W</a:t>
            </a:r>
            <a:r>
              <a:rPr lang="en-US" dirty="0" smtClean="0"/>
              <a:t>aiting for the next release 1.0.2</a:t>
            </a:r>
            <a:endParaRPr lang="en-US" dirty="0"/>
          </a:p>
        </p:txBody>
      </p:sp>
    </p:spTree>
    <p:extLst>
      <p:ext uri="{BB962C8B-B14F-4D97-AF65-F5344CB8AC3E}">
        <p14:creationId xmlns:p14="http://schemas.microsoft.com/office/powerpoint/2010/main" val="276079673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Shape 35"/>
          <p:cNvSpPr>
            <a:spLocks noGrp="1"/>
          </p:cNvSpPr>
          <p:nvPr>
            <p:ph type="title"/>
          </p:nvPr>
        </p:nvSpPr>
        <p:spPr>
          <a:xfrm>
            <a:off x="1270000" y="544149"/>
            <a:ext cx="10464800" cy="1094151"/>
          </a:xfrm>
          <a:prstGeom prst="rect">
            <a:avLst/>
          </a:prstGeom>
        </p:spPr>
        <p:txBody>
          <a:bodyPr>
            <a:normAutofit fontScale="90000"/>
          </a:bodyPr>
          <a:lstStyle/>
          <a:p>
            <a:pPr lvl="0">
              <a:defRPr sz="1800"/>
            </a:pPr>
            <a:r>
              <a:rPr sz="8000" dirty="0"/>
              <a:t>Overview</a:t>
            </a:r>
          </a:p>
        </p:txBody>
      </p:sp>
      <p:sp>
        <p:nvSpPr>
          <p:cNvPr id="36" name="Shape 36"/>
          <p:cNvSpPr>
            <a:spLocks noGrp="1"/>
          </p:cNvSpPr>
          <p:nvPr>
            <p:ph type="body" idx="1"/>
          </p:nvPr>
        </p:nvSpPr>
        <p:spPr>
          <a:xfrm>
            <a:off x="1270000" y="1906409"/>
            <a:ext cx="10464800" cy="5655937"/>
          </a:xfrm>
          <a:prstGeom prst="rect">
            <a:avLst/>
          </a:prstGeom>
        </p:spPr>
        <p:txBody>
          <a:bodyPr>
            <a:noAutofit/>
          </a:bodyPr>
          <a:lstStyle/>
          <a:p>
            <a:pPr marL="740700" indent="-571500" algn="l">
              <a:lnSpc>
                <a:spcPct val="150000"/>
              </a:lnSpc>
              <a:spcBef>
                <a:spcPts val="0"/>
              </a:spcBef>
              <a:buFont typeface="Arial"/>
              <a:buChar char="•"/>
              <a:defRPr sz="1800"/>
            </a:pPr>
            <a:r>
              <a:rPr lang="en-US" sz="3600" dirty="0" smtClean="0"/>
              <a:t>Current status</a:t>
            </a:r>
          </a:p>
          <a:p>
            <a:pPr marL="740700" indent="-571500" algn="l">
              <a:lnSpc>
                <a:spcPct val="150000"/>
              </a:lnSpc>
              <a:spcBef>
                <a:spcPts val="0"/>
              </a:spcBef>
              <a:buFont typeface="Arial"/>
              <a:buChar char="•"/>
              <a:defRPr sz="1800"/>
            </a:pPr>
            <a:r>
              <a:rPr lang="en-US" sz="3600" dirty="0" smtClean="0"/>
              <a:t>Workflow and issues</a:t>
            </a:r>
          </a:p>
          <a:p>
            <a:pPr marL="740700" indent="-571500" algn="l">
              <a:lnSpc>
                <a:spcPct val="150000"/>
              </a:lnSpc>
              <a:spcBef>
                <a:spcPts val="0"/>
              </a:spcBef>
              <a:buFont typeface="Arial"/>
              <a:buChar char="•"/>
              <a:defRPr sz="1800"/>
            </a:pPr>
            <a:r>
              <a:rPr lang="en-US" sz="3600" dirty="0" smtClean="0"/>
              <a:t>ATLAS workloads on Titan</a:t>
            </a:r>
          </a:p>
        </p:txBody>
      </p:sp>
    </p:spTree>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 name="Shape 39"/>
          <p:cNvSpPr>
            <a:spLocks noGrp="1"/>
          </p:cNvSpPr>
          <p:nvPr>
            <p:ph type="title"/>
          </p:nvPr>
        </p:nvSpPr>
        <p:spPr>
          <a:xfrm>
            <a:off x="952500" y="1"/>
            <a:ext cx="11099800" cy="1496204"/>
          </a:xfrm>
          <a:prstGeom prst="rect">
            <a:avLst/>
          </a:prstGeom>
        </p:spPr>
        <p:txBody>
          <a:bodyPr>
            <a:normAutofit/>
          </a:bodyPr>
          <a:lstStyle>
            <a:lvl1pPr defTabSz="508254">
              <a:defRPr sz="6960"/>
            </a:lvl1pPr>
          </a:lstStyle>
          <a:p>
            <a:pPr lvl="0">
              <a:defRPr sz="1800"/>
            </a:pPr>
            <a:r>
              <a:rPr lang="x-none" sz="7000" dirty="0" smtClean="0"/>
              <a:t>MultiJob Pilot on Titan</a:t>
            </a:r>
            <a:endParaRPr sz="7000" dirty="0"/>
          </a:p>
        </p:txBody>
      </p:sp>
      <p:sp>
        <p:nvSpPr>
          <p:cNvPr id="40" name="Shape 40"/>
          <p:cNvSpPr>
            <a:spLocks noGrp="1"/>
          </p:cNvSpPr>
          <p:nvPr>
            <p:ph type="body" idx="1"/>
          </p:nvPr>
        </p:nvSpPr>
        <p:spPr>
          <a:xfrm>
            <a:off x="952500" y="1496204"/>
            <a:ext cx="11099800" cy="7393796"/>
          </a:xfrm>
          <a:prstGeom prst="rect">
            <a:avLst/>
          </a:prstGeom>
        </p:spPr>
        <p:txBody>
          <a:bodyPr anchor="t">
            <a:normAutofit/>
          </a:bodyPr>
          <a:lstStyle/>
          <a:p>
            <a:pPr marL="571500" lvl="0" indent="-571500" algn="l">
              <a:lnSpc>
                <a:spcPct val="150000"/>
              </a:lnSpc>
              <a:spcBef>
                <a:spcPts val="0"/>
              </a:spcBef>
              <a:buFont typeface="Arial"/>
              <a:buChar char="•"/>
              <a:defRPr sz="1800"/>
            </a:pPr>
            <a:r>
              <a:rPr lang="x-none" sz="4000" dirty="0" smtClean="0"/>
              <a:t>First version deployed at the end of May 2015</a:t>
            </a:r>
          </a:p>
          <a:p>
            <a:pPr marL="571500" lvl="0" indent="-571500" algn="l">
              <a:lnSpc>
                <a:spcPct val="150000"/>
              </a:lnSpc>
              <a:spcBef>
                <a:spcPts val="0"/>
              </a:spcBef>
              <a:buFont typeface="Arial"/>
              <a:buChar char="•"/>
              <a:defRPr sz="1800"/>
            </a:pPr>
            <a:r>
              <a:rPr lang="x-none" sz="4000" dirty="0" smtClean="0"/>
              <a:t>Validation starts June</a:t>
            </a:r>
          </a:p>
          <a:p>
            <a:pPr marL="1077913" lvl="5" indent="-539750">
              <a:lnSpc>
                <a:spcPct val="150000"/>
              </a:lnSpc>
              <a:defRPr sz="1800"/>
            </a:pPr>
            <a:r>
              <a:rPr lang="x-none" sz="3600" dirty="0" smtClean="0"/>
              <a:t>~50 000 Completed jobs</a:t>
            </a:r>
          </a:p>
          <a:p>
            <a:pPr marL="1077913" lvl="5" indent="-539750">
              <a:lnSpc>
                <a:spcPct val="150000"/>
              </a:lnSpc>
              <a:defRPr sz="1800"/>
            </a:pPr>
            <a:r>
              <a:rPr lang="x-none" sz="3600" dirty="0" smtClean="0"/>
              <a:t>2 simultanius pilots</a:t>
            </a:r>
          </a:p>
          <a:p>
            <a:pPr marL="1077913" lvl="5" indent="-539750">
              <a:lnSpc>
                <a:spcPct val="150000"/>
              </a:lnSpc>
              <a:defRPr sz="1800"/>
            </a:pPr>
            <a:r>
              <a:rPr lang="x-none" sz="3600" dirty="0" smtClean="0"/>
              <a:t>Only backfill mode</a:t>
            </a:r>
            <a:endParaRPr lang="x-none" sz="3600" dirty="0"/>
          </a:p>
        </p:txBody>
      </p:sp>
      <p:graphicFrame>
        <p:nvGraphicFramePr>
          <p:cNvPr id="2" name="Таблица 1"/>
          <p:cNvGraphicFramePr>
            <a:graphicFrameLocks noGrp="1"/>
          </p:cNvGraphicFramePr>
          <p:nvPr>
            <p:extLst>
              <p:ext uri="{D42A27DB-BD31-4B8C-83A1-F6EECF244321}">
                <p14:modId xmlns:p14="http://schemas.microsoft.com/office/powerpoint/2010/main" val="4036572648"/>
              </p:ext>
            </p:extLst>
          </p:nvPr>
        </p:nvGraphicFramePr>
        <p:xfrm>
          <a:off x="1436293" y="6600768"/>
          <a:ext cx="10820496" cy="2346960"/>
        </p:xfrm>
        <a:graphic>
          <a:graphicData uri="http://schemas.openxmlformats.org/drawingml/2006/table">
            <a:tbl>
              <a:tblPr firstRow="1" bandRow="1">
                <a:tableStyleId>{5940675A-B579-460E-94D1-54222C63F5DA}</a:tableStyleId>
              </a:tblPr>
              <a:tblGrid>
                <a:gridCol w="1642335"/>
                <a:gridCol w="1192969"/>
                <a:gridCol w="7985192"/>
              </a:tblGrid>
              <a:tr h="354837">
                <a:tc>
                  <a:txBody>
                    <a:bodyPr/>
                    <a:lstStyle/>
                    <a:p>
                      <a:r>
                        <a:rPr lang="en-US" dirty="0" smtClean="0"/>
                        <a:t>2015-06</a:t>
                      </a:r>
                      <a:endParaRPr lang="en-US" dirty="0"/>
                    </a:p>
                  </a:txBody>
                  <a:tcPr/>
                </a:tc>
                <a:tc>
                  <a:txBody>
                    <a:bodyPr/>
                    <a:lstStyle/>
                    <a:p>
                      <a:r>
                        <a:rPr lang="en-US" b="1" dirty="0" smtClean="0"/>
                        <a:t>754172</a:t>
                      </a:r>
                      <a:endParaRPr lang="en-US" b="1" dirty="0"/>
                    </a:p>
                  </a:txBody>
                  <a:tcPr/>
                </a:tc>
                <a:tc>
                  <a:txBody>
                    <a:bodyPr/>
                    <a:lstStyle/>
                    <a:p>
                      <a:r>
                        <a:rPr lang="en-US" sz="2600" dirty="0" smtClean="0"/>
                        <a:t>Increasing loading from 15 to 300 </a:t>
                      </a:r>
                      <a:r>
                        <a:rPr lang="en-US" sz="2600" dirty="0" err="1" smtClean="0"/>
                        <a:t>PanDA</a:t>
                      </a:r>
                      <a:r>
                        <a:rPr lang="en-US" sz="2600" dirty="0" smtClean="0"/>
                        <a:t> jobs in bunch.</a:t>
                      </a:r>
                      <a:endParaRPr lang="en-US" sz="2600" dirty="0"/>
                    </a:p>
                  </a:txBody>
                  <a:tcPr/>
                </a:tc>
              </a:tr>
              <a:tr h="370840">
                <a:tc>
                  <a:txBody>
                    <a:bodyPr/>
                    <a:lstStyle/>
                    <a:p>
                      <a:r>
                        <a:rPr lang="en-US" dirty="0" smtClean="0"/>
                        <a:t>2015-07</a:t>
                      </a:r>
                      <a:endParaRPr lang="en-US" dirty="0"/>
                    </a:p>
                  </a:txBody>
                  <a:tcPr/>
                </a:tc>
                <a:tc>
                  <a:txBody>
                    <a:bodyPr/>
                    <a:lstStyle/>
                    <a:p>
                      <a:r>
                        <a:rPr lang="en-US" dirty="0" smtClean="0"/>
                        <a:t>146250</a:t>
                      </a:r>
                      <a:endParaRPr lang="en-US" dirty="0"/>
                    </a:p>
                  </a:txBody>
                  <a:tcPr/>
                </a:tc>
                <a:tc>
                  <a:txBody>
                    <a:bodyPr/>
                    <a:lstStyle/>
                    <a:p>
                      <a:r>
                        <a:rPr lang="en-US" dirty="0" smtClean="0"/>
                        <a:t>Have no steady stream of jobs form </a:t>
                      </a:r>
                      <a:r>
                        <a:rPr lang="en-US" dirty="0" err="1" smtClean="0"/>
                        <a:t>PanDA</a:t>
                      </a:r>
                      <a:endParaRPr lang="en-US" dirty="0"/>
                    </a:p>
                  </a:txBody>
                  <a:tcPr/>
                </a:tc>
              </a:tr>
              <a:tr h="370840">
                <a:tc>
                  <a:txBody>
                    <a:bodyPr/>
                    <a:lstStyle/>
                    <a:p>
                      <a:r>
                        <a:rPr lang="en-US" dirty="0" smtClean="0"/>
                        <a:t>2015-08</a:t>
                      </a:r>
                      <a:endParaRPr lang="en-US" dirty="0"/>
                    </a:p>
                  </a:txBody>
                  <a:tcPr/>
                </a:tc>
                <a:tc>
                  <a:txBody>
                    <a:bodyPr/>
                    <a:lstStyle/>
                    <a:p>
                      <a:r>
                        <a:rPr lang="en-US" dirty="0" smtClean="0"/>
                        <a:t>114474</a:t>
                      </a:r>
                      <a:endParaRPr lang="en-US" dirty="0"/>
                    </a:p>
                  </a:txBody>
                  <a:tcPr/>
                </a:tc>
                <a:tc>
                  <a:txBody>
                    <a:bodyPr/>
                    <a:lstStyle/>
                    <a:p>
                      <a:r>
                        <a:rPr lang="en-US" dirty="0" smtClean="0"/>
                        <a:t>Have no steady stream of jobs form </a:t>
                      </a:r>
                      <a:r>
                        <a:rPr lang="en-US" dirty="0" err="1" smtClean="0"/>
                        <a:t>PanDA</a:t>
                      </a:r>
                      <a:endParaRPr lang="en-US" dirty="0"/>
                    </a:p>
                  </a:txBody>
                  <a:tcPr/>
                </a:tc>
              </a:tr>
              <a:tr h="370840">
                <a:tc>
                  <a:txBody>
                    <a:bodyPr/>
                    <a:lstStyle/>
                    <a:p>
                      <a:r>
                        <a:rPr lang="en-US" dirty="0" smtClean="0"/>
                        <a:t>2015-09</a:t>
                      </a:r>
                      <a:endParaRPr lang="en-US" dirty="0"/>
                    </a:p>
                  </a:txBody>
                  <a:tcPr/>
                </a:tc>
                <a:tc>
                  <a:txBody>
                    <a:bodyPr/>
                    <a:lstStyle/>
                    <a:p>
                      <a:r>
                        <a:rPr lang="en-US" b="1" strike="sngStrike" dirty="0" smtClean="0"/>
                        <a:t>697337</a:t>
                      </a:r>
                      <a:endParaRPr lang="ru-RU" b="1" strike="sngStrike" dirty="0" smtClean="0"/>
                    </a:p>
                    <a:p>
                      <a:r>
                        <a:rPr lang="en-US" sz="2600" b="1" kern="1200" dirty="0" smtClean="0">
                          <a:solidFill>
                            <a:srgbClr val="FF0000"/>
                          </a:solidFill>
                          <a:latin typeface="+mn-lt"/>
                          <a:ea typeface="+mn-ea"/>
                          <a:cs typeface="+mn-cs"/>
                        </a:rPr>
                        <a:t>824668</a:t>
                      </a:r>
                      <a:endParaRPr lang="en-US" b="1" dirty="0">
                        <a:solidFill>
                          <a:srgbClr val="FF0000"/>
                        </a:solidFill>
                      </a:endParaRPr>
                    </a:p>
                  </a:txBody>
                  <a:tcPr/>
                </a:tc>
                <a:tc>
                  <a:txBody>
                    <a:bodyPr/>
                    <a:lstStyle/>
                    <a:p>
                      <a:r>
                        <a:rPr lang="en-US" dirty="0" smtClean="0"/>
                        <a:t>Steady stream of jobs from 15 to 300 jobs in bunch, two Pilots</a:t>
                      </a:r>
                      <a:r>
                        <a:rPr lang="ru-RU" dirty="0" smtClean="0"/>
                        <a:t>.</a:t>
                      </a:r>
                      <a:r>
                        <a:rPr lang="ru-RU" baseline="0" dirty="0" smtClean="0"/>
                        <a:t> </a:t>
                      </a:r>
                      <a:endParaRPr lang="en-US" dirty="0"/>
                    </a:p>
                  </a:txBody>
                  <a:tcPr/>
                </a:tc>
              </a:tr>
            </a:tbl>
          </a:graphicData>
        </a:graphic>
      </p:graphicFrame>
      <p:pic>
        <p:nvPicPr>
          <p:cNvPr id="3" name="Изображение 2" descr="jobs_titan_sep.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493473" y="2644695"/>
            <a:ext cx="5068774" cy="3801581"/>
          </a:xfrm>
          <a:prstGeom prst="rect">
            <a:avLst/>
          </a:prstGeom>
        </p:spPr>
      </p:pic>
    </p:spTree>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азвание 1"/>
          <p:cNvSpPr>
            <a:spLocks noGrp="1"/>
          </p:cNvSpPr>
          <p:nvPr>
            <p:ph type="title"/>
          </p:nvPr>
        </p:nvSpPr>
        <p:spPr>
          <a:xfrm>
            <a:off x="1270000" y="21920"/>
            <a:ext cx="10464800" cy="1325063"/>
          </a:xfrm>
        </p:spPr>
        <p:txBody>
          <a:bodyPr>
            <a:normAutofit fontScale="90000"/>
          </a:bodyPr>
          <a:lstStyle/>
          <a:p>
            <a:r>
              <a:rPr lang="en-US" dirty="0" smtClean="0"/>
              <a:t>How to be efficient with backfill</a:t>
            </a:r>
            <a:endParaRPr lang="en-US" dirty="0"/>
          </a:p>
        </p:txBody>
      </p:sp>
      <p:sp>
        <p:nvSpPr>
          <p:cNvPr id="3" name="Текст 2"/>
          <p:cNvSpPr>
            <a:spLocks noGrp="1"/>
          </p:cNvSpPr>
          <p:nvPr>
            <p:ph type="body" idx="1"/>
          </p:nvPr>
        </p:nvSpPr>
        <p:spPr>
          <a:xfrm>
            <a:off x="1270000" y="1712593"/>
            <a:ext cx="10464800" cy="5984453"/>
          </a:xfrm>
        </p:spPr>
        <p:txBody>
          <a:bodyPr/>
          <a:lstStyle/>
          <a:p>
            <a:pPr algn="l"/>
            <a:r>
              <a:rPr lang="en-US" dirty="0"/>
              <a:t>Be </a:t>
            </a:r>
            <a:r>
              <a:rPr lang="en-US" dirty="0" smtClean="0"/>
              <a:t>fast and smart </a:t>
            </a:r>
            <a:r>
              <a:rPr lang="en-US" dirty="0"/>
              <a:t>enough to grab </a:t>
            </a:r>
            <a:r>
              <a:rPr lang="en-US" dirty="0" smtClean="0"/>
              <a:t>recourses, </a:t>
            </a:r>
            <a:r>
              <a:rPr lang="en-US" dirty="0"/>
              <a:t>before other </a:t>
            </a:r>
            <a:r>
              <a:rPr lang="en-US" strike="sngStrike" dirty="0" smtClean="0"/>
              <a:t>bastards</a:t>
            </a:r>
            <a:r>
              <a:rPr lang="en-US" dirty="0" smtClean="0"/>
              <a:t> users steal them and while time gap is enough for execution of payload. </a:t>
            </a:r>
          </a:p>
          <a:p>
            <a:pPr marL="457200" indent="-457200" algn="l">
              <a:buFontTx/>
              <a:buChar char="-"/>
            </a:pPr>
            <a:r>
              <a:rPr lang="en-US" dirty="0" smtClean="0"/>
              <a:t>Minimize start up time as much as possible</a:t>
            </a:r>
          </a:p>
          <a:p>
            <a:pPr marL="457200" indent="-457200" algn="l">
              <a:buFontTx/>
              <a:buChar char="-"/>
            </a:pPr>
            <a:r>
              <a:rPr lang="en-US" dirty="0" smtClean="0"/>
              <a:t>Minimize post processing procedures – to be ready for next round</a:t>
            </a:r>
            <a:endParaRPr lang="en-US" dirty="0"/>
          </a:p>
        </p:txBody>
      </p:sp>
    </p:spTree>
    <p:extLst>
      <p:ext uri="{BB962C8B-B14F-4D97-AF65-F5344CB8AC3E}">
        <p14:creationId xmlns:p14="http://schemas.microsoft.com/office/powerpoint/2010/main" val="1205719684"/>
      </p:ext>
    </p:extLst>
  </p:cSld>
  <p:clrMapOvr>
    <a:masterClrMapping/>
  </p:clrMapOvr>
  <p:transition xmlns:p14="http://schemas.microsoft.com/office/powerpoint/2010/mai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 name="Shape 51"/>
          <p:cNvSpPr>
            <a:spLocks noGrp="1"/>
          </p:cNvSpPr>
          <p:nvPr>
            <p:ph type="title"/>
          </p:nvPr>
        </p:nvSpPr>
        <p:spPr>
          <a:xfrm>
            <a:off x="952500" y="1920"/>
            <a:ext cx="11099800" cy="1282700"/>
          </a:xfrm>
          <a:prstGeom prst="rect">
            <a:avLst/>
          </a:prstGeom>
        </p:spPr>
        <p:txBody>
          <a:bodyPr>
            <a:normAutofit/>
          </a:bodyPr>
          <a:lstStyle>
            <a:lvl1pPr>
              <a:defRPr sz="7500"/>
            </a:lvl1pPr>
          </a:lstStyle>
          <a:p>
            <a:pPr lvl="0">
              <a:defRPr sz="1800"/>
            </a:pPr>
            <a:r>
              <a:rPr sz="7200" dirty="0" smtClean="0"/>
              <a:t>Workflow</a:t>
            </a:r>
            <a:r>
              <a:rPr lang="ru-RU" sz="7200" dirty="0" smtClean="0"/>
              <a:t> &amp; </a:t>
            </a:r>
            <a:r>
              <a:rPr lang="en-US" sz="7200" dirty="0" smtClean="0"/>
              <a:t>Issues</a:t>
            </a:r>
            <a:r>
              <a:rPr lang="ru-RU" sz="7200" dirty="0" smtClean="0"/>
              <a:t> </a:t>
            </a:r>
            <a:r>
              <a:rPr sz="7200" dirty="0" smtClean="0"/>
              <a:t>1</a:t>
            </a:r>
            <a:endParaRPr sz="7200" dirty="0"/>
          </a:p>
        </p:txBody>
      </p:sp>
      <p:sp>
        <p:nvSpPr>
          <p:cNvPr id="53" name="Shape 53"/>
          <p:cNvSpPr>
            <a:spLocks noGrp="1"/>
          </p:cNvSpPr>
          <p:nvPr>
            <p:ph type="body" idx="1"/>
          </p:nvPr>
        </p:nvSpPr>
        <p:spPr>
          <a:xfrm>
            <a:off x="952500" y="5233991"/>
            <a:ext cx="11328400" cy="3403544"/>
          </a:xfrm>
          <a:prstGeom prst="rect">
            <a:avLst/>
          </a:prstGeom>
        </p:spPr>
        <p:txBody>
          <a:bodyPr>
            <a:normAutofit fontScale="92500" lnSpcReduction="10000"/>
          </a:bodyPr>
          <a:lstStyle/>
          <a:p>
            <a:pPr lvl="0" algn="l">
              <a:defRPr sz="1800"/>
            </a:pPr>
            <a:r>
              <a:rPr sz="2800" dirty="0"/>
              <a:t>Pilot requests information about available resources (backfill)</a:t>
            </a:r>
          </a:p>
          <a:p>
            <a:pPr lvl="0" algn="l">
              <a:defRPr sz="1800"/>
            </a:pPr>
            <a:r>
              <a:rPr sz="2800" dirty="0"/>
              <a:t>According to available resources, pilot requests jobs from PanDA </a:t>
            </a:r>
            <a:r>
              <a:rPr sz="2800" dirty="0" smtClean="0"/>
              <a:t>server</a:t>
            </a:r>
            <a:endParaRPr lang="x-none" sz="2800" dirty="0" smtClean="0"/>
          </a:p>
          <a:p>
            <a:pPr lvl="0" algn="l">
              <a:defRPr sz="1800"/>
            </a:pPr>
            <a:endParaRPr lang="x-none" sz="2800" dirty="0" smtClean="0"/>
          </a:p>
          <a:p>
            <a:pPr marL="457200" lvl="0" indent="-457200" algn="l">
              <a:buFontTx/>
              <a:buChar char="-"/>
              <a:defRPr sz="1800"/>
            </a:pPr>
            <a:r>
              <a:rPr lang="en-US" sz="2800" dirty="0">
                <a:solidFill>
                  <a:schemeClr val="tx2"/>
                </a:solidFill>
              </a:rPr>
              <a:t>Sequential requests works good for small chunks (one request took about 1 sec.), but for chunks with few hundred jobs it take significant time.</a:t>
            </a:r>
          </a:p>
          <a:p>
            <a:pPr marL="457200" lvl="0" indent="-457200" algn="l">
              <a:buFontTx/>
              <a:buChar char="-"/>
              <a:defRPr sz="1800"/>
            </a:pPr>
            <a:r>
              <a:rPr lang="en-US" sz="2800" dirty="0">
                <a:solidFill>
                  <a:schemeClr val="tx2"/>
                </a:solidFill>
              </a:rPr>
              <a:t>Simultaneous requests gave about 10-15% of benefit due to execution time each particular request increasing in depending of number of parallel process</a:t>
            </a:r>
          </a:p>
          <a:p>
            <a:pPr marL="457200" lvl="0" indent="-457200" algn="l">
              <a:buFontTx/>
              <a:buChar char="-"/>
              <a:defRPr sz="1800"/>
            </a:pPr>
            <a:r>
              <a:rPr lang="en-US" sz="2800" dirty="0">
                <a:solidFill>
                  <a:schemeClr val="tx2"/>
                </a:solidFill>
              </a:rPr>
              <a:t>Finally bulk function on </a:t>
            </a:r>
            <a:r>
              <a:rPr lang="en-US" sz="2800" dirty="0" err="1">
                <a:solidFill>
                  <a:schemeClr val="tx2"/>
                </a:solidFill>
              </a:rPr>
              <a:t>PanDA</a:t>
            </a:r>
            <a:r>
              <a:rPr lang="en-US" sz="2800" dirty="0">
                <a:solidFill>
                  <a:schemeClr val="tx2"/>
                </a:solidFill>
              </a:rPr>
              <a:t> server was implemented - </a:t>
            </a:r>
            <a:r>
              <a:rPr lang="en-US" sz="2800" dirty="0" smtClean="0">
                <a:solidFill>
                  <a:schemeClr val="tx2"/>
                </a:solidFill>
              </a:rPr>
              <a:t> </a:t>
            </a:r>
            <a:r>
              <a:rPr lang="en-US" sz="2800" dirty="0">
                <a:solidFill>
                  <a:schemeClr val="tx2"/>
                </a:solidFill>
              </a:rPr>
              <a:t>now request for 300 jobs </a:t>
            </a:r>
            <a:r>
              <a:rPr lang="en-US" sz="2800" dirty="0" err="1">
                <a:solidFill>
                  <a:schemeClr val="tx2"/>
                </a:solidFill>
              </a:rPr>
              <a:t>tooks</a:t>
            </a:r>
            <a:r>
              <a:rPr lang="en-US" sz="2800" dirty="0">
                <a:solidFill>
                  <a:schemeClr val="tx2"/>
                </a:solidFill>
              </a:rPr>
              <a:t> about </a:t>
            </a:r>
            <a:r>
              <a:rPr lang="en-US" sz="2800" dirty="0" smtClean="0">
                <a:solidFill>
                  <a:schemeClr val="tx2"/>
                </a:solidFill>
              </a:rPr>
              <a:t>15-20 </a:t>
            </a:r>
            <a:r>
              <a:rPr lang="en-US" sz="2800" dirty="0">
                <a:solidFill>
                  <a:schemeClr val="tx2"/>
                </a:solidFill>
              </a:rPr>
              <a:t>sec.</a:t>
            </a:r>
            <a:endParaRPr sz="2800" dirty="0">
              <a:solidFill>
                <a:schemeClr val="tx2"/>
              </a:solidFill>
            </a:endParaRPr>
          </a:p>
        </p:txBody>
      </p:sp>
      <p:pic>
        <p:nvPicPr>
          <p:cNvPr id="52" name="MultiJobPilot_ORNL-small.png"/>
          <p:cNvPicPr>
            <a:picLocks noChangeAspect="1"/>
          </p:cNvPicPr>
          <p:nvPr/>
        </p:nvPicPr>
        <p:blipFill>
          <a:blip r:embed="rId2">
            <a:extLst/>
          </a:blip>
          <a:stretch>
            <a:fillRect/>
          </a:stretch>
        </p:blipFill>
        <p:spPr>
          <a:xfrm>
            <a:off x="2780435" y="1111436"/>
            <a:ext cx="7490765" cy="3975811"/>
          </a:xfrm>
          <a:prstGeom prst="rect">
            <a:avLst/>
          </a:prstGeom>
          <a:ln w="12700">
            <a:miter lim="400000"/>
          </a:ln>
        </p:spPr>
      </p:pic>
    </p:spTree>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6" name="MultiJobPilot_ORNL_s2-small.png"/>
          <p:cNvPicPr>
            <a:picLocks noChangeAspect="1"/>
          </p:cNvPicPr>
          <p:nvPr/>
        </p:nvPicPr>
        <p:blipFill>
          <a:blip r:embed="rId2">
            <a:extLst/>
          </a:blip>
          <a:stretch>
            <a:fillRect/>
          </a:stretch>
        </p:blipFill>
        <p:spPr>
          <a:xfrm>
            <a:off x="3397416" y="1543236"/>
            <a:ext cx="5618074" cy="3474263"/>
          </a:xfrm>
          <a:prstGeom prst="rect">
            <a:avLst/>
          </a:prstGeom>
          <a:ln w="12700">
            <a:miter lim="400000"/>
          </a:ln>
        </p:spPr>
      </p:pic>
      <p:sp>
        <p:nvSpPr>
          <p:cNvPr id="57" name="Shape 57"/>
          <p:cNvSpPr>
            <a:spLocks noGrp="1"/>
          </p:cNvSpPr>
          <p:nvPr>
            <p:ph type="title"/>
          </p:nvPr>
        </p:nvSpPr>
        <p:spPr>
          <a:xfrm>
            <a:off x="952500" y="0"/>
            <a:ext cx="11099800" cy="1289255"/>
          </a:xfrm>
          <a:prstGeom prst="rect">
            <a:avLst/>
          </a:prstGeom>
        </p:spPr>
        <p:txBody>
          <a:bodyPr>
            <a:normAutofit fontScale="90000"/>
          </a:bodyPr>
          <a:lstStyle>
            <a:lvl1pPr>
              <a:defRPr sz="7500"/>
            </a:lvl1pPr>
          </a:lstStyle>
          <a:p>
            <a:pPr lvl="0">
              <a:defRPr sz="1800"/>
            </a:pPr>
            <a:r>
              <a:rPr lang="en-US" sz="8000" dirty="0"/>
              <a:t>Workflow &amp; Issues </a:t>
            </a:r>
            <a:r>
              <a:rPr lang="en-US" sz="8000" dirty="0" smtClean="0"/>
              <a:t>2</a:t>
            </a:r>
            <a:endParaRPr sz="7500" dirty="0"/>
          </a:p>
        </p:txBody>
      </p:sp>
      <p:sp>
        <p:nvSpPr>
          <p:cNvPr id="58" name="Shape 58"/>
          <p:cNvSpPr>
            <a:spLocks noGrp="1"/>
          </p:cNvSpPr>
          <p:nvPr>
            <p:ph type="body" idx="1"/>
          </p:nvPr>
        </p:nvSpPr>
        <p:spPr>
          <a:xfrm>
            <a:off x="952500" y="5330204"/>
            <a:ext cx="11285048" cy="3694582"/>
          </a:xfrm>
          <a:prstGeom prst="rect">
            <a:avLst/>
          </a:prstGeom>
        </p:spPr>
        <p:txBody>
          <a:bodyPr>
            <a:normAutofit fontScale="92500" lnSpcReduction="20000"/>
          </a:bodyPr>
          <a:lstStyle/>
          <a:p>
            <a:pPr lvl="0" algn="l">
              <a:defRPr sz="1800"/>
            </a:pPr>
            <a:r>
              <a:rPr sz="2800" dirty="0"/>
              <a:t>Pilot stage-in and prepares environment  before </a:t>
            </a:r>
            <a:r>
              <a:rPr sz="2800" dirty="0" smtClean="0"/>
              <a:t>launching</a:t>
            </a:r>
            <a:endParaRPr lang="x-none" sz="2800" dirty="0" smtClean="0"/>
          </a:p>
          <a:p>
            <a:pPr lvl="0" algn="l">
              <a:defRPr sz="1800"/>
            </a:pPr>
            <a:r>
              <a:rPr sz="2800" dirty="0" smtClean="0"/>
              <a:t>Jobs </a:t>
            </a:r>
            <a:r>
              <a:rPr sz="2800" dirty="0"/>
              <a:t>updates with initial info (space report etc.</a:t>
            </a:r>
            <a:r>
              <a:rPr sz="2800" dirty="0" smtClean="0"/>
              <a:t>)</a:t>
            </a:r>
            <a:endParaRPr lang="x-none" sz="2800" dirty="0" smtClean="0"/>
          </a:p>
          <a:p>
            <a:pPr lvl="0" algn="l">
              <a:defRPr sz="1800"/>
            </a:pPr>
            <a:endParaRPr lang="x-none" sz="2800" dirty="0" smtClean="0"/>
          </a:p>
          <a:p>
            <a:pPr marL="457200" lvl="0" indent="-457200" algn="l">
              <a:buFontTx/>
              <a:buChar char="-"/>
              <a:defRPr sz="1800"/>
            </a:pPr>
            <a:r>
              <a:rPr lang="en-US" sz="2800" dirty="0">
                <a:solidFill>
                  <a:srgbClr val="1F497D"/>
                </a:solidFill>
              </a:rPr>
              <a:t>Stage-in of one file take ~15-20 seconds;</a:t>
            </a:r>
          </a:p>
          <a:p>
            <a:pPr marL="457200" lvl="0" indent="-457200" algn="l">
              <a:buFontTx/>
              <a:buChar char="-"/>
              <a:defRPr sz="1800"/>
            </a:pPr>
            <a:r>
              <a:rPr lang="en-US" sz="2800" dirty="0">
                <a:solidFill>
                  <a:srgbClr val="1F497D"/>
                </a:solidFill>
              </a:rPr>
              <a:t>Stage-in procedure was modified to decrease number of real remote downloads. It takes now for 300 jobs about 300 seconds, it’s very good, but will be great to decrease this time as well.</a:t>
            </a:r>
          </a:p>
          <a:p>
            <a:pPr marL="457200" lvl="0" indent="-457200" algn="l">
              <a:buFontTx/>
              <a:buChar char="-"/>
              <a:defRPr sz="1800"/>
            </a:pPr>
            <a:r>
              <a:rPr lang="en-US" sz="2800" dirty="0">
                <a:solidFill>
                  <a:srgbClr val="1F497D"/>
                </a:solidFill>
              </a:rPr>
              <a:t>Since update of one job on </a:t>
            </a:r>
            <a:r>
              <a:rPr lang="en-US" sz="2800" dirty="0" err="1">
                <a:solidFill>
                  <a:srgbClr val="1F497D"/>
                </a:solidFill>
              </a:rPr>
              <a:t>PanDA</a:t>
            </a:r>
            <a:r>
              <a:rPr lang="en-US" sz="2800" dirty="0">
                <a:solidFill>
                  <a:srgbClr val="1F497D"/>
                </a:solidFill>
              </a:rPr>
              <a:t> server consume about 1 sec. I try to minimize number of updates of </a:t>
            </a:r>
            <a:r>
              <a:rPr lang="en-US" sz="2800" dirty="0" err="1">
                <a:solidFill>
                  <a:srgbClr val="1F497D"/>
                </a:solidFill>
              </a:rPr>
              <a:t>PanDA</a:t>
            </a:r>
            <a:r>
              <a:rPr lang="en-US" sz="2800" dirty="0">
                <a:solidFill>
                  <a:srgbClr val="1F497D"/>
                </a:solidFill>
              </a:rPr>
              <a:t> server before job really launched. For example,  'space report' was disabled - and now this information come with regular job state update. </a:t>
            </a:r>
            <a:endParaRPr sz="2800" dirty="0">
              <a:solidFill>
                <a:srgbClr val="1F497D"/>
              </a:solidFill>
            </a:endParaRPr>
          </a:p>
        </p:txBody>
      </p:sp>
    </p:spTree>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 name="Shape 61"/>
          <p:cNvSpPr>
            <a:spLocks noGrp="1"/>
          </p:cNvSpPr>
          <p:nvPr>
            <p:ph type="title"/>
          </p:nvPr>
        </p:nvSpPr>
        <p:spPr>
          <a:xfrm>
            <a:off x="952500" y="1"/>
            <a:ext cx="11099800" cy="1327740"/>
          </a:xfrm>
          <a:prstGeom prst="rect">
            <a:avLst/>
          </a:prstGeom>
        </p:spPr>
        <p:txBody>
          <a:bodyPr/>
          <a:lstStyle>
            <a:lvl1pPr>
              <a:defRPr sz="7500"/>
            </a:lvl1pPr>
          </a:lstStyle>
          <a:p>
            <a:pPr lvl="0">
              <a:defRPr sz="1800"/>
            </a:pPr>
            <a:r>
              <a:rPr lang="en-US" sz="7200" dirty="0"/>
              <a:t>Workflow &amp; Issues </a:t>
            </a:r>
            <a:r>
              <a:rPr lang="en-US" sz="7200" dirty="0" smtClean="0"/>
              <a:t>3</a:t>
            </a:r>
            <a:endParaRPr sz="7500" dirty="0"/>
          </a:p>
        </p:txBody>
      </p:sp>
      <p:sp>
        <p:nvSpPr>
          <p:cNvPr id="62" name="Shape 62"/>
          <p:cNvSpPr>
            <a:spLocks noGrp="1"/>
          </p:cNvSpPr>
          <p:nvPr>
            <p:ph type="body" idx="1"/>
          </p:nvPr>
        </p:nvSpPr>
        <p:spPr>
          <a:xfrm>
            <a:off x="952500" y="5734300"/>
            <a:ext cx="10845800" cy="1500924"/>
          </a:xfrm>
          <a:prstGeom prst="rect">
            <a:avLst/>
          </a:prstGeom>
        </p:spPr>
        <p:txBody>
          <a:bodyPr/>
          <a:lstStyle/>
          <a:p>
            <a:pPr marL="339470" lvl="0" indent="-339470" algn="l" defTabSz="578358">
              <a:defRPr sz="1800"/>
            </a:pPr>
            <a:r>
              <a:rPr sz="2772" dirty="0"/>
              <a:t>Request availble </a:t>
            </a:r>
            <a:r>
              <a:rPr sz="2772" dirty="0" smtClean="0"/>
              <a:t>backfill</a:t>
            </a:r>
            <a:r>
              <a:rPr lang="x-none" sz="2772" dirty="0" smtClean="0"/>
              <a:t> and </a:t>
            </a:r>
            <a:r>
              <a:rPr lang="x-none" sz="2772" dirty="0"/>
              <a:t>a</a:t>
            </a:r>
            <a:r>
              <a:rPr sz="2772" dirty="0" smtClean="0"/>
              <a:t>djust </a:t>
            </a:r>
            <a:r>
              <a:rPr sz="2772" dirty="0"/>
              <a:t>number of jobs for </a:t>
            </a:r>
            <a:r>
              <a:rPr sz="2772" dirty="0" smtClean="0"/>
              <a:t>launching</a:t>
            </a:r>
            <a:r>
              <a:rPr lang="x-none" sz="2772" dirty="0" smtClean="0"/>
              <a:t>. </a:t>
            </a:r>
          </a:p>
          <a:p>
            <a:pPr lvl="0" algn="l" defTabSz="578358">
              <a:defRPr sz="1800"/>
            </a:pPr>
            <a:r>
              <a:rPr lang="x-none" sz="2772" dirty="0" smtClean="0"/>
              <a:t>Not fitted jobs will be failed and sub status of jobs will be updated, as only MPI job will be launched.</a:t>
            </a:r>
          </a:p>
          <a:p>
            <a:pPr marL="339470" lvl="0" indent="-339470" algn="l" defTabSz="578358">
              <a:defRPr sz="1800"/>
            </a:pPr>
            <a:endParaRPr sz="2772" dirty="0"/>
          </a:p>
        </p:txBody>
      </p:sp>
      <p:pic>
        <p:nvPicPr>
          <p:cNvPr id="63" name="MultiJobPilot_ORNL_s3-small.png"/>
          <p:cNvPicPr>
            <a:picLocks noChangeAspect="1"/>
          </p:cNvPicPr>
          <p:nvPr/>
        </p:nvPicPr>
        <p:blipFill>
          <a:blip r:embed="rId2">
            <a:extLst/>
          </a:blip>
          <a:stretch>
            <a:fillRect/>
          </a:stretch>
        </p:blipFill>
        <p:spPr>
          <a:xfrm>
            <a:off x="0" y="2082028"/>
            <a:ext cx="6242304" cy="3317748"/>
          </a:xfrm>
          <a:prstGeom prst="rect">
            <a:avLst/>
          </a:prstGeom>
          <a:ln w="12700">
            <a:miter lim="400000"/>
          </a:ln>
        </p:spPr>
      </p:pic>
      <p:pic>
        <p:nvPicPr>
          <p:cNvPr id="6" name="MultiJobPilot_ORNL_s4-small.png"/>
          <p:cNvPicPr>
            <a:picLocks noChangeAspect="1"/>
          </p:cNvPicPr>
          <p:nvPr/>
        </p:nvPicPr>
        <p:blipFill>
          <a:blip r:embed="rId3">
            <a:extLst/>
          </a:blip>
          <a:stretch>
            <a:fillRect/>
          </a:stretch>
        </p:blipFill>
        <p:spPr>
          <a:xfrm>
            <a:off x="6712853" y="2062785"/>
            <a:ext cx="6242304" cy="3317748"/>
          </a:xfrm>
          <a:prstGeom prst="rect">
            <a:avLst/>
          </a:prstGeom>
          <a:ln w="12700">
            <a:miter lim="400000"/>
          </a:ln>
        </p:spPr>
      </p:pic>
    </p:spTree>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 name="Shape 71"/>
          <p:cNvSpPr>
            <a:spLocks noGrp="1"/>
          </p:cNvSpPr>
          <p:nvPr>
            <p:ph type="title"/>
          </p:nvPr>
        </p:nvSpPr>
        <p:spPr>
          <a:xfrm>
            <a:off x="952500" y="0"/>
            <a:ext cx="11099800" cy="1599575"/>
          </a:xfrm>
          <a:prstGeom prst="rect">
            <a:avLst/>
          </a:prstGeom>
        </p:spPr>
        <p:txBody>
          <a:bodyPr>
            <a:normAutofit/>
          </a:bodyPr>
          <a:lstStyle>
            <a:lvl1pPr>
              <a:defRPr sz="7500"/>
            </a:lvl1pPr>
          </a:lstStyle>
          <a:p>
            <a:pPr lvl="0">
              <a:defRPr sz="1800"/>
            </a:pPr>
            <a:r>
              <a:rPr lang="en-US" sz="8000" dirty="0"/>
              <a:t>Workflow &amp; Issues </a:t>
            </a:r>
            <a:r>
              <a:rPr lang="en-US" sz="8000" dirty="0" smtClean="0"/>
              <a:t>4</a:t>
            </a:r>
            <a:endParaRPr sz="7500" dirty="0"/>
          </a:p>
        </p:txBody>
      </p:sp>
      <p:sp>
        <p:nvSpPr>
          <p:cNvPr id="72" name="Shape 72"/>
          <p:cNvSpPr>
            <a:spLocks noGrp="1"/>
          </p:cNvSpPr>
          <p:nvPr>
            <p:ph type="body" idx="1"/>
          </p:nvPr>
        </p:nvSpPr>
        <p:spPr>
          <a:xfrm>
            <a:off x="952500" y="6042181"/>
            <a:ext cx="11099800" cy="3059575"/>
          </a:xfrm>
          <a:prstGeom prst="rect">
            <a:avLst/>
          </a:prstGeom>
        </p:spPr>
        <p:txBody>
          <a:bodyPr/>
          <a:lstStyle/>
          <a:p>
            <a:pPr lvl="0" algn="l">
              <a:defRPr sz="1800"/>
            </a:pPr>
            <a:r>
              <a:rPr sz="2800" dirty="0"/>
              <a:t>Pilot monitors availble space, output and sends hearbeat during payload </a:t>
            </a:r>
            <a:r>
              <a:rPr sz="2800" dirty="0" smtClean="0"/>
              <a:t>execution</a:t>
            </a:r>
            <a:endParaRPr lang="x-none" sz="2800" dirty="0" smtClean="0"/>
          </a:p>
          <a:p>
            <a:pPr lvl="0" algn="l">
              <a:defRPr sz="1800"/>
            </a:pPr>
            <a:r>
              <a:rPr lang="x-none" sz="2800" dirty="0"/>
              <a:t>	</a:t>
            </a:r>
            <a:endParaRPr lang="x-none" sz="2800" dirty="0" smtClean="0"/>
          </a:p>
          <a:p>
            <a:pPr marL="457200" lvl="0" indent="-457200" algn="l">
              <a:buFont typeface="Arial"/>
              <a:buChar char="•"/>
              <a:defRPr sz="1800"/>
            </a:pPr>
            <a:r>
              <a:rPr lang="en-US" sz="2800" dirty="0" smtClean="0">
                <a:solidFill>
                  <a:srgbClr val="1F497D"/>
                </a:solidFill>
              </a:rPr>
              <a:t>Procedures</a:t>
            </a:r>
            <a:r>
              <a:rPr lang="en-US" sz="2800" dirty="0">
                <a:solidFill>
                  <a:srgbClr val="1F497D"/>
                </a:solidFill>
              </a:rPr>
              <a:t>, related with checking of space and outputs should be reviewed to avoid significant impacts to FS.</a:t>
            </a:r>
            <a:endParaRPr sz="2800" dirty="0">
              <a:solidFill>
                <a:srgbClr val="1F497D"/>
              </a:solidFill>
            </a:endParaRPr>
          </a:p>
        </p:txBody>
      </p:sp>
      <p:pic>
        <p:nvPicPr>
          <p:cNvPr id="73" name="MultiJobPilot_ORNL_s5-small.png"/>
          <p:cNvPicPr>
            <a:picLocks noChangeAspect="1"/>
          </p:cNvPicPr>
          <p:nvPr/>
        </p:nvPicPr>
        <p:blipFill>
          <a:blip r:embed="rId2">
            <a:extLst/>
          </a:blip>
          <a:stretch>
            <a:fillRect/>
          </a:stretch>
        </p:blipFill>
        <p:spPr>
          <a:xfrm>
            <a:off x="2378696" y="1599574"/>
            <a:ext cx="7490765" cy="3981298"/>
          </a:xfrm>
          <a:prstGeom prst="rect">
            <a:avLst/>
          </a:prstGeom>
          <a:ln w="12700">
            <a:miter lim="400000"/>
          </a:ln>
        </p:spPr>
      </p:pic>
    </p:spTree>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 name="Shape 76"/>
          <p:cNvSpPr>
            <a:spLocks noGrp="1"/>
          </p:cNvSpPr>
          <p:nvPr>
            <p:ph type="title"/>
          </p:nvPr>
        </p:nvSpPr>
        <p:spPr>
          <a:xfrm>
            <a:off x="952500" y="0"/>
            <a:ext cx="11099800" cy="1366226"/>
          </a:xfrm>
          <a:prstGeom prst="rect">
            <a:avLst/>
          </a:prstGeom>
        </p:spPr>
        <p:txBody>
          <a:bodyPr/>
          <a:lstStyle>
            <a:lvl1pPr>
              <a:defRPr sz="7500"/>
            </a:lvl1pPr>
          </a:lstStyle>
          <a:p>
            <a:pPr lvl="0">
              <a:defRPr sz="1800"/>
            </a:pPr>
            <a:r>
              <a:rPr lang="en-US" sz="7200" dirty="0"/>
              <a:t>Workflow &amp; Issues </a:t>
            </a:r>
            <a:r>
              <a:rPr lang="en-US" sz="7200" dirty="0" smtClean="0"/>
              <a:t>5</a:t>
            </a:r>
            <a:endParaRPr sz="7500" dirty="0"/>
          </a:p>
        </p:txBody>
      </p:sp>
      <p:sp>
        <p:nvSpPr>
          <p:cNvPr id="77" name="Shape 77"/>
          <p:cNvSpPr>
            <a:spLocks noGrp="1"/>
          </p:cNvSpPr>
          <p:nvPr>
            <p:ph type="body" idx="1"/>
          </p:nvPr>
        </p:nvSpPr>
        <p:spPr>
          <a:xfrm>
            <a:off x="952500" y="7861300"/>
            <a:ext cx="10096500" cy="1320800"/>
          </a:xfrm>
          <a:prstGeom prst="rect">
            <a:avLst/>
          </a:prstGeom>
        </p:spPr>
        <p:txBody>
          <a:bodyPr>
            <a:normAutofit lnSpcReduction="10000"/>
          </a:bodyPr>
          <a:lstStyle/>
          <a:p>
            <a:pPr lvl="0" algn="l">
              <a:defRPr sz="1800"/>
            </a:pPr>
            <a:r>
              <a:rPr lang="en-US" sz="2800" dirty="0" smtClean="0"/>
              <a:t>Jobs completed, pilot perform stage-out and cleanup</a:t>
            </a:r>
            <a:r>
              <a:rPr lang="en-US" sz="2800" dirty="0" smtClean="0"/>
              <a:t>…. </a:t>
            </a:r>
            <a:r>
              <a:rPr lang="en-US" sz="2800" dirty="0" smtClean="0">
                <a:solidFill>
                  <a:srgbClr val="1F497D"/>
                </a:solidFill>
              </a:rPr>
              <a:t>a</a:t>
            </a:r>
            <a:r>
              <a:rPr lang="en-US" sz="2800" dirty="0" smtClean="0">
                <a:solidFill>
                  <a:srgbClr val="1F497D"/>
                </a:solidFill>
              </a:rPr>
              <a:t>nd it  may take up to few hours</a:t>
            </a:r>
          </a:p>
          <a:p>
            <a:pPr lvl="0" algn="l">
              <a:defRPr sz="1800"/>
            </a:pPr>
            <a:r>
              <a:rPr sz="2800" dirty="0" smtClean="0"/>
              <a:t> </a:t>
            </a:r>
            <a:endParaRPr sz="2800" dirty="0"/>
          </a:p>
        </p:txBody>
      </p:sp>
      <p:pic>
        <p:nvPicPr>
          <p:cNvPr id="78" name="MultiJobPilot_ORNL_s6-small.png"/>
          <p:cNvPicPr>
            <a:picLocks noChangeAspect="1"/>
          </p:cNvPicPr>
          <p:nvPr/>
        </p:nvPicPr>
        <p:blipFill>
          <a:blip r:embed="rId2">
            <a:extLst/>
          </a:blip>
          <a:stretch>
            <a:fillRect/>
          </a:stretch>
        </p:blipFill>
        <p:spPr>
          <a:xfrm>
            <a:off x="2309774" y="1366226"/>
            <a:ext cx="8739226" cy="5404409"/>
          </a:xfrm>
          <a:prstGeom prst="rect">
            <a:avLst/>
          </a:prstGeom>
          <a:ln w="12700">
            <a:miter lim="400000"/>
          </a:ln>
        </p:spPr>
      </p:pic>
    </p:spTree>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theme/_rels/theme2.xml.rels><?xml version="1.0" encoding="UTF-8" standalone="yes"?>
<Relationships xmlns="http://schemas.openxmlformats.org/package/2006/relationships"><Relationship Id="rId1" Type="http://schemas.openxmlformats.org/officeDocument/2006/relationships/image" Target="../media/image1.png"/></Relationships>
</file>

<file path=ppt/theme/theme1.xml><?xml version="1.0" encoding="utf-8"?>
<a:theme xmlns:a="http://schemas.openxmlformats.org/drawingml/2006/main" name="Тема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White">
  <a:themeElements>
    <a:clrScheme name="White">
      <a:dk1>
        <a:srgbClr val="000000"/>
      </a:dk1>
      <a:lt1>
        <a:srgbClr val="FFFFFF"/>
      </a:lt1>
      <a:dk2>
        <a:srgbClr val="53585F"/>
      </a:dk2>
      <a:lt2>
        <a:srgbClr val="DCDEE0"/>
      </a:lt2>
      <a:accent1>
        <a:srgbClr val="0365C0"/>
      </a:accent1>
      <a:accent2>
        <a:srgbClr val="00882B"/>
      </a:accent2>
      <a:accent3>
        <a:srgbClr val="DCBD23"/>
      </a:accent3>
      <a:accent4>
        <a:srgbClr val="DE6A10"/>
      </a:accent4>
      <a:accent5>
        <a:srgbClr val="C82506"/>
      </a:accent5>
      <a:accent6>
        <a:srgbClr val="773F9B"/>
      </a:accent6>
      <a:hlink>
        <a:srgbClr val="0000FF"/>
      </a:hlink>
      <a:folHlink>
        <a:srgbClr val="FF00FF"/>
      </a:folHlink>
    </a:clrScheme>
    <a:fontScheme name="White">
      <a:majorFont>
        <a:latin typeface="Helvetica Light"/>
        <a:ea typeface="Helvetica Light"/>
        <a:cs typeface="Helvetica Light"/>
      </a:majorFont>
      <a:minorFont>
        <a:latin typeface="Helvetica Light"/>
        <a:ea typeface="Helvetica Light"/>
        <a:cs typeface="Helvetica Light"/>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rotWithShape="0">
              <a:srgbClr val="000000">
                <a:alpha val="50000"/>
              </a:srgbClr>
            </a:outerShdw>
          </a:effectLst>
        </a:effectStyle>
        <a:effectStyle>
          <a:effectLst>
            <a:outerShdw blurRad="50800" dist="12700" rotWithShape="0">
              <a:srgbClr val="000000">
                <a:alpha val="50000"/>
              </a:srgbClr>
            </a:outerShdw>
          </a:effectLst>
        </a:effectStyle>
        <a:effectStyle>
          <a:effectLst>
            <a:outerShdw blurRad="38100" dist="25400" dir="5400000" rotWithShape="0">
              <a:srgbClr val="000000">
                <a:alpha val="50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rotWithShape="1">
          <a:blip xmlns:r="http://schemas.openxmlformats.org/officeDocument/2006/relationships" r:embed="rId1"/>
          <a:srcRect/>
          <a:tile tx="0" ty="0" sx="100000" sy="100000" flip="none" algn="tl"/>
        </a:blipFill>
        <a:ln w="12700" cap="flat">
          <a:noFill/>
          <a:miter lim="400000"/>
        </a:ln>
        <a:effectLst>
          <a:outerShdw blurRad="38100" dist="25400" dir="5400000" rotWithShape="0">
            <a:srgbClr val="000000">
              <a:alpha val="50000"/>
            </a:srgbClr>
          </a:outerShdw>
        </a:effectLst>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1" hangingPunct="0">
          <a:lnSpc>
            <a:spcPct val="100000"/>
          </a:lnSpc>
          <a:spcBef>
            <a:spcPts val="0"/>
          </a:spcBef>
          <a:spcAft>
            <a:spcPts val="0"/>
          </a:spcAft>
          <a:buClrTx/>
          <a:buSzTx/>
          <a:buFontTx/>
          <a:buNone/>
          <a:tabLst/>
          <a:defRPr kumimoji="0" sz="2400" b="0" i="0" u="none" strike="noStrike" cap="none" spc="0" normalizeH="0" baseline="0">
            <a:ln>
              <a:noFill/>
            </a:ln>
            <a:solidFill>
              <a:srgbClr val="FFFFFF"/>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1"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3.xml><?xml version="1.0" encoding="utf-8"?>
<a:theme xmlns:a="http://schemas.openxmlformats.org/drawingml/2006/main" name="Тема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2331</TotalTime>
  <Words>769</Words>
  <Application>Microsoft Macintosh PowerPoint</Application>
  <PresentationFormat>Другой</PresentationFormat>
  <Paragraphs>88</Paragraphs>
  <Slides>15</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15</vt:i4>
      </vt:variant>
    </vt:vector>
  </HeadingPairs>
  <TitlesOfParts>
    <vt:vector size="16" baseType="lpstr">
      <vt:lpstr>Тема Office</vt:lpstr>
      <vt:lpstr>MultiJob pilot on Titan. ATLAS workloads on Titan</vt:lpstr>
      <vt:lpstr>Overview</vt:lpstr>
      <vt:lpstr>MultiJob Pilot on Titan</vt:lpstr>
      <vt:lpstr>How to be efficient with backfill</vt:lpstr>
      <vt:lpstr>Workflow &amp; Issues 1</vt:lpstr>
      <vt:lpstr>Workflow &amp; Issues 2</vt:lpstr>
      <vt:lpstr>Workflow &amp; Issues 3</vt:lpstr>
      <vt:lpstr>Workflow &amp; Issues 4</vt:lpstr>
      <vt:lpstr>Workflow &amp; Issues 5</vt:lpstr>
      <vt:lpstr>Conclusion about workflow</vt:lpstr>
      <vt:lpstr>Update on Titan workloads</vt:lpstr>
      <vt:lpstr>Validation of the data produced on Titan</vt:lpstr>
      <vt:lpstr>Completed ATLAS jobs on TITAN</vt:lpstr>
      <vt:lpstr>ATLAS Simulations with Geant4 v10</vt:lpstr>
      <vt:lpstr>ATLAS simulation release</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MultiJob Pilot for Titan. Workflow and initial results</dc:title>
  <cp:lastModifiedBy>Oleynik Danila</cp:lastModifiedBy>
  <cp:revision>22</cp:revision>
  <dcterms:modified xsi:type="dcterms:W3CDTF">2015-09-18T13:31:19Z</dcterms:modified>
</cp:coreProperties>
</file>