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7" r:id="rId3"/>
    <p:sldId id="258" r:id="rId4"/>
    <p:sldId id="269" r:id="rId5"/>
    <p:sldId id="259" r:id="rId6"/>
    <p:sldId id="260" r:id="rId7"/>
    <p:sldId id="261" r:id="rId8"/>
    <p:sldId id="262" r:id="rId9"/>
    <p:sldId id="268" r:id="rId10"/>
    <p:sldId id="264" r:id="rId11"/>
    <p:sldId id="265" r:id="rId12"/>
    <p:sldId id="266" r:id="rId13"/>
    <p:sldId id="267" r:id="rId14"/>
    <p:sldId id="270" r:id="rId1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1pPr>
    <a:lvl2pPr marL="0" marR="0" indent="228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2pPr>
    <a:lvl3pPr marL="0" marR="0" indent="457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3pPr>
    <a:lvl4pPr marL="0" marR="0" indent="685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4pPr>
    <a:lvl5pPr marL="0" marR="0" indent="9144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5pPr>
    <a:lvl6pPr marL="0" marR="0" indent="11430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6pPr>
    <a:lvl7pPr marL="0" marR="0" indent="1371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7pPr>
    <a:lvl8pPr marL="0" marR="0" indent="1600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8pPr>
    <a:lvl9pPr marL="0" marR="0" indent="1828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noFill/>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4"/>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5"/>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5"/>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0" d="100"/>
          <a:sy n="40" d="100"/>
        </p:scale>
        <p:origin x="-1334" y="-283"/>
      </p:cViewPr>
      <p:guideLst>
        <p:guide orient="horz" pos="3072"/>
        <p:guide pos="4096"/>
      </p:guideLst>
    </p:cSldViewPr>
  </p:slideViewPr>
  <p:notesTextViewPr>
    <p:cViewPr>
      <p:scale>
        <a:sx n="1" d="1"/>
        <a:sy n="1" d="1"/>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0" name="Shape 280"/>
          <p:cNvSpPr>
            <a:spLocks noGrp="1" noRot="1" noChangeAspect="1"/>
          </p:cNvSpPr>
          <p:nvPr>
            <p:ph type="sldImg"/>
          </p:nvPr>
        </p:nvSpPr>
        <p:spPr>
          <a:xfrm>
            <a:off x="1143000" y="685800"/>
            <a:ext cx="4572000" cy="3429000"/>
          </a:xfrm>
          <a:prstGeom prst="rect">
            <a:avLst/>
          </a:prstGeom>
        </p:spPr>
        <p:txBody>
          <a:bodyPr/>
          <a:lstStyle/>
          <a:p>
            <a:endParaRPr/>
          </a:p>
        </p:txBody>
      </p:sp>
      <p:sp>
        <p:nvSpPr>
          <p:cNvPr id="281" name="Shape 281"/>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89516908"/>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タイトル &amp; サブタイトル">
    <p:spTree>
      <p:nvGrpSpPr>
        <p:cNvPr id="1" name=""/>
        <p:cNvGrpSpPr/>
        <p:nvPr/>
      </p:nvGrpSpPr>
      <p:grpSpPr>
        <a:xfrm>
          <a:off x="0" y="0"/>
          <a:ext cx="0" cy="0"/>
          <a:chOff x="0" y="0"/>
          <a:chExt cx="0" cy="0"/>
        </a:xfrm>
      </p:grpSpPr>
      <p:sp>
        <p:nvSpPr>
          <p:cNvPr id="13" name="Shape 13"/>
          <p:cNvSpPr/>
          <p:nvPr/>
        </p:nvSpPr>
        <p:spPr>
          <a:xfrm>
            <a:off x="508000" y="6591300"/>
            <a:ext cx="11999453"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14" name="Shape 14"/>
          <p:cNvSpPr/>
          <p:nvPr/>
        </p:nvSpPr>
        <p:spPr>
          <a:xfrm>
            <a:off x="508000" y="4089400"/>
            <a:ext cx="12000019"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15" name="Shape 15"/>
          <p:cNvSpPr/>
          <p:nvPr/>
        </p:nvSpPr>
        <p:spPr>
          <a:xfrm rot="16200000">
            <a:off x="7172923" y="5347634"/>
            <a:ext cx="1642759"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16" name="Shape 16"/>
          <p:cNvSpPr>
            <a:spLocks noGrp="1"/>
          </p:cNvSpPr>
          <p:nvPr>
            <p:ph type="body" sz="quarter" idx="13"/>
          </p:nvPr>
        </p:nvSpPr>
        <p:spPr>
          <a:xfrm>
            <a:off x="508000" y="3505200"/>
            <a:ext cx="7200900" cy="508000"/>
          </a:xfrm>
          <a:prstGeom prst="rect">
            <a:avLst/>
          </a:prstGeom>
        </p:spPr>
        <p:txBody>
          <a:bodyPr>
            <a:spAutoFit/>
          </a:bodyPr>
          <a:lstStyle>
            <a:lvl1pPr marL="0" indent="0">
              <a:lnSpc>
                <a:spcPct val="110000"/>
              </a:lnSpc>
              <a:spcBef>
                <a:spcPts val="0"/>
              </a:spcBef>
              <a:buClrTx/>
              <a:buSzTx/>
              <a:buFontTx/>
              <a:buNone/>
              <a:defRPr sz="2400" i="1"/>
            </a:lvl1pPr>
          </a:lstStyle>
          <a:p>
            <a:r>
              <a:t>Lorem Ipsum Dolor</a:t>
            </a:r>
          </a:p>
        </p:txBody>
      </p:sp>
      <p:sp>
        <p:nvSpPr>
          <p:cNvPr id="17" name="Shape 17"/>
          <p:cNvSpPr>
            <a:spLocks noGrp="1"/>
          </p:cNvSpPr>
          <p:nvPr>
            <p:ph type="title"/>
          </p:nvPr>
        </p:nvSpPr>
        <p:spPr>
          <a:xfrm>
            <a:off x="508000" y="4140200"/>
            <a:ext cx="7200900" cy="2413000"/>
          </a:xfrm>
          <a:prstGeom prst="rect">
            <a:avLst/>
          </a:prstGeom>
        </p:spPr>
        <p:txBody>
          <a:bodyPr/>
          <a:lstStyle>
            <a:lvl1pPr algn="l"/>
          </a:lstStyle>
          <a:p>
            <a:r>
              <a:t>タイトルテキスト</a:t>
            </a:r>
          </a:p>
        </p:txBody>
      </p:sp>
      <p:sp>
        <p:nvSpPr>
          <p:cNvPr id="18" name="Shape 18"/>
          <p:cNvSpPr>
            <a:spLocks noGrp="1"/>
          </p:cNvSpPr>
          <p:nvPr>
            <p:ph type="body" sz="quarter" idx="1"/>
          </p:nvPr>
        </p:nvSpPr>
        <p:spPr>
          <a:xfrm>
            <a:off x="8280400" y="4140200"/>
            <a:ext cx="4241800" cy="2413000"/>
          </a:xfrm>
          <a:prstGeom prst="rect">
            <a:avLst/>
          </a:prstGeom>
        </p:spPr>
        <p:txBody>
          <a:bodyPr/>
          <a:lstStyle>
            <a:lvl1pPr marL="0" indent="0">
              <a:spcBef>
                <a:spcPts val="0"/>
              </a:spcBef>
              <a:buClrTx/>
              <a:buSzTx/>
              <a:buFontTx/>
              <a:buNone/>
              <a:defRPr sz="2400"/>
            </a:lvl1pPr>
            <a:lvl2pPr marL="0" indent="228600">
              <a:spcBef>
                <a:spcPts val="0"/>
              </a:spcBef>
              <a:buClrTx/>
              <a:buSzTx/>
              <a:buFontTx/>
              <a:buNone/>
              <a:defRPr sz="2400"/>
            </a:lvl2pPr>
            <a:lvl3pPr marL="0" indent="457200">
              <a:spcBef>
                <a:spcPts val="0"/>
              </a:spcBef>
              <a:buClrTx/>
              <a:buSzTx/>
              <a:buFontTx/>
              <a:buNone/>
              <a:defRPr sz="2400"/>
            </a:lvl3pPr>
            <a:lvl4pPr marL="0" indent="685800">
              <a:spcBef>
                <a:spcPts val="0"/>
              </a:spcBef>
              <a:buClrTx/>
              <a:buSzTx/>
              <a:buFontTx/>
              <a:buNone/>
              <a:defRPr sz="2400"/>
            </a:lvl4pPr>
            <a:lvl5pPr marL="0" indent="914400">
              <a:spcBef>
                <a:spcPts val="0"/>
              </a:spcBef>
              <a:buClrTx/>
              <a:buSzTx/>
              <a:buFontTx/>
              <a:buNone/>
              <a:defRPr sz="2400"/>
            </a:lvl5pPr>
          </a:lstStyle>
          <a:p>
            <a:r>
              <a:t>本文レベル1</a:t>
            </a:r>
          </a:p>
          <a:p>
            <a:pPr lvl="1"/>
            <a:r>
              <a:t>本文レベル2</a:t>
            </a:r>
          </a:p>
          <a:p>
            <a:pPr lvl="2"/>
            <a:r>
              <a:t>本文レベル3</a:t>
            </a:r>
          </a:p>
          <a:p>
            <a:pPr lvl="3"/>
            <a:r>
              <a:t>本文レベル4</a:t>
            </a:r>
          </a:p>
          <a:p>
            <a:pPr lvl="4"/>
            <a:r>
              <a:t>本文レベル 5</a:t>
            </a:r>
          </a:p>
        </p:txBody>
      </p:sp>
      <p:sp>
        <p:nvSpPr>
          <p:cNvPr id="19" name="Shape 1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引用">
    <p:spTree>
      <p:nvGrpSpPr>
        <p:cNvPr id="1" name=""/>
        <p:cNvGrpSpPr/>
        <p:nvPr/>
      </p:nvGrpSpPr>
      <p:grpSpPr>
        <a:xfrm>
          <a:off x="0" y="0"/>
          <a:ext cx="0" cy="0"/>
          <a:chOff x="0" y="0"/>
          <a:chExt cx="0" cy="0"/>
        </a:xfrm>
      </p:grpSpPr>
      <p:sp>
        <p:nvSpPr>
          <p:cNvPr id="107" name="Shape 107"/>
          <p:cNvSpPr>
            <a:spLocks noGrp="1"/>
          </p:cNvSpPr>
          <p:nvPr>
            <p:ph type="body" sz="quarter" idx="13"/>
          </p:nvPr>
        </p:nvSpPr>
        <p:spPr>
          <a:xfrm>
            <a:off x="533400" y="5969000"/>
            <a:ext cx="11938000" cy="609600"/>
          </a:xfrm>
          <a:prstGeom prst="rect">
            <a:avLst/>
          </a:prstGeom>
        </p:spPr>
        <p:txBody>
          <a:bodyPr anchor="t">
            <a:spAutoFit/>
          </a:bodyPr>
          <a:lstStyle>
            <a:lvl1pPr marL="0" indent="0" algn="ctr">
              <a:spcBef>
                <a:spcPts val="1200"/>
              </a:spcBef>
              <a:buClrTx/>
              <a:buSzTx/>
              <a:buFontTx/>
              <a:buNone/>
              <a:defRPr sz="3000" i="1"/>
            </a:lvl1pPr>
          </a:lstStyle>
          <a:p>
            <a:r>
              <a:t>–Johnny Appleseed</a:t>
            </a:r>
          </a:p>
        </p:txBody>
      </p:sp>
      <p:sp>
        <p:nvSpPr>
          <p:cNvPr id="108" name="Shape 108"/>
          <p:cNvSpPr>
            <a:spLocks noGrp="1"/>
          </p:cNvSpPr>
          <p:nvPr>
            <p:ph type="body" sz="quarter" idx="14"/>
          </p:nvPr>
        </p:nvSpPr>
        <p:spPr>
          <a:xfrm>
            <a:off x="1270000" y="4254500"/>
            <a:ext cx="10464800" cy="711200"/>
          </a:xfrm>
          <a:prstGeom prst="rect">
            <a:avLst/>
          </a:prstGeom>
        </p:spPr>
        <p:txBody>
          <a:bodyPr>
            <a:spAutoFit/>
          </a:bodyPr>
          <a:lstStyle>
            <a:lvl1pPr marL="0" indent="0" algn="ctr">
              <a:spcBef>
                <a:spcPts val="0"/>
              </a:spcBef>
              <a:buClrTx/>
              <a:buSzTx/>
              <a:buFontTx/>
              <a:buNone/>
            </a:lvl1pPr>
          </a:lstStyle>
          <a:p>
            <a:r>
              <a:t>“ここに引用を入力してください。”</a:t>
            </a:r>
          </a:p>
        </p:txBody>
      </p:sp>
      <p:sp>
        <p:nvSpPr>
          <p:cNvPr id="109" name="Shape 10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写真">
    <p:spTree>
      <p:nvGrpSpPr>
        <p:cNvPr id="1" name=""/>
        <p:cNvGrpSpPr/>
        <p:nvPr/>
      </p:nvGrpSpPr>
      <p:grpSpPr>
        <a:xfrm>
          <a:off x="0" y="0"/>
          <a:ext cx="0" cy="0"/>
          <a:chOff x="0" y="0"/>
          <a:chExt cx="0" cy="0"/>
        </a:xfrm>
      </p:grpSpPr>
      <p:sp>
        <p:nvSpPr>
          <p:cNvPr id="116" name="Shape 116"/>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17" name="Shape 11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空白">
    <p:spTree>
      <p:nvGrpSpPr>
        <p:cNvPr id="1" name=""/>
        <p:cNvGrpSpPr/>
        <p:nvPr/>
      </p:nvGrpSpPr>
      <p:grpSpPr>
        <a:xfrm>
          <a:off x="0" y="0"/>
          <a:ext cx="0" cy="0"/>
          <a:chOff x="0" y="0"/>
          <a:chExt cx="0" cy="0"/>
        </a:xfrm>
      </p:grpSpPr>
      <p:sp>
        <p:nvSpPr>
          <p:cNvPr id="124" name="Shape 12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Only">
    <p:bg>
      <p:bgPr>
        <a:solidFill>
          <a:srgbClr val="FFFFFF"/>
        </a:solidFill>
        <a:effectLst/>
      </p:bgPr>
    </p:bg>
    <p:spTree>
      <p:nvGrpSpPr>
        <p:cNvPr id="1" name=""/>
        <p:cNvGrpSpPr/>
        <p:nvPr/>
      </p:nvGrpSpPr>
      <p:grpSpPr>
        <a:xfrm>
          <a:off x="0" y="0"/>
          <a:ext cx="0" cy="0"/>
          <a:chOff x="0" y="0"/>
          <a:chExt cx="0" cy="0"/>
        </a:xfrm>
      </p:grpSpPr>
      <p:sp>
        <p:nvSpPr>
          <p:cNvPr id="131" name="Shape 131"/>
          <p:cNvSpPr/>
          <p:nvPr/>
        </p:nvSpPr>
        <p:spPr>
          <a:xfrm>
            <a:off x="-1" y="1219199"/>
            <a:ext cx="13004801" cy="812801"/>
          </a:xfrm>
          <a:prstGeom prst="rect">
            <a:avLst/>
          </a:prstGeom>
          <a:gradFill>
            <a:gsLst>
              <a:gs pos="0">
                <a:srgbClr val="003368"/>
              </a:gs>
              <a:gs pos="100000">
                <a:srgbClr val="8BA2BA"/>
              </a:gs>
            </a:gsLst>
          </a:gradFill>
          <a:ln w="12700">
            <a:miter lim="400000"/>
          </a:ln>
        </p:spPr>
        <p:txBody>
          <a:bodyPr lIns="48767" tIns="48767" rIns="48767" bIns="48767" anchor="ctr"/>
          <a:lstStyle/>
          <a:p>
            <a:pPr algn="l" defTabSz="914400">
              <a:defRPr sz="3400">
                <a:solidFill>
                  <a:srgbClr val="FFFFFF"/>
                </a:solidFill>
                <a:latin typeface="Calibri"/>
                <a:ea typeface="Calibri"/>
                <a:cs typeface="Calibri"/>
                <a:sym typeface="Calibri"/>
              </a:defRPr>
            </a:pPr>
            <a:endParaRPr/>
          </a:p>
        </p:txBody>
      </p:sp>
      <p:pic>
        <p:nvPicPr>
          <p:cNvPr id="132" name="image1.png" descr="Logo CERN width=144,      height=144"/>
          <p:cNvPicPr>
            <a:picLocks noChangeAspect="1"/>
          </p:cNvPicPr>
          <p:nvPr/>
        </p:nvPicPr>
        <p:blipFill>
          <a:blip r:embed="rId2">
            <a:extLst/>
          </a:blip>
          <a:stretch>
            <a:fillRect/>
          </a:stretch>
        </p:blipFill>
        <p:spPr>
          <a:xfrm>
            <a:off x="-1" y="1219199"/>
            <a:ext cx="1083735" cy="812801"/>
          </a:xfrm>
          <a:prstGeom prst="rect">
            <a:avLst/>
          </a:prstGeom>
          <a:ln w="12700">
            <a:miter lim="400000"/>
          </a:ln>
        </p:spPr>
      </p:pic>
      <p:sp>
        <p:nvSpPr>
          <p:cNvPr id="133" name="Shape 133"/>
          <p:cNvSpPr>
            <a:spLocks noGrp="1"/>
          </p:cNvSpPr>
          <p:nvPr>
            <p:ph type="title"/>
          </p:nvPr>
        </p:nvSpPr>
        <p:spPr>
          <a:xfrm>
            <a:off x="1137919" y="1219199"/>
            <a:ext cx="9272967" cy="853441"/>
          </a:xfrm>
          <a:prstGeom prst="rect">
            <a:avLst/>
          </a:prstGeom>
        </p:spPr>
        <p:txBody>
          <a:bodyPr lIns="48767" tIns="48767" rIns="48767" bIns="48767">
            <a:noAutofit/>
          </a:bodyPr>
          <a:lstStyle>
            <a:lvl1pPr defTabSz="914400">
              <a:lnSpc>
                <a:spcPct val="100000"/>
              </a:lnSpc>
              <a:spcBef>
                <a:spcPts val="0"/>
              </a:spcBef>
              <a:defRPr sz="4400">
                <a:solidFill>
                  <a:srgbClr val="FFFFFF"/>
                </a:solidFill>
                <a:latin typeface="Arial"/>
                <a:ea typeface="Arial"/>
                <a:cs typeface="Arial"/>
                <a:sym typeface="Arial"/>
              </a:defRPr>
            </a:lvl1pPr>
          </a:lstStyle>
          <a:p>
            <a:r>
              <a:t>タイトルテキスト</a:t>
            </a:r>
          </a:p>
        </p:txBody>
      </p:sp>
      <p:sp>
        <p:nvSpPr>
          <p:cNvPr id="134" name="Shape 134"/>
          <p:cNvSpPr/>
          <p:nvPr/>
        </p:nvSpPr>
        <p:spPr>
          <a:xfrm>
            <a:off x="10435073" y="1236429"/>
            <a:ext cx="2540570" cy="778343"/>
          </a:xfrm>
          <a:prstGeom prst="rect">
            <a:avLst/>
          </a:prstGeom>
          <a:solidFill>
            <a:srgbClr val="FFFFFF"/>
          </a:solidFill>
          <a:ln w="3175">
            <a:solidFill>
              <a:srgbClr val="000000"/>
            </a:solidFill>
          </a:ln>
        </p:spPr>
        <p:txBody>
          <a:bodyPr lIns="48767" tIns="48767" rIns="48767" bIns="48767"/>
          <a:lstStyle/>
          <a:p>
            <a:pPr algn="l" defTabSz="914400">
              <a:defRPr>
                <a:solidFill>
                  <a:srgbClr val="000000"/>
                </a:solidFill>
                <a:latin typeface="Comic Sans MS"/>
                <a:ea typeface="Comic Sans MS"/>
                <a:cs typeface="Comic Sans MS"/>
                <a:sym typeface="Comic Sans MS"/>
              </a:defRPr>
            </a:pPr>
            <a:endParaRPr/>
          </a:p>
        </p:txBody>
      </p:sp>
      <p:pic>
        <p:nvPicPr>
          <p:cNvPr id="135" name="image2.png"/>
          <p:cNvPicPr>
            <a:picLocks noChangeAspect="1"/>
          </p:cNvPicPr>
          <p:nvPr/>
        </p:nvPicPr>
        <p:blipFill>
          <a:blip r:embed="rId3">
            <a:extLst/>
          </a:blip>
          <a:stretch>
            <a:fillRect/>
          </a:stretch>
        </p:blipFill>
        <p:spPr>
          <a:xfrm>
            <a:off x="10388939" y="1266995"/>
            <a:ext cx="2446923" cy="765006"/>
          </a:xfrm>
          <a:prstGeom prst="rect">
            <a:avLst/>
          </a:prstGeom>
          <a:ln w="12700">
            <a:miter lim="400000"/>
          </a:ln>
        </p:spPr>
      </p:pic>
      <p:sp>
        <p:nvSpPr>
          <p:cNvPr id="136" name="Shape 136"/>
          <p:cNvSpPr>
            <a:spLocks noGrp="1"/>
          </p:cNvSpPr>
          <p:nvPr>
            <p:ph type="sldNum" sz="quarter" idx="2"/>
          </p:nvPr>
        </p:nvSpPr>
        <p:spPr>
          <a:xfrm>
            <a:off x="9320107" y="7999307"/>
            <a:ext cx="3034454" cy="415037"/>
          </a:xfrm>
          <a:prstGeom prst="rect">
            <a:avLst/>
          </a:prstGeom>
        </p:spPr>
        <p:txBody>
          <a:bodyPr wrap="square" lIns="48767" tIns="48767" rIns="48767" bIns="48767"/>
          <a:lstStyle>
            <a:lvl1pPr algn="r" defTabSz="914400">
              <a:defRPr>
                <a:solidFill>
                  <a:srgbClr val="000000"/>
                </a:solidFill>
                <a:latin typeface="Comic Sans MS"/>
                <a:ea typeface="Comic Sans MS"/>
                <a:cs typeface="Comic Sans MS"/>
                <a:sym typeface="Comic Sans MS"/>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Only">
    <p:bg>
      <p:bgPr>
        <a:solidFill>
          <a:srgbClr val="FFFFFF"/>
        </a:solidFill>
        <a:effectLst/>
      </p:bgPr>
    </p:bg>
    <p:spTree>
      <p:nvGrpSpPr>
        <p:cNvPr id="1" name=""/>
        <p:cNvGrpSpPr/>
        <p:nvPr/>
      </p:nvGrpSpPr>
      <p:grpSpPr>
        <a:xfrm>
          <a:off x="0" y="0"/>
          <a:ext cx="0" cy="0"/>
          <a:chOff x="0" y="0"/>
          <a:chExt cx="0" cy="0"/>
        </a:xfrm>
      </p:grpSpPr>
      <p:sp>
        <p:nvSpPr>
          <p:cNvPr id="143" name="Shape 143"/>
          <p:cNvSpPr/>
          <p:nvPr/>
        </p:nvSpPr>
        <p:spPr>
          <a:xfrm>
            <a:off x="-1" y="1219199"/>
            <a:ext cx="13004801" cy="812801"/>
          </a:xfrm>
          <a:prstGeom prst="rect">
            <a:avLst/>
          </a:prstGeom>
          <a:gradFill>
            <a:gsLst>
              <a:gs pos="0">
                <a:srgbClr val="003368"/>
              </a:gs>
              <a:gs pos="100000">
                <a:srgbClr val="8BA2BA"/>
              </a:gs>
            </a:gsLst>
          </a:gradFill>
          <a:ln w="12700">
            <a:miter lim="400000"/>
          </a:ln>
        </p:spPr>
        <p:txBody>
          <a:bodyPr lIns="48767" tIns="48767" rIns="48767" bIns="48767" anchor="ctr"/>
          <a:lstStyle/>
          <a:p>
            <a:pPr algn="l" defTabSz="914400">
              <a:defRPr sz="3400">
                <a:solidFill>
                  <a:srgbClr val="FFFFFF"/>
                </a:solidFill>
                <a:latin typeface="Calibri"/>
                <a:ea typeface="Calibri"/>
                <a:cs typeface="Calibri"/>
                <a:sym typeface="Calibri"/>
              </a:defRPr>
            </a:pPr>
            <a:endParaRPr/>
          </a:p>
        </p:txBody>
      </p:sp>
      <p:pic>
        <p:nvPicPr>
          <p:cNvPr id="144" name="image1.png" descr="Logo CERN width=144,      height=144"/>
          <p:cNvPicPr>
            <a:picLocks noChangeAspect="1"/>
          </p:cNvPicPr>
          <p:nvPr/>
        </p:nvPicPr>
        <p:blipFill>
          <a:blip r:embed="rId2">
            <a:extLst/>
          </a:blip>
          <a:stretch>
            <a:fillRect/>
          </a:stretch>
        </p:blipFill>
        <p:spPr>
          <a:xfrm>
            <a:off x="-1" y="1219199"/>
            <a:ext cx="1083735" cy="812801"/>
          </a:xfrm>
          <a:prstGeom prst="rect">
            <a:avLst/>
          </a:prstGeom>
          <a:ln w="12700">
            <a:miter lim="400000"/>
          </a:ln>
        </p:spPr>
      </p:pic>
      <p:sp>
        <p:nvSpPr>
          <p:cNvPr id="145" name="Shape 145"/>
          <p:cNvSpPr>
            <a:spLocks noGrp="1"/>
          </p:cNvSpPr>
          <p:nvPr>
            <p:ph type="title"/>
          </p:nvPr>
        </p:nvSpPr>
        <p:spPr>
          <a:xfrm>
            <a:off x="1137919" y="1219199"/>
            <a:ext cx="9272967" cy="853441"/>
          </a:xfrm>
          <a:prstGeom prst="rect">
            <a:avLst/>
          </a:prstGeom>
        </p:spPr>
        <p:txBody>
          <a:bodyPr lIns="48767" tIns="48767" rIns="48767" bIns="48767">
            <a:noAutofit/>
          </a:bodyPr>
          <a:lstStyle>
            <a:lvl1pPr defTabSz="914400">
              <a:lnSpc>
                <a:spcPct val="100000"/>
              </a:lnSpc>
              <a:spcBef>
                <a:spcPts val="0"/>
              </a:spcBef>
              <a:defRPr sz="4400">
                <a:solidFill>
                  <a:srgbClr val="FFFFFF"/>
                </a:solidFill>
                <a:latin typeface="Arial"/>
                <a:ea typeface="Arial"/>
                <a:cs typeface="Arial"/>
                <a:sym typeface="Arial"/>
              </a:defRPr>
            </a:lvl1pPr>
          </a:lstStyle>
          <a:p>
            <a:r>
              <a:t>タイトルテキスト</a:t>
            </a:r>
          </a:p>
        </p:txBody>
      </p:sp>
      <p:sp>
        <p:nvSpPr>
          <p:cNvPr id="146" name="Shape 146"/>
          <p:cNvSpPr/>
          <p:nvPr/>
        </p:nvSpPr>
        <p:spPr>
          <a:xfrm>
            <a:off x="10435073" y="1236429"/>
            <a:ext cx="2540570" cy="778343"/>
          </a:xfrm>
          <a:prstGeom prst="rect">
            <a:avLst/>
          </a:prstGeom>
          <a:solidFill>
            <a:srgbClr val="FFFFFF"/>
          </a:solidFill>
          <a:ln w="3175">
            <a:solidFill>
              <a:srgbClr val="000000"/>
            </a:solidFill>
          </a:ln>
        </p:spPr>
        <p:txBody>
          <a:bodyPr lIns="48767" tIns="48767" rIns="48767" bIns="48767"/>
          <a:lstStyle/>
          <a:p>
            <a:pPr algn="l" defTabSz="914400">
              <a:defRPr>
                <a:solidFill>
                  <a:srgbClr val="000000"/>
                </a:solidFill>
                <a:latin typeface="Comic Sans MS"/>
                <a:ea typeface="Comic Sans MS"/>
                <a:cs typeface="Comic Sans MS"/>
                <a:sym typeface="Comic Sans MS"/>
              </a:defRPr>
            </a:pPr>
            <a:endParaRPr/>
          </a:p>
        </p:txBody>
      </p:sp>
      <p:grpSp>
        <p:nvGrpSpPr>
          <p:cNvPr id="149" name="Group 149"/>
          <p:cNvGrpSpPr/>
          <p:nvPr/>
        </p:nvGrpSpPr>
        <p:grpSpPr>
          <a:xfrm>
            <a:off x="10415012" y="1236428"/>
            <a:ext cx="2591348" cy="812801"/>
            <a:chOff x="0" y="0"/>
            <a:chExt cx="2591347" cy="812800"/>
          </a:xfrm>
        </p:grpSpPr>
        <p:sp>
          <p:nvSpPr>
            <p:cNvPr id="147" name="Shape 147"/>
            <p:cNvSpPr/>
            <p:nvPr/>
          </p:nvSpPr>
          <p:spPr>
            <a:xfrm>
              <a:off x="0" y="0"/>
              <a:ext cx="2591348" cy="812800"/>
            </a:xfrm>
            <a:prstGeom prst="rect">
              <a:avLst/>
            </a:prstGeom>
            <a:solidFill>
              <a:srgbClr val="FFFFFF"/>
            </a:solidFill>
            <a:ln w="12700" cap="flat">
              <a:noFill/>
              <a:miter lim="400000"/>
            </a:ln>
            <a:effectLst/>
          </p:spPr>
          <p:txBody>
            <a:bodyPr wrap="square" lIns="48767" tIns="48767" rIns="48767" bIns="48767" numCol="1" anchor="t">
              <a:noAutofit/>
            </a:bodyPr>
            <a:lstStyle/>
            <a:p>
              <a:pPr algn="l" defTabSz="914400">
                <a:defRPr>
                  <a:solidFill>
                    <a:srgbClr val="000000"/>
                  </a:solidFill>
                  <a:latin typeface="Arial"/>
                  <a:ea typeface="Arial"/>
                  <a:cs typeface="Arial"/>
                  <a:sym typeface="Arial"/>
                </a:defRPr>
              </a:pPr>
              <a:endParaRPr/>
            </a:p>
          </p:txBody>
        </p:sp>
        <p:pic>
          <p:nvPicPr>
            <p:cNvPr id="148" name="image8.png"/>
            <p:cNvPicPr>
              <a:picLocks noChangeAspect="1"/>
            </p:cNvPicPr>
            <p:nvPr/>
          </p:nvPicPr>
          <p:blipFill>
            <a:blip r:embed="rId3">
              <a:extLst/>
            </a:blip>
            <a:stretch>
              <a:fillRect/>
            </a:stretch>
          </p:blipFill>
          <p:spPr>
            <a:xfrm>
              <a:off x="0" y="0"/>
              <a:ext cx="2591348" cy="812800"/>
            </a:xfrm>
            <a:prstGeom prst="rect">
              <a:avLst/>
            </a:prstGeom>
            <a:ln w="12700" cap="flat">
              <a:noFill/>
              <a:miter lim="400000"/>
            </a:ln>
            <a:effectLst/>
          </p:spPr>
        </p:pic>
      </p:grpSp>
      <p:sp>
        <p:nvSpPr>
          <p:cNvPr id="150" name="Shape 150"/>
          <p:cNvSpPr>
            <a:spLocks noGrp="1"/>
          </p:cNvSpPr>
          <p:nvPr>
            <p:ph type="sldNum" sz="quarter" idx="2"/>
          </p:nvPr>
        </p:nvSpPr>
        <p:spPr>
          <a:xfrm>
            <a:off x="9320107" y="7999307"/>
            <a:ext cx="3034454" cy="415037"/>
          </a:xfrm>
          <a:prstGeom prst="rect">
            <a:avLst/>
          </a:prstGeom>
        </p:spPr>
        <p:txBody>
          <a:bodyPr wrap="square" lIns="48767" tIns="48767" rIns="48767" bIns="48767"/>
          <a:lstStyle>
            <a:lvl1pPr algn="r" defTabSz="914400">
              <a:defRPr>
                <a:solidFill>
                  <a:srgbClr val="000000"/>
                </a:solidFill>
                <a:latin typeface="Comic Sans MS"/>
                <a:ea typeface="Comic Sans MS"/>
                <a:cs typeface="Comic Sans MS"/>
                <a:sym typeface="Comic Sans MS"/>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タイトル &amp; 箇条書き">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57" name="Shape 157"/>
          <p:cNvSpPr>
            <a:spLocks noGrp="1"/>
          </p:cNvSpPr>
          <p:nvPr>
            <p:ph type="title"/>
          </p:nvPr>
        </p:nvSpPr>
        <p:spPr>
          <a:xfrm>
            <a:off x="355600" y="254000"/>
            <a:ext cx="12293600" cy="2438400"/>
          </a:xfrm>
          <a:prstGeom prst="rect">
            <a:avLst/>
          </a:prstGeom>
        </p:spPr>
        <p:txBody>
          <a:bodyPr/>
          <a:lstStyle>
            <a:lvl1pPr>
              <a:lnSpc>
                <a:spcPct val="100000"/>
              </a:lnSpc>
              <a:spcBef>
                <a:spcPts val="0"/>
              </a:spcBef>
              <a:defRPr sz="7200" cap="all">
                <a:solidFill>
                  <a:srgbClr val="535353"/>
                </a:solidFill>
                <a:latin typeface="Gill Sans Light"/>
                <a:ea typeface="Gill Sans Light"/>
                <a:cs typeface="Gill Sans Light"/>
                <a:sym typeface="Gill Sans Light"/>
              </a:defRPr>
            </a:lvl1pPr>
          </a:lstStyle>
          <a:p>
            <a:r>
              <a:t>タイトルテキスト</a:t>
            </a:r>
          </a:p>
        </p:txBody>
      </p:sp>
      <p:sp>
        <p:nvSpPr>
          <p:cNvPr id="158" name="Shape 158"/>
          <p:cNvSpPr>
            <a:spLocks noGrp="1"/>
          </p:cNvSpPr>
          <p:nvPr>
            <p:ph type="body" idx="1"/>
          </p:nvPr>
        </p:nvSpPr>
        <p:spPr>
          <a:xfrm>
            <a:off x="355600" y="2730500"/>
            <a:ext cx="12293600" cy="6299200"/>
          </a:xfrm>
          <a:prstGeom prst="rect">
            <a:avLst/>
          </a:prstGeom>
        </p:spPr>
        <p:txBody>
          <a:bodyPr/>
          <a:lstStyle>
            <a:lvl1pPr marL="520700" indent="-520700">
              <a:lnSpc>
                <a:spcPct val="120000"/>
              </a:lnSpc>
              <a:spcBef>
                <a:spcPts val="4600"/>
              </a:spcBef>
              <a:buClrTx/>
              <a:buSzPct val="82000"/>
              <a:buFontTx/>
              <a:buChar char="•"/>
              <a:defRPr sz="4600">
                <a:solidFill>
                  <a:srgbClr val="535353"/>
                </a:solidFill>
                <a:latin typeface="Gill Sans Light"/>
                <a:ea typeface="Gill Sans Light"/>
                <a:cs typeface="Gill Sans Light"/>
                <a:sym typeface="Gill Sans Light"/>
              </a:defRPr>
            </a:lvl1pPr>
            <a:lvl2pPr marL="1041400" indent="-520700">
              <a:lnSpc>
                <a:spcPct val="120000"/>
              </a:lnSpc>
              <a:spcBef>
                <a:spcPts val="4600"/>
              </a:spcBef>
              <a:buClrTx/>
              <a:buSzPct val="82000"/>
              <a:buFontTx/>
              <a:buChar char="•"/>
              <a:defRPr sz="4600">
                <a:solidFill>
                  <a:srgbClr val="535353"/>
                </a:solidFill>
                <a:latin typeface="Gill Sans Light"/>
                <a:ea typeface="Gill Sans Light"/>
                <a:cs typeface="Gill Sans Light"/>
                <a:sym typeface="Gill Sans Light"/>
              </a:defRPr>
            </a:lvl2pPr>
            <a:lvl3pPr marL="1562100" indent="-520700">
              <a:lnSpc>
                <a:spcPct val="120000"/>
              </a:lnSpc>
              <a:spcBef>
                <a:spcPts val="4600"/>
              </a:spcBef>
              <a:buClrTx/>
              <a:buSzPct val="82000"/>
              <a:buFontTx/>
              <a:buChar char="•"/>
              <a:defRPr sz="4600">
                <a:solidFill>
                  <a:srgbClr val="535353"/>
                </a:solidFill>
                <a:latin typeface="Gill Sans Light"/>
                <a:ea typeface="Gill Sans Light"/>
                <a:cs typeface="Gill Sans Light"/>
                <a:sym typeface="Gill Sans Light"/>
              </a:defRPr>
            </a:lvl3pPr>
            <a:lvl4pPr marL="2082800" indent="-520700">
              <a:lnSpc>
                <a:spcPct val="120000"/>
              </a:lnSpc>
              <a:spcBef>
                <a:spcPts val="4600"/>
              </a:spcBef>
              <a:buClrTx/>
              <a:buSzPct val="82000"/>
              <a:buFontTx/>
              <a:buChar char="•"/>
              <a:defRPr sz="4600">
                <a:solidFill>
                  <a:srgbClr val="535353"/>
                </a:solidFill>
                <a:latin typeface="Gill Sans Light"/>
                <a:ea typeface="Gill Sans Light"/>
                <a:cs typeface="Gill Sans Light"/>
                <a:sym typeface="Gill Sans Light"/>
              </a:defRPr>
            </a:lvl4pPr>
            <a:lvl5pPr marL="2603500" indent="-520700">
              <a:lnSpc>
                <a:spcPct val="120000"/>
              </a:lnSpc>
              <a:spcBef>
                <a:spcPts val="4600"/>
              </a:spcBef>
              <a:buClrTx/>
              <a:buSzPct val="82000"/>
              <a:buFontTx/>
              <a:buChar char="•"/>
              <a:defRPr sz="4600">
                <a:solidFill>
                  <a:srgbClr val="535353"/>
                </a:solidFill>
                <a:latin typeface="Gill Sans Light"/>
                <a:ea typeface="Gill Sans Light"/>
                <a:cs typeface="Gill Sans Light"/>
                <a:sym typeface="Gill Sans Light"/>
              </a:defRPr>
            </a:lvl5pPr>
          </a:lstStyle>
          <a:p>
            <a:r>
              <a:t>本文レベル1</a:t>
            </a:r>
          </a:p>
          <a:p>
            <a:pPr lvl="1"/>
            <a:r>
              <a:t>本文レベル2</a:t>
            </a:r>
          </a:p>
          <a:p>
            <a:pPr lvl="2"/>
            <a:r>
              <a:t>本文レベル3</a:t>
            </a:r>
          </a:p>
          <a:p>
            <a:pPr lvl="3"/>
            <a:r>
              <a:t>本文レベル4</a:t>
            </a:r>
          </a:p>
          <a:p>
            <a:pPr lvl="4"/>
            <a:r>
              <a:t>本文レベル 5</a:t>
            </a:r>
          </a:p>
        </p:txBody>
      </p:sp>
      <p:sp>
        <p:nvSpPr>
          <p:cNvPr id="159" name="Shape 159"/>
          <p:cNvSpPr>
            <a:spLocks noGrp="1"/>
          </p:cNvSpPr>
          <p:nvPr>
            <p:ph type="sldNum" sz="quarter" idx="2"/>
          </p:nvPr>
        </p:nvSpPr>
        <p:spPr>
          <a:xfrm>
            <a:off x="6324599" y="9271000"/>
            <a:ext cx="342901" cy="355600"/>
          </a:xfrm>
          <a:prstGeom prst="rect">
            <a:avLst/>
          </a:prstGeom>
        </p:spPr>
        <p:txBody>
          <a:bodyPr/>
          <a:lstStyle>
            <a:lvl1pPr>
              <a:defRPr>
                <a:solidFill>
                  <a:srgbClr val="535353"/>
                </a:solidFill>
                <a:latin typeface="Gill Sans Light"/>
                <a:ea typeface="Gill Sans Light"/>
                <a:cs typeface="Gill Sans Light"/>
                <a:sym typeface="Gill Sans Light"/>
              </a:defRPr>
            </a:lvl1p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空白">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66" name="Shape 166"/>
          <p:cNvSpPr>
            <a:spLocks noGrp="1"/>
          </p:cNvSpPr>
          <p:nvPr>
            <p:ph type="sldNum" sz="quarter" idx="2"/>
          </p:nvPr>
        </p:nvSpPr>
        <p:spPr>
          <a:xfrm>
            <a:off x="6324599" y="9271000"/>
            <a:ext cx="342901" cy="355600"/>
          </a:xfrm>
          <a:prstGeom prst="rect">
            <a:avLst/>
          </a:prstGeom>
        </p:spPr>
        <p:txBody>
          <a:bodyPr/>
          <a:lstStyle>
            <a:lvl1pPr>
              <a:defRPr>
                <a:solidFill>
                  <a:srgbClr val="535353"/>
                </a:solidFill>
                <a:latin typeface="Gill Sans Light"/>
                <a:ea typeface="Gill Sans Light"/>
                <a:cs typeface="Gill Sans Light"/>
                <a:sym typeface="Gill Sans Light"/>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タイトル &amp; サブタイトル">
    <p:bg>
      <p:bgPr>
        <a:solidFill>
          <a:srgbClr val="FFFFFF"/>
        </a:solidFill>
        <a:effectLst/>
      </p:bgPr>
    </p:bg>
    <p:spTree>
      <p:nvGrpSpPr>
        <p:cNvPr id="1" name=""/>
        <p:cNvGrpSpPr/>
        <p:nvPr/>
      </p:nvGrpSpPr>
      <p:grpSpPr>
        <a:xfrm>
          <a:off x="0" y="0"/>
          <a:ext cx="0" cy="0"/>
          <a:chOff x="0" y="0"/>
          <a:chExt cx="0" cy="0"/>
        </a:xfrm>
      </p:grpSpPr>
      <p:sp>
        <p:nvSpPr>
          <p:cNvPr id="173" name="Shape 173"/>
          <p:cNvSpPr>
            <a:spLocks noGrp="1"/>
          </p:cNvSpPr>
          <p:nvPr>
            <p:ph type="title"/>
          </p:nvPr>
        </p:nvSpPr>
        <p:spPr>
          <a:xfrm>
            <a:off x="1270000" y="1638300"/>
            <a:ext cx="10464800" cy="3302000"/>
          </a:xfrm>
          <a:prstGeom prst="rect">
            <a:avLst/>
          </a:prstGeom>
        </p:spPr>
        <p:txBody>
          <a:bodyPr anchor="b"/>
          <a:lstStyle>
            <a:lvl1pPr>
              <a:lnSpc>
                <a:spcPct val="100000"/>
              </a:lnSpc>
              <a:spcBef>
                <a:spcPts val="0"/>
              </a:spcBef>
              <a:defRPr sz="8000">
                <a:solidFill>
                  <a:srgbClr val="000000"/>
                </a:solidFill>
                <a:latin typeface="ヒラギノ角ゴ ProN W3"/>
                <a:ea typeface="ヒラギノ角ゴ ProN W3"/>
                <a:cs typeface="ヒラギノ角ゴ ProN W3"/>
                <a:sym typeface="ヒラギノ角ゴ ProN W3"/>
              </a:defRPr>
            </a:lvl1pPr>
          </a:lstStyle>
          <a:p>
            <a:r>
              <a:t>タイトルテキスト</a:t>
            </a:r>
          </a:p>
        </p:txBody>
      </p:sp>
      <p:sp>
        <p:nvSpPr>
          <p:cNvPr id="174" name="Shape 174"/>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ClrTx/>
              <a:buSzTx/>
              <a:buFontTx/>
              <a:buNone/>
              <a:defRPr sz="3200">
                <a:solidFill>
                  <a:srgbClr val="000000"/>
                </a:solidFill>
                <a:latin typeface="ヒラギノ角ゴ ProN W3"/>
                <a:ea typeface="ヒラギノ角ゴ ProN W3"/>
                <a:cs typeface="ヒラギノ角ゴ ProN W3"/>
                <a:sym typeface="ヒラギノ角ゴ ProN W3"/>
              </a:defRPr>
            </a:lvl1pPr>
            <a:lvl2pPr marL="0" indent="228600" algn="ctr">
              <a:spcBef>
                <a:spcPts val="0"/>
              </a:spcBef>
              <a:buClrTx/>
              <a:buSzTx/>
              <a:buFontTx/>
              <a:buNone/>
              <a:defRPr sz="3200">
                <a:solidFill>
                  <a:srgbClr val="000000"/>
                </a:solidFill>
                <a:latin typeface="ヒラギノ角ゴ ProN W3"/>
                <a:ea typeface="ヒラギノ角ゴ ProN W3"/>
                <a:cs typeface="ヒラギノ角ゴ ProN W3"/>
                <a:sym typeface="ヒラギノ角ゴ ProN W3"/>
              </a:defRPr>
            </a:lvl2pPr>
            <a:lvl3pPr marL="0" indent="457200" algn="ctr">
              <a:spcBef>
                <a:spcPts val="0"/>
              </a:spcBef>
              <a:buClrTx/>
              <a:buSzTx/>
              <a:buFontTx/>
              <a:buNone/>
              <a:defRPr sz="3200">
                <a:solidFill>
                  <a:srgbClr val="000000"/>
                </a:solidFill>
                <a:latin typeface="ヒラギノ角ゴ ProN W3"/>
                <a:ea typeface="ヒラギノ角ゴ ProN W3"/>
                <a:cs typeface="ヒラギノ角ゴ ProN W3"/>
                <a:sym typeface="ヒラギノ角ゴ ProN W3"/>
              </a:defRPr>
            </a:lvl3pPr>
            <a:lvl4pPr marL="0" indent="685800" algn="ctr">
              <a:spcBef>
                <a:spcPts val="0"/>
              </a:spcBef>
              <a:buClrTx/>
              <a:buSzTx/>
              <a:buFontTx/>
              <a:buNone/>
              <a:defRPr sz="3200">
                <a:solidFill>
                  <a:srgbClr val="000000"/>
                </a:solidFill>
                <a:latin typeface="ヒラギノ角ゴ ProN W3"/>
                <a:ea typeface="ヒラギノ角ゴ ProN W3"/>
                <a:cs typeface="ヒラギノ角ゴ ProN W3"/>
                <a:sym typeface="ヒラギノ角ゴ ProN W3"/>
              </a:defRPr>
            </a:lvl4pPr>
            <a:lvl5pPr marL="0" indent="914400" algn="ctr">
              <a:spcBef>
                <a:spcPts val="0"/>
              </a:spcBef>
              <a:buClrTx/>
              <a:buSzTx/>
              <a:buFontTx/>
              <a:buNone/>
              <a:defRPr sz="3200">
                <a:solidFill>
                  <a:srgbClr val="000000"/>
                </a:solidFill>
                <a:latin typeface="ヒラギノ角ゴ ProN W3"/>
                <a:ea typeface="ヒラギノ角ゴ ProN W3"/>
                <a:cs typeface="ヒラギノ角ゴ ProN W3"/>
                <a:sym typeface="ヒラギノ角ゴ ProN W3"/>
              </a:defRPr>
            </a:lvl5pPr>
          </a:lstStyle>
          <a:p>
            <a:r>
              <a:t>本文レベル1</a:t>
            </a:r>
          </a:p>
          <a:p>
            <a:pPr lvl="1"/>
            <a:r>
              <a:t>本文レベル2</a:t>
            </a:r>
          </a:p>
          <a:p>
            <a:pPr lvl="2"/>
            <a:r>
              <a:t>本文レベル3</a:t>
            </a:r>
          </a:p>
          <a:p>
            <a:pPr lvl="3"/>
            <a:r>
              <a:t>本文レベル4</a:t>
            </a:r>
          </a:p>
          <a:p>
            <a:pPr lvl="4"/>
            <a:r>
              <a:t>本文レベル 5</a:t>
            </a:r>
          </a:p>
        </p:txBody>
      </p:sp>
      <p:sp>
        <p:nvSpPr>
          <p:cNvPr id="175" name="Shape 175"/>
          <p:cNvSpPr>
            <a:spLocks noGrp="1"/>
          </p:cNvSpPr>
          <p:nvPr>
            <p:ph type="sldNum" sz="quarter" idx="2"/>
          </p:nvPr>
        </p:nvSpPr>
        <p:spPr>
          <a:xfrm>
            <a:off x="6288709" y="9251950"/>
            <a:ext cx="414682" cy="330200"/>
          </a:xfrm>
          <a:prstGeom prst="rect">
            <a:avLst/>
          </a:prstGeom>
        </p:spPr>
        <p:txBody>
          <a:bodyPr/>
          <a:lstStyle>
            <a:lvl1pPr>
              <a:defRPr>
                <a:solidFill>
                  <a:srgbClr val="000000"/>
                </a:solidFill>
                <a:latin typeface="ヒラギノ角ゴ ProN W3"/>
                <a:ea typeface="ヒラギノ角ゴ ProN W3"/>
                <a:cs typeface="ヒラギノ角ゴ ProN W3"/>
                <a:sym typeface="ヒラギノ角ゴ ProN W3"/>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タイトル &amp; 箇条書き">
    <p:bg>
      <p:bgPr>
        <a:solidFill>
          <a:srgbClr val="FFFFFF"/>
        </a:solidFill>
        <a:effectLst/>
      </p:bgPr>
    </p:bg>
    <p:spTree>
      <p:nvGrpSpPr>
        <p:cNvPr id="1" name=""/>
        <p:cNvGrpSpPr/>
        <p:nvPr/>
      </p:nvGrpSpPr>
      <p:grpSpPr>
        <a:xfrm>
          <a:off x="0" y="0"/>
          <a:ext cx="0" cy="0"/>
          <a:chOff x="0" y="0"/>
          <a:chExt cx="0" cy="0"/>
        </a:xfrm>
      </p:grpSpPr>
      <p:sp>
        <p:nvSpPr>
          <p:cNvPr id="182" name="Shape 182"/>
          <p:cNvSpPr>
            <a:spLocks noGrp="1"/>
          </p:cNvSpPr>
          <p:nvPr>
            <p:ph type="title"/>
          </p:nvPr>
        </p:nvSpPr>
        <p:spPr>
          <a:xfrm>
            <a:off x="952500" y="444500"/>
            <a:ext cx="11099800" cy="2159000"/>
          </a:xfrm>
          <a:prstGeom prst="rect">
            <a:avLst/>
          </a:prstGeom>
        </p:spPr>
        <p:txBody>
          <a:bodyPr/>
          <a:lstStyle>
            <a:lvl1pPr>
              <a:lnSpc>
                <a:spcPct val="100000"/>
              </a:lnSpc>
              <a:spcBef>
                <a:spcPts val="0"/>
              </a:spcBef>
              <a:defRPr sz="8000">
                <a:solidFill>
                  <a:srgbClr val="000000"/>
                </a:solidFill>
                <a:latin typeface="ヒラギノ角ゴ ProN W3"/>
                <a:ea typeface="ヒラギノ角ゴ ProN W3"/>
                <a:cs typeface="ヒラギノ角ゴ ProN W3"/>
                <a:sym typeface="ヒラギノ角ゴ ProN W3"/>
              </a:defRPr>
            </a:lvl1pPr>
          </a:lstStyle>
          <a:p>
            <a:r>
              <a:t>タイトルテキスト</a:t>
            </a:r>
          </a:p>
        </p:txBody>
      </p:sp>
      <p:sp>
        <p:nvSpPr>
          <p:cNvPr id="183" name="Shape 183"/>
          <p:cNvSpPr>
            <a:spLocks noGrp="1"/>
          </p:cNvSpPr>
          <p:nvPr>
            <p:ph type="body" idx="1"/>
          </p:nvPr>
        </p:nvSpPr>
        <p:spPr>
          <a:xfrm>
            <a:off x="952500" y="2603500"/>
            <a:ext cx="11099800" cy="6286500"/>
          </a:xfrm>
          <a:prstGeom prst="rect">
            <a:avLst/>
          </a:prstGeom>
        </p:spPr>
        <p:txBody>
          <a:bodyPr/>
          <a:lstStyle>
            <a:lvl1pPr marL="444500" indent="-444500">
              <a:spcBef>
                <a:spcPts val="4200"/>
              </a:spcBef>
              <a:buClrTx/>
              <a:buSzPct val="75000"/>
              <a:buFontTx/>
              <a:buChar char="•"/>
              <a:defRPr>
                <a:solidFill>
                  <a:srgbClr val="000000"/>
                </a:solidFill>
                <a:latin typeface="ヒラギノ角ゴ ProN W3"/>
                <a:ea typeface="ヒラギノ角ゴ ProN W3"/>
                <a:cs typeface="ヒラギノ角ゴ ProN W3"/>
                <a:sym typeface="ヒラギノ角ゴ ProN W3"/>
              </a:defRPr>
            </a:lvl1pPr>
            <a:lvl2pPr marL="889000" indent="-444500">
              <a:spcBef>
                <a:spcPts val="4200"/>
              </a:spcBef>
              <a:buClrTx/>
              <a:buSzPct val="75000"/>
              <a:buFontTx/>
              <a:buChar char="•"/>
              <a:defRPr>
                <a:solidFill>
                  <a:srgbClr val="000000"/>
                </a:solidFill>
                <a:latin typeface="ヒラギノ角ゴ ProN W3"/>
                <a:ea typeface="ヒラギノ角ゴ ProN W3"/>
                <a:cs typeface="ヒラギノ角ゴ ProN W3"/>
                <a:sym typeface="ヒラギノ角ゴ ProN W3"/>
              </a:defRPr>
            </a:lvl2pPr>
            <a:lvl3pPr marL="1333500" indent="-444500">
              <a:spcBef>
                <a:spcPts val="4200"/>
              </a:spcBef>
              <a:buClrTx/>
              <a:buSzPct val="75000"/>
              <a:buFontTx/>
              <a:buChar char="•"/>
              <a:defRPr>
                <a:solidFill>
                  <a:srgbClr val="000000"/>
                </a:solidFill>
                <a:latin typeface="ヒラギノ角ゴ ProN W3"/>
                <a:ea typeface="ヒラギノ角ゴ ProN W3"/>
                <a:cs typeface="ヒラギノ角ゴ ProN W3"/>
                <a:sym typeface="ヒラギノ角ゴ ProN W3"/>
              </a:defRPr>
            </a:lvl3pPr>
            <a:lvl4pPr marL="1778000" indent="-444500">
              <a:spcBef>
                <a:spcPts val="4200"/>
              </a:spcBef>
              <a:buClrTx/>
              <a:buSzPct val="75000"/>
              <a:buFontTx/>
              <a:buChar char="•"/>
              <a:defRPr>
                <a:solidFill>
                  <a:srgbClr val="000000"/>
                </a:solidFill>
                <a:latin typeface="ヒラギノ角ゴ ProN W3"/>
                <a:ea typeface="ヒラギノ角ゴ ProN W3"/>
                <a:cs typeface="ヒラギノ角ゴ ProN W3"/>
                <a:sym typeface="ヒラギノ角ゴ ProN W3"/>
              </a:defRPr>
            </a:lvl4pPr>
            <a:lvl5pPr marL="2222500" indent="-444500">
              <a:spcBef>
                <a:spcPts val="4200"/>
              </a:spcBef>
              <a:buClrTx/>
              <a:buSzPct val="75000"/>
              <a:buFontTx/>
              <a:buChar char="•"/>
              <a:defRPr>
                <a:solidFill>
                  <a:srgbClr val="000000"/>
                </a:solidFill>
                <a:latin typeface="ヒラギノ角ゴ ProN W3"/>
                <a:ea typeface="ヒラギノ角ゴ ProN W3"/>
                <a:cs typeface="ヒラギノ角ゴ ProN W3"/>
                <a:sym typeface="ヒラギノ角ゴ ProN W3"/>
              </a:defRPr>
            </a:lvl5pPr>
          </a:lstStyle>
          <a:p>
            <a:r>
              <a:t>本文レベル1</a:t>
            </a:r>
          </a:p>
          <a:p>
            <a:pPr lvl="1"/>
            <a:r>
              <a:t>本文レベル2</a:t>
            </a:r>
          </a:p>
          <a:p>
            <a:pPr lvl="2"/>
            <a:r>
              <a:t>本文レベル3</a:t>
            </a:r>
          </a:p>
          <a:p>
            <a:pPr lvl="3"/>
            <a:r>
              <a:t>本文レベル4</a:t>
            </a:r>
          </a:p>
          <a:p>
            <a:pPr lvl="4"/>
            <a:r>
              <a:t>本文レベル 5</a:t>
            </a:r>
          </a:p>
        </p:txBody>
      </p:sp>
      <p:sp>
        <p:nvSpPr>
          <p:cNvPr id="184" name="Shape 184"/>
          <p:cNvSpPr>
            <a:spLocks noGrp="1"/>
          </p:cNvSpPr>
          <p:nvPr>
            <p:ph type="sldNum" sz="quarter" idx="2"/>
          </p:nvPr>
        </p:nvSpPr>
        <p:spPr>
          <a:xfrm>
            <a:off x="6288709" y="9251950"/>
            <a:ext cx="414682" cy="330200"/>
          </a:xfrm>
          <a:prstGeom prst="rect">
            <a:avLst/>
          </a:prstGeom>
        </p:spPr>
        <p:txBody>
          <a:bodyPr/>
          <a:lstStyle>
            <a:lvl1pPr>
              <a:defRPr>
                <a:solidFill>
                  <a:srgbClr val="000000"/>
                </a:solidFill>
                <a:latin typeface="ヒラギノ角ゴ ProN W3"/>
                <a:ea typeface="ヒラギノ角ゴ ProN W3"/>
                <a:cs typeface="ヒラギノ角ゴ ProN W3"/>
                <a:sym typeface="ヒラギノ角ゴ ProN W3"/>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空白">
    <p:bg>
      <p:bgPr>
        <a:solidFill>
          <a:srgbClr val="FFFFFF"/>
        </a:solidFill>
        <a:effectLst/>
      </p:bgPr>
    </p:bg>
    <p:spTree>
      <p:nvGrpSpPr>
        <p:cNvPr id="1" name=""/>
        <p:cNvGrpSpPr/>
        <p:nvPr/>
      </p:nvGrpSpPr>
      <p:grpSpPr>
        <a:xfrm>
          <a:off x="0" y="0"/>
          <a:ext cx="0" cy="0"/>
          <a:chOff x="0" y="0"/>
          <a:chExt cx="0" cy="0"/>
        </a:xfrm>
      </p:grpSpPr>
      <p:sp>
        <p:nvSpPr>
          <p:cNvPr id="191" name="Shape 191"/>
          <p:cNvSpPr>
            <a:spLocks noGrp="1"/>
          </p:cNvSpPr>
          <p:nvPr>
            <p:ph type="sldNum" sz="quarter" idx="2"/>
          </p:nvPr>
        </p:nvSpPr>
        <p:spPr>
          <a:xfrm>
            <a:off x="6288709" y="9251950"/>
            <a:ext cx="414682" cy="330200"/>
          </a:xfrm>
          <a:prstGeom prst="rect">
            <a:avLst/>
          </a:prstGeom>
        </p:spPr>
        <p:txBody>
          <a:bodyPr/>
          <a:lstStyle>
            <a:lvl1pPr>
              <a:defRPr>
                <a:solidFill>
                  <a:srgbClr val="000000"/>
                </a:solidFill>
                <a:latin typeface="ヒラギノ角ゴ ProN W3"/>
                <a:ea typeface="ヒラギノ角ゴ ProN W3"/>
                <a:cs typeface="ヒラギノ角ゴ ProN W3"/>
                <a:sym typeface="ヒラギノ角ゴ ProN W3"/>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画像（横長）">
    <p:spTree>
      <p:nvGrpSpPr>
        <p:cNvPr id="1" name=""/>
        <p:cNvGrpSpPr/>
        <p:nvPr/>
      </p:nvGrpSpPr>
      <p:grpSpPr>
        <a:xfrm>
          <a:off x="0" y="0"/>
          <a:ext cx="0" cy="0"/>
          <a:chOff x="0" y="0"/>
          <a:chExt cx="0" cy="0"/>
        </a:xfrm>
      </p:grpSpPr>
      <p:sp>
        <p:nvSpPr>
          <p:cNvPr id="26" name="Shape 26"/>
          <p:cNvSpPr/>
          <p:nvPr/>
        </p:nvSpPr>
        <p:spPr>
          <a:xfrm rot="16200000">
            <a:off x="7172923" y="7874934"/>
            <a:ext cx="1642759"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27" name="Shape 27"/>
          <p:cNvSpPr/>
          <p:nvPr/>
        </p:nvSpPr>
        <p:spPr>
          <a:xfrm>
            <a:off x="508000" y="9131300"/>
            <a:ext cx="11999453"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28" name="Shape 28"/>
          <p:cNvSpPr/>
          <p:nvPr/>
        </p:nvSpPr>
        <p:spPr>
          <a:xfrm>
            <a:off x="508000" y="6629400"/>
            <a:ext cx="12000019"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29" name="Shape 29"/>
          <p:cNvSpPr/>
          <p:nvPr/>
        </p:nvSpPr>
        <p:spPr>
          <a:xfrm rot="16200000">
            <a:off x="7172923" y="7874934"/>
            <a:ext cx="1642759"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30" name="Shape 30"/>
          <p:cNvSpPr>
            <a:spLocks noGrp="1"/>
          </p:cNvSpPr>
          <p:nvPr>
            <p:ph type="body" sz="quarter" idx="13"/>
          </p:nvPr>
        </p:nvSpPr>
        <p:spPr>
          <a:xfrm>
            <a:off x="508000" y="6096000"/>
            <a:ext cx="7200900" cy="508000"/>
          </a:xfrm>
          <a:prstGeom prst="rect">
            <a:avLst/>
          </a:prstGeom>
        </p:spPr>
        <p:txBody>
          <a:bodyPr>
            <a:spAutoFit/>
          </a:bodyPr>
          <a:lstStyle>
            <a:lvl1pPr marL="0" indent="0">
              <a:lnSpc>
                <a:spcPct val="110000"/>
              </a:lnSpc>
              <a:spcBef>
                <a:spcPts val="0"/>
              </a:spcBef>
              <a:buClrTx/>
              <a:buSzTx/>
              <a:buFontTx/>
              <a:buNone/>
              <a:defRPr sz="2400" i="1"/>
            </a:lvl1pPr>
          </a:lstStyle>
          <a:p>
            <a:r>
              <a:t>Lorem Ipsum Dolor</a:t>
            </a:r>
          </a:p>
        </p:txBody>
      </p:sp>
      <p:sp>
        <p:nvSpPr>
          <p:cNvPr id="31" name="Shape 31"/>
          <p:cNvSpPr>
            <a:spLocks noGrp="1"/>
          </p:cNvSpPr>
          <p:nvPr>
            <p:ph type="pic" idx="14"/>
          </p:nvPr>
        </p:nvSpPr>
        <p:spPr>
          <a:xfrm>
            <a:off x="596900" y="633461"/>
            <a:ext cx="11811000" cy="5207001"/>
          </a:xfrm>
          <a:prstGeom prst="rect">
            <a:avLst/>
          </a:prstGeom>
          <a:ln w="9525">
            <a:round/>
          </a:ln>
        </p:spPr>
        <p:txBody>
          <a:bodyPr lIns="91439" tIns="45719" rIns="91439" bIns="45719" anchor="t">
            <a:noAutofit/>
          </a:bodyPr>
          <a:lstStyle/>
          <a:p>
            <a:endParaRPr/>
          </a:p>
        </p:txBody>
      </p:sp>
      <p:sp>
        <p:nvSpPr>
          <p:cNvPr id="32" name="Shape 32"/>
          <p:cNvSpPr>
            <a:spLocks noGrp="1"/>
          </p:cNvSpPr>
          <p:nvPr>
            <p:ph type="title"/>
          </p:nvPr>
        </p:nvSpPr>
        <p:spPr>
          <a:xfrm>
            <a:off x="508000" y="6680200"/>
            <a:ext cx="7200900" cy="2413000"/>
          </a:xfrm>
          <a:prstGeom prst="rect">
            <a:avLst/>
          </a:prstGeom>
        </p:spPr>
        <p:txBody>
          <a:bodyPr/>
          <a:lstStyle>
            <a:lvl1pPr algn="l"/>
          </a:lstStyle>
          <a:p>
            <a:r>
              <a:t>タイトルテキスト</a:t>
            </a:r>
          </a:p>
        </p:txBody>
      </p:sp>
      <p:sp>
        <p:nvSpPr>
          <p:cNvPr id="33" name="Shape 33"/>
          <p:cNvSpPr>
            <a:spLocks noGrp="1"/>
          </p:cNvSpPr>
          <p:nvPr>
            <p:ph type="body" sz="quarter" idx="1"/>
          </p:nvPr>
        </p:nvSpPr>
        <p:spPr>
          <a:xfrm>
            <a:off x="8280400" y="6680200"/>
            <a:ext cx="4241800" cy="2413000"/>
          </a:xfrm>
          <a:prstGeom prst="rect">
            <a:avLst/>
          </a:prstGeom>
        </p:spPr>
        <p:txBody>
          <a:bodyPr/>
          <a:lstStyle>
            <a:lvl1pPr marL="0" indent="0">
              <a:spcBef>
                <a:spcPts val="0"/>
              </a:spcBef>
              <a:buClrTx/>
              <a:buSzTx/>
              <a:buFontTx/>
              <a:buNone/>
              <a:defRPr sz="2400"/>
            </a:lvl1pPr>
            <a:lvl2pPr marL="0" indent="228600">
              <a:spcBef>
                <a:spcPts val="0"/>
              </a:spcBef>
              <a:buClrTx/>
              <a:buSzTx/>
              <a:buFontTx/>
              <a:buNone/>
              <a:defRPr sz="2400"/>
            </a:lvl2pPr>
            <a:lvl3pPr marL="0" indent="457200">
              <a:spcBef>
                <a:spcPts val="0"/>
              </a:spcBef>
              <a:buClrTx/>
              <a:buSzTx/>
              <a:buFontTx/>
              <a:buNone/>
              <a:defRPr sz="2400"/>
            </a:lvl3pPr>
            <a:lvl4pPr marL="0" indent="685800">
              <a:spcBef>
                <a:spcPts val="0"/>
              </a:spcBef>
              <a:buClrTx/>
              <a:buSzTx/>
              <a:buFontTx/>
              <a:buNone/>
              <a:defRPr sz="2400"/>
            </a:lvl4pPr>
            <a:lvl5pPr marL="0" indent="914400">
              <a:spcBef>
                <a:spcPts val="0"/>
              </a:spcBef>
              <a:buClrTx/>
              <a:buSzTx/>
              <a:buFontTx/>
              <a:buNone/>
              <a:defRPr sz="2400"/>
            </a:lvl5pPr>
          </a:lstStyle>
          <a:p>
            <a:r>
              <a:t>本文レベル1</a:t>
            </a:r>
          </a:p>
          <a:p>
            <a:pPr lvl="1"/>
            <a:r>
              <a:t>本文レベル2</a:t>
            </a:r>
          </a:p>
          <a:p>
            <a:pPr lvl="2"/>
            <a:r>
              <a:t>本文レベル3</a:t>
            </a:r>
          </a:p>
          <a:p>
            <a:pPr lvl="3"/>
            <a:r>
              <a:t>本文レベル4</a:t>
            </a:r>
          </a:p>
          <a:p>
            <a:pPr lvl="4"/>
            <a:r>
              <a:t>本文レベル 5</a:t>
            </a:r>
          </a:p>
        </p:txBody>
      </p:sp>
      <p:sp>
        <p:nvSpPr>
          <p:cNvPr id="34" name="Shape 3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画像（横長）">
    <p:bg>
      <p:bgPr>
        <a:blipFill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198" name="Shape 198"/>
          <p:cNvSpPr/>
          <p:nvPr/>
        </p:nvSpPr>
        <p:spPr>
          <a:xfrm>
            <a:off x="508000" y="9245597"/>
            <a:ext cx="11988800"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762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199" name="Shape 199"/>
          <p:cNvSpPr/>
          <p:nvPr/>
        </p:nvSpPr>
        <p:spPr>
          <a:xfrm>
            <a:off x="508000" y="508000"/>
            <a:ext cx="11988800"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200" name="Shape 200"/>
          <p:cNvSpPr>
            <a:spLocks noGrp="1"/>
          </p:cNvSpPr>
          <p:nvPr>
            <p:ph type="pic" idx="13"/>
          </p:nvPr>
        </p:nvSpPr>
        <p:spPr>
          <a:xfrm>
            <a:off x="622300" y="1181100"/>
            <a:ext cx="11760200" cy="5676900"/>
          </a:xfrm>
          <a:prstGeom prst="rect">
            <a:avLst/>
          </a:prstGeom>
          <a:ln w="9525">
            <a:round/>
          </a:ln>
        </p:spPr>
        <p:txBody>
          <a:bodyPr lIns="91439" tIns="45719" rIns="91439" bIns="45719" anchor="t">
            <a:noAutofit/>
          </a:bodyPr>
          <a:lstStyle/>
          <a:p>
            <a:endParaRPr/>
          </a:p>
        </p:txBody>
      </p:sp>
      <p:sp>
        <p:nvSpPr>
          <p:cNvPr id="201" name="Shape 201"/>
          <p:cNvSpPr>
            <a:spLocks noGrp="1"/>
          </p:cNvSpPr>
          <p:nvPr>
            <p:ph type="title"/>
          </p:nvPr>
        </p:nvSpPr>
        <p:spPr>
          <a:xfrm>
            <a:off x="508000" y="7099300"/>
            <a:ext cx="11988800" cy="1117600"/>
          </a:xfrm>
          <a:prstGeom prst="rect">
            <a:avLst/>
          </a:prstGeom>
        </p:spPr>
        <p:txBody>
          <a:bodyPr anchor="b"/>
          <a:lstStyle>
            <a:lvl1pPr algn="l">
              <a:spcBef>
                <a:spcPts val="0"/>
              </a:spcBef>
              <a:defRPr sz="6400" cap="all">
                <a:solidFill>
                  <a:srgbClr val="606060"/>
                </a:solidFill>
                <a:latin typeface="Gill Sans Light"/>
                <a:ea typeface="Gill Sans Light"/>
                <a:cs typeface="Gill Sans Light"/>
                <a:sym typeface="Gill Sans Light"/>
              </a:defRPr>
            </a:lvl1pPr>
          </a:lstStyle>
          <a:p>
            <a:r>
              <a:t>タイトルテキスト</a:t>
            </a:r>
          </a:p>
        </p:txBody>
      </p:sp>
      <p:sp>
        <p:nvSpPr>
          <p:cNvPr id="202" name="Shape 202"/>
          <p:cNvSpPr>
            <a:spLocks noGrp="1"/>
          </p:cNvSpPr>
          <p:nvPr>
            <p:ph type="body" sz="quarter" idx="1"/>
          </p:nvPr>
        </p:nvSpPr>
        <p:spPr>
          <a:xfrm>
            <a:off x="508000" y="8267700"/>
            <a:ext cx="11988800" cy="838200"/>
          </a:xfrm>
          <a:prstGeom prst="rect">
            <a:avLst/>
          </a:prstGeom>
        </p:spPr>
        <p:txBody>
          <a:bodyPr anchor="t"/>
          <a:lstStyle>
            <a:lvl1pPr marL="0" indent="0">
              <a:lnSpc>
                <a:spcPct val="120000"/>
              </a:lnSpc>
              <a:spcBef>
                <a:spcPts val="0"/>
              </a:spcBef>
              <a:buClrTx/>
              <a:buSzTx/>
              <a:buFontTx/>
              <a:buNone/>
              <a:defRPr sz="2400">
                <a:solidFill>
                  <a:srgbClr val="606060"/>
                </a:solidFill>
                <a:latin typeface="Gill Sans"/>
                <a:ea typeface="Gill Sans"/>
                <a:cs typeface="Gill Sans"/>
                <a:sym typeface="Gill Sans"/>
              </a:defRPr>
            </a:lvl1pPr>
            <a:lvl2pPr marL="0" indent="228600">
              <a:lnSpc>
                <a:spcPct val="120000"/>
              </a:lnSpc>
              <a:spcBef>
                <a:spcPts val="0"/>
              </a:spcBef>
              <a:buClrTx/>
              <a:buSzTx/>
              <a:buFontTx/>
              <a:buNone/>
              <a:defRPr sz="2400">
                <a:solidFill>
                  <a:srgbClr val="606060"/>
                </a:solidFill>
                <a:latin typeface="Gill Sans"/>
                <a:ea typeface="Gill Sans"/>
                <a:cs typeface="Gill Sans"/>
                <a:sym typeface="Gill Sans"/>
              </a:defRPr>
            </a:lvl2pPr>
            <a:lvl3pPr marL="0" indent="457200">
              <a:lnSpc>
                <a:spcPct val="120000"/>
              </a:lnSpc>
              <a:spcBef>
                <a:spcPts val="0"/>
              </a:spcBef>
              <a:buClrTx/>
              <a:buSzTx/>
              <a:buFontTx/>
              <a:buNone/>
              <a:defRPr sz="2400">
                <a:solidFill>
                  <a:srgbClr val="606060"/>
                </a:solidFill>
                <a:latin typeface="Gill Sans"/>
                <a:ea typeface="Gill Sans"/>
                <a:cs typeface="Gill Sans"/>
                <a:sym typeface="Gill Sans"/>
              </a:defRPr>
            </a:lvl3pPr>
            <a:lvl4pPr marL="0" indent="685800">
              <a:lnSpc>
                <a:spcPct val="120000"/>
              </a:lnSpc>
              <a:spcBef>
                <a:spcPts val="0"/>
              </a:spcBef>
              <a:buClrTx/>
              <a:buSzTx/>
              <a:buFontTx/>
              <a:buNone/>
              <a:defRPr sz="2400">
                <a:solidFill>
                  <a:srgbClr val="606060"/>
                </a:solidFill>
                <a:latin typeface="Gill Sans"/>
                <a:ea typeface="Gill Sans"/>
                <a:cs typeface="Gill Sans"/>
                <a:sym typeface="Gill Sans"/>
              </a:defRPr>
            </a:lvl4pPr>
            <a:lvl5pPr marL="0" indent="914400">
              <a:lnSpc>
                <a:spcPct val="120000"/>
              </a:lnSpc>
              <a:spcBef>
                <a:spcPts val="0"/>
              </a:spcBef>
              <a:buClrTx/>
              <a:buSzTx/>
              <a:buFontTx/>
              <a:buNone/>
              <a:defRPr sz="2400">
                <a:solidFill>
                  <a:srgbClr val="606060"/>
                </a:solidFill>
                <a:latin typeface="Gill Sans"/>
                <a:ea typeface="Gill Sans"/>
                <a:cs typeface="Gill Sans"/>
                <a:sym typeface="Gill Sans"/>
              </a:defRPr>
            </a:lvl5pPr>
          </a:lstStyle>
          <a:p>
            <a:r>
              <a:t>本文レベル1</a:t>
            </a:r>
          </a:p>
          <a:p>
            <a:pPr lvl="1"/>
            <a:r>
              <a:t>本文レベル2</a:t>
            </a:r>
          </a:p>
          <a:p>
            <a:pPr lvl="2"/>
            <a:r>
              <a:t>本文レベル3</a:t>
            </a:r>
          </a:p>
          <a:p>
            <a:pPr lvl="3"/>
            <a:r>
              <a:t>本文レベル4</a:t>
            </a:r>
          </a:p>
          <a:p>
            <a:pPr lvl="4"/>
            <a:r>
              <a:t>本文レベル 5</a:t>
            </a:r>
          </a:p>
        </p:txBody>
      </p:sp>
      <p:sp>
        <p:nvSpPr>
          <p:cNvPr id="203" name="Shape 203"/>
          <p:cNvSpPr>
            <a:spLocks noGrp="1"/>
          </p:cNvSpPr>
          <p:nvPr>
            <p:ph type="sldNum" sz="quarter" idx="2"/>
          </p:nvPr>
        </p:nvSpPr>
        <p:spPr>
          <a:xfrm>
            <a:off x="12166701" y="8763000"/>
            <a:ext cx="342901" cy="368300"/>
          </a:xfrm>
          <a:prstGeom prst="rect">
            <a:avLst/>
          </a:prstGeom>
        </p:spPr>
        <p:txBody>
          <a:bodyPr/>
          <a:lstStyle>
            <a:lvl1pPr>
              <a:defRPr>
                <a:solidFill>
                  <a:srgbClr val="606060"/>
                </a:solidFill>
                <a:latin typeface="Gill Sans"/>
                <a:ea typeface="Gill Sans"/>
                <a:cs typeface="Gill Sans"/>
                <a:sym typeface="Gill Sans"/>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タイトル（上）">
    <p:bg>
      <p:bgPr>
        <a:solidFill>
          <a:srgbClr val="FFFFFF"/>
        </a:solidFill>
        <a:effectLst/>
      </p:bgPr>
    </p:bg>
    <p:spTree>
      <p:nvGrpSpPr>
        <p:cNvPr id="1" name=""/>
        <p:cNvGrpSpPr/>
        <p:nvPr/>
      </p:nvGrpSpPr>
      <p:grpSpPr>
        <a:xfrm>
          <a:off x="0" y="0"/>
          <a:ext cx="0" cy="0"/>
          <a:chOff x="0" y="0"/>
          <a:chExt cx="0" cy="0"/>
        </a:xfrm>
      </p:grpSpPr>
      <p:sp>
        <p:nvSpPr>
          <p:cNvPr id="210" name="Shape 210"/>
          <p:cNvSpPr>
            <a:spLocks noGrp="1"/>
          </p:cNvSpPr>
          <p:nvPr>
            <p:ph type="title"/>
          </p:nvPr>
        </p:nvSpPr>
        <p:spPr>
          <a:xfrm>
            <a:off x="952500" y="444500"/>
            <a:ext cx="11099800" cy="2159000"/>
          </a:xfrm>
          <a:prstGeom prst="rect">
            <a:avLst/>
          </a:prstGeom>
        </p:spPr>
        <p:txBody>
          <a:bodyPr/>
          <a:lstStyle>
            <a:lvl1pPr>
              <a:lnSpc>
                <a:spcPct val="100000"/>
              </a:lnSpc>
              <a:spcBef>
                <a:spcPts val="0"/>
              </a:spcBef>
              <a:defRPr sz="8000">
                <a:solidFill>
                  <a:srgbClr val="000000"/>
                </a:solidFill>
                <a:latin typeface="ヒラギノ角ゴ ProN W3"/>
                <a:ea typeface="ヒラギノ角ゴ ProN W3"/>
                <a:cs typeface="ヒラギノ角ゴ ProN W3"/>
                <a:sym typeface="ヒラギノ角ゴ ProN W3"/>
              </a:defRPr>
            </a:lvl1pPr>
          </a:lstStyle>
          <a:p>
            <a:r>
              <a:t>タイトルテキスト</a:t>
            </a:r>
          </a:p>
        </p:txBody>
      </p:sp>
      <p:sp>
        <p:nvSpPr>
          <p:cNvPr id="211" name="Shape 211"/>
          <p:cNvSpPr>
            <a:spLocks noGrp="1"/>
          </p:cNvSpPr>
          <p:nvPr>
            <p:ph type="sldNum" sz="quarter" idx="2"/>
          </p:nvPr>
        </p:nvSpPr>
        <p:spPr>
          <a:xfrm>
            <a:off x="6288709" y="9251950"/>
            <a:ext cx="414682" cy="330200"/>
          </a:xfrm>
          <a:prstGeom prst="rect">
            <a:avLst/>
          </a:prstGeom>
        </p:spPr>
        <p:txBody>
          <a:bodyPr/>
          <a:lstStyle>
            <a:lvl1pPr>
              <a:defRPr>
                <a:solidFill>
                  <a:srgbClr val="000000"/>
                </a:solidFill>
                <a:latin typeface="ヒラギノ角ゴ ProN W3"/>
                <a:ea typeface="ヒラギノ角ゴ ProN W3"/>
                <a:cs typeface="ヒラギノ角ゴ ProN W3"/>
                <a:sym typeface="ヒラギノ角ゴ ProN W3"/>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箇条書き">
    <p:bg>
      <p:bgPr>
        <a:blipFill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18" name="Shape 218"/>
          <p:cNvSpPr/>
          <p:nvPr/>
        </p:nvSpPr>
        <p:spPr>
          <a:xfrm>
            <a:off x="508000" y="9245597"/>
            <a:ext cx="11988800"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762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219" name="Shape 219"/>
          <p:cNvSpPr/>
          <p:nvPr/>
        </p:nvSpPr>
        <p:spPr>
          <a:xfrm>
            <a:off x="508000" y="508000"/>
            <a:ext cx="11988800"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220" name="Shape 220"/>
          <p:cNvSpPr>
            <a:spLocks noGrp="1"/>
          </p:cNvSpPr>
          <p:nvPr>
            <p:ph type="body" idx="1"/>
          </p:nvPr>
        </p:nvSpPr>
        <p:spPr>
          <a:xfrm>
            <a:off x="508000" y="977900"/>
            <a:ext cx="11988800" cy="7785100"/>
          </a:xfrm>
          <a:prstGeom prst="rect">
            <a:avLst/>
          </a:prstGeom>
        </p:spPr>
        <p:txBody>
          <a:bodyPr/>
          <a:lstStyle>
            <a:lvl1pPr marL="419100" indent="-419100">
              <a:spcBef>
                <a:spcPts val="4200"/>
              </a:spcBef>
              <a:buSzPct val="30000"/>
              <a:buBlip>
                <a:blip r:embed="rId3"/>
              </a:buBlip>
              <a:defRPr sz="3400">
                <a:solidFill>
                  <a:srgbClr val="606060"/>
                </a:solidFill>
                <a:latin typeface="Gill Sans"/>
                <a:ea typeface="Gill Sans"/>
                <a:cs typeface="Gill Sans"/>
                <a:sym typeface="Gill Sans"/>
              </a:defRPr>
            </a:lvl1pPr>
            <a:lvl2pPr marL="838200" indent="-419100">
              <a:spcBef>
                <a:spcPts val="4200"/>
              </a:spcBef>
              <a:buSzPct val="30000"/>
              <a:buBlip>
                <a:blip r:embed="rId3"/>
              </a:buBlip>
              <a:defRPr sz="3400">
                <a:solidFill>
                  <a:srgbClr val="606060"/>
                </a:solidFill>
                <a:latin typeface="Gill Sans"/>
                <a:ea typeface="Gill Sans"/>
                <a:cs typeface="Gill Sans"/>
                <a:sym typeface="Gill Sans"/>
              </a:defRPr>
            </a:lvl2pPr>
            <a:lvl3pPr marL="1257300" indent="-419100">
              <a:spcBef>
                <a:spcPts val="4200"/>
              </a:spcBef>
              <a:buSzPct val="30000"/>
              <a:buBlip>
                <a:blip r:embed="rId3"/>
              </a:buBlip>
              <a:defRPr sz="3400">
                <a:solidFill>
                  <a:srgbClr val="606060"/>
                </a:solidFill>
                <a:latin typeface="Gill Sans"/>
                <a:ea typeface="Gill Sans"/>
                <a:cs typeface="Gill Sans"/>
                <a:sym typeface="Gill Sans"/>
              </a:defRPr>
            </a:lvl3pPr>
            <a:lvl4pPr marL="1676400" indent="-419100">
              <a:spcBef>
                <a:spcPts val="4200"/>
              </a:spcBef>
              <a:buSzPct val="30000"/>
              <a:buBlip>
                <a:blip r:embed="rId3"/>
              </a:buBlip>
              <a:defRPr sz="3400">
                <a:solidFill>
                  <a:srgbClr val="606060"/>
                </a:solidFill>
                <a:latin typeface="Gill Sans"/>
                <a:ea typeface="Gill Sans"/>
                <a:cs typeface="Gill Sans"/>
                <a:sym typeface="Gill Sans"/>
              </a:defRPr>
            </a:lvl4pPr>
            <a:lvl5pPr marL="2095500" indent="-419100">
              <a:spcBef>
                <a:spcPts val="4200"/>
              </a:spcBef>
              <a:buSzPct val="30000"/>
              <a:buBlip>
                <a:blip r:embed="rId3"/>
              </a:buBlip>
              <a:defRPr sz="3400">
                <a:solidFill>
                  <a:srgbClr val="606060"/>
                </a:solidFill>
                <a:latin typeface="Gill Sans"/>
                <a:ea typeface="Gill Sans"/>
                <a:cs typeface="Gill Sans"/>
                <a:sym typeface="Gill Sans"/>
              </a:defRPr>
            </a:lvl5pPr>
          </a:lstStyle>
          <a:p>
            <a:r>
              <a:t>本文レベル1</a:t>
            </a:r>
          </a:p>
          <a:p>
            <a:pPr lvl="1"/>
            <a:r>
              <a:t>本文レベル2</a:t>
            </a:r>
          </a:p>
          <a:p>
            <a:pPr lvl="2"/>
            <a:r>
              <a:t>本文レベル3</a:t>
            </a:r>
          </a:p>
          <a:p>
            <a:pPr lvl="3"/>
            <a:r>
              <a:t>本文レベル4</a:t>
            </a:r>
          </a:p>
          <a:p>
            <a:pPr lvl="4"/>
            <a:r>
              <a:t>本文レベル 5</a:t>
            </a:r>
          </a:p>
        </p:txBody>
      </p:sp>
      <p:sp>
        <p:nvSpPr>
          <p:cNvPr id="221" name="Shape 221"/>
          <p:cNvSpPr>
            <a:spLocks noGrp="1"/>
          </p:cNvSpPr>
          <p:nvPr>
            <p:ph type="sldNum" sz="quarter" idx="2"/>
          </p:nvPr>
        </p:nvSpPr>
        <p:spPr>
          <a:xfrm>
            <a:off x="12166701" y="8763000"/>
            <a:ext cx="342901" cy="368300"/>
          </a:xfrm>
          <a:prstGeom prst="rect">
            <a:avLst/>
          </a:prstGeom>
        </p:spPr>
        <p:txBody>
          <a:bodyPr/>
          <a:lstStyle>
            <a:lvl1pPr>
              <a:defRPr>
                <a:solidFill>
                  <a:srgbClr val="606060"/>
                </a:solidFill>
                <a:latin typeface="Gill Sans"/>
                <a:ea typeface="Gill Sans"/>
                <a:cs typeface="Gill Sans"/>
                <a:sym typeface="Gill Sans"/>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Title Slide">
    <p:bg>
      <p:bgPr>
        <a:solidFill>
          <a:srgbClr val="FFFFFF"/>
        </a:solidFill>
        <a:effectLst/>
      </p:bgPr>
    </p:bg>
    <p:spTree>
      <p:nvGrpSpPr>
        <p:cNvPr id="1" name=""/>
        <p:cNvGrpSpPr/>
        <p:nvPr/>
      </p:nvGrpSpPr>
      <p:grpSpPr>
        <a:xfrm>
          <a:off x="0" y="0"/>
          <a:ext cx="0" cy="0"/>
          <a:chOff x="0" y="0"/>
          <a:chExt cx="0" cy="0"/>
        </a:xfrm>
      </p:grpSpPr>
      <p:sp>
        <p:nvSpPr>
          <p:cNvPr id="228" name="Shape 228"/>
          <p:cNvSpPr>
            <a:spLocks noGrp="1"/>
          </p:cNvSpPr>
          <p:nvPr>
            <p:ph type="title"/>
          </p:nvPr>
        </p:nvSpPr>
        <p:spPr>
          <a:xfrm>
            <a:off x="834036" y="2525278"/>
            <a:ext cx="9452422" cy="2482806"/>
          </a:xfrm>
          <a:prstGeom prst="rect">
            <a:avLst/>
          </a:prstGeom>
        </p:spPr>
        <p:txBody>
          <a:bodyPr lIns="55602" tIns="55602" rIns="55602" bIns="55602"/>
          <a:lstStyle>
            <a:lvl1pPr defTabSz="457200">
              <a:lnSpc>
                <a:spcPct val="100000"/>
              </a:lnSpc>
              <a:spcBef>
                <a:spcPts val="0"/>
              </a:spcBef>
              <a:defRPr sz="5600">
                <a:solidFill>
                  <a:srgbClr val="000000"/>
                </a:solidFill>
                <a:latin typeface="Calibri"/>
                <a:ea typeface="Calibri"/>
                <a:cs typeface="Calibri"/>
                <a:sym typeface="Calibri"/>
              </a:defRPr>
            </a:lvl1pPr>
          </a:lstStyle>
          <a:p>
            <a:r>
              <a:t>タイトルテキスト</a:t>
            </a:r>
          </a:p>
        </p:txBody>
      </p:sp>
      <p:sp>
        <p:nvSpPr>
          <p:cNvPr id="229" name="Shape 229"/>
          <p:cNvSpPr>
            <a:spLocks noGrp="1"/>
          </p:cNvSpPr>
          <p:nvPr>
            <p:ph type="body" sz="half" idx="1"/>
          </p:nvPr>
        </p:nvSpPr>
        <p:spPr>
          <a:xfrm>
            <a:off x="1668073" y="5008083"/>
            <a:ext cx="7784348" cy="4428892"/>
          </a:xfrm>
          <a:prstGeom prst="rect">
            <a:avLst/>
          </a:prstGeom>
        </p:spPr>
        <p:txBody>
          <a:bodyPr lIns="55602" tIns="55602" rIns="55602" bIns="55602" anchor="t"/>
          <a:lstStyle>
            <a:lvl1pPr marL="0" indent="0" algn="ctr" defTabSz="457200">
              <a:spcBef>
                <a:spcPts val="700"/>
              </a:spcBef>
              <a:buClrTx/>
              <a:buSzTx/>
              <a:buFontTx/>
              <a:buNone/>
              <a:defRPr sz="4000">
                <a:solidFill>
                  <a:srgbClr val="888888"/>
                </a:solidFill>
                <a:latin typeface="Calibri"/>
                <a:ea typeface="Calibri"/>
                <a:cs typeface="Calibri"/>
                <a:sym typeface="Calibri"/>
              </a:defRPr>
            </a:lvl1pPr>
            <a:lvl2pPr marL="0" indent="457200" algn="ctr" defTabSz="457200">
              <a:spcBef>
                <a:spcPts val="700"/>
              </a:spcBef>
              <a:buClrTx/>
              <a:buSzTx/>
              <a:buFontTx/>
              <a:buNone/>
              <a:defRPr sz="4000">
                <a:solidFill>
                  <a:srgbClr val="888888"/>
                </a:solidFill>
                <a:latin typeface="Calibri"/>
                <a:ea typeface="Calibri"/>
                <a:cs typeface="Calibri"/>
                <a:sym typeface="Calibri"/>
              </a:defRPr>
            </a:lvl2pPr>
            <a:lvl3pPr marL="0" indent="914400" algn="ctr" defTabSz="457200">
              <a:spcBef>
                <a:spcPts val="700"/>
              </a:spcBef>
              <a:buClrTx/>
              <a:buSzTx/>
              <a:buFontTx/>
              <a:buNone/>
              <a:defRPr sz="4000">
                <a:solidFill>
                  <a:srgbClr val="888888"/>
                </a:solidFill>
                <a:latin typeface="Calibri"/>
                <a:ea typeface="Calibri"/>
                <a:cs typeface="Calibri"/>
                <a:sym typeface="Calibri"/>
              </a:defRPr>
            </a:lvl3pPr>
            <a:lvl4pPr marL="0" indent="1371600" algn="ctr" defTabSz="457200">
              <a:spcBef>
                <a:spcPts val="700"/>
              </a:spcBef>
              <a:buClrTx/>
              <a:buSzTx/>
              <a:buFontTx/>
              <a:buNone/>
              <a:defRPr sz="4000">
                <a:solidFill>
                  <a:srgbClr val="888888"/>
                </a:solidFill>
                <a:latin typeface="Calibri"/>
                <a:ea typeface="Calibri"/>
                <a:cs typeface="Calibri"/>
                <a:sym typeface="Calibri"/>
              </a:defRPr>
            </a:lvl4pPr>
            <a:lvl5pPr marL="0" indent="1828800" algn="ctr" defTabSz="457200">
              <a:spcBef>
                <a:spcPts val="700"/>
              </a:spcBef>
              <a:buClrTx/>
              <a:buSzTx/>
              <a:buFontTx/>
              <a:buNone/>
              <a:defRPr sz="4000">
                <a:solidFill>
                  <a:srgbClr val="888888"/>
                </a:solidFill>
                <a:latin typeface="Calibri"/>
                <a:ea typeface="Calibri"/>
                <a:cs typeface="Calibri"/>
                <a:sym typeface="Calibri"/>
              </a:defRPr>
            </a:lvl5pPr>
          </a:lstStyle>
          <a:p>
            <a:r>
              <a:t>本文レベル1</a:t>
            </a:r>
          </a:p>
          <a:p>
            <a:pPr lvl="1"/>
            <a:r>
              <a:t>本文レベル2</a:t>
            </a:r>
          </a:p>
          <a:p>
            <a:pPr lvl="2"/>
            <a:r>
              <a:t>本文レベル3</a:t>
            </a:r>
          </a:p>
          <a:p>
            <a:pPr lvl="3"/>
            <a:r>
              <a:t>本文レベル4</a:t>
            </a:r>
          </a:p>
          <a:p>
            <a:pPr lvl="4"/>
            <a:r>
              <a:t>本文レベル 5</a:t>
            </a:r>
          </a:p>
        </p:txBody>
      </p:sp>
      <p:sp>
        <p:nvSpPr>
          <p:cNvPr id="230" name="Shape 230"/>
          <p:cNvSpPr>
            <a:spLocks noGrp="1"/>
          </p:cNvSpPr>
          <p:nvPr>
            <p:ph type="sldNum" sz="quarter" idx="2"/>
          </p:nvPr>
        </p:nvSpPr>
        <p:spPr>
          <a:xfrm>
            <a:off x="7969687" y="8070633"/>
            <a:ext cx="2594783" cy="327106"/>
          </a:xfrm>
          <a:prstGeom prst="rect">
            <a:avLst/>
          </a:prstGeom>
        </p:spPr>
        <p:txBody>
          <a:bodyPr wrap="square" lIns="55602" tIns="55602" rIns="55602" bIns="55602" anchor="ctr"/>
          <a:lstStyle>
            <a:lvl1pPr algn="r" defTabSz="914400">
              <a:defRPr sz="1400">
                <a:solidFill>
                  <a:srgbClr val="888888"/>
                </a:solidFill>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箇条書き">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7" name="Shape 237"/>
          <p:cNvSpPr>
            <a:spLocks noGrp="1"/>
          </p:cNvSpPr>
          <p:nvPr>
            <p:ph type="body" idx="1"/>
          </p:nvPr>
        </p:nvSpPr>
        <p:spPr>
          <a:xfrm>
            <a:off x="647700" y="647700"/>
            <a:ext cx="11709400" cy="8458200"/>
          </a:xfrm>
          <a:prstGeom prst="rect">
            <a:avLst/>
          </a:prstGeom>
        </p:spPr>
        <p:txBody>
          <a:bodyPr>
            <a:noAutofit/>
          </a:bodyPr>
          <a:lstStyle>
            <a:lvl1pPr marL="444500" indent="-444500">
              <a:lnSpc>
                <a:spcPct val="120000"/>
              </a:lnSpc>
              <a:spcBef>
                <a:spcPts val="4700"/>
              </a:spcBef>
              <a:buBlip>
                <a:blip r:embed="rId3"/>
              </a:buBlip>
              <a:defRPr sz="4300">
                <a:solidFill>
                  <a:srgbClr val="546056"/>
                </a:solidFill>
              </a:defRPr>
            </a:lvl1pPr>
            <a:lvl2pPr marL="889000" indent="-444500">
              <a:lnSpc>
                <a:spcPct val="120000"/>
              </a:lnSpc>
              <a:spcBef>
                <a:spcPts val="4700"/>
              </a:spcBef>
              <a:buBlip>
                <a:blip r:embed="rId3"/>
              </a:buBlip>
              <a:defRPr sz="4300">
                <a:solidFill>
                  <a:srgbClr val="546056"/>
                </a:solidFill>
              </a:defRPr>
            </a:lvl2pPr>
            <a:lvl3pPr marL="1333500" indent="-444500">
              <a:lnSpc>
                <a:spcPct val="120000"/>
              </a:lnSpc>
              <a:spcBef>
                <a:spcPts val="4700"/>
              </a:spcBef>
              <a:buBlip>
                <a:blip r:embed="rId3"/>
              </a:buBlip>
              <a:defRPr sz="4300">
                <a:solidFill>
                  <a:srgbClr val="546056"/>
                </a:solidFill>
              </a:defRPr>
            </a:lvl3pPr>
            <a:lvl4pPr marL="1778000" indent="-444500">
              <a:lnSpc>
                <a:spcPct val="120000"/>
              </a:lnSpc>
              <a:spcBef>
                <a:spcPts val="4700"/>
              </a:spcBef>
              <a:buBlip>
                <a:blip r:embed="rId3"/>
              </a:buBlip>
              <a:defRPr sz="4300">
                <a:solidFill>
                  <a:srgbClr val="546056"/>
                </a:solidFill>
              </a:defRPr>
            </a:lvl4pPr>
            <a:lvl5pPr marL="2222500" indent="-444500">
              <a:lnSpc>
                <a:spcPct val="120000"/>
              </a:lnSpc>
              <a:spcBef>
                <a:spcPts val="4700"/>
              </a:spcBef>
              <a:buBlip>
                <a:blip r:embed="rId3"/>
              </a:buBlip>
              <a:defRPr sz="4300">
                <a:solidFill>
                  <a:srgbClr val="546056"/>
                </a:solidFill>
              </a:defRPr>
            </a:lvl5pPr>
          </a:lstStyle>
          <a:p>
            <a:r>
              <a:t>本文レベル1</a:t>
            </a:r>
          </a:p>
          <a:p>
            <a:pPr lvl="1"/>
            <a:r>
              <a:t>本文レベル2</a:t>
            </a:r>
          </a:p>
          <a:p>
            <a:pPr lvl="2"/>
            <a:r>
              <a:t>本文レベル3</a:t>
            </a:r>
          </a:p>
          <a:p>
            <a:pPr lvl="3"/>
            <a:r>
              <a:t>本文レベル4</a:t>
            </a:r>
          </a:p>
          <a:p>
            <a:pPr lvl="4"/>
            <a:r>
              <a:t>本文レベル 5</a:t>
            </a:r>
          </a:p>
        </p:txBody>
      </p:sp>
      <p:sp>
        <p:nvSpPr>
          <p:cNvPr id="238" name="Shape 238"/>
          <p:cNvSpPr>
            <a:spLocks noGrp="1"/>
          </p:cNvSpPr>
          <p:nvPr>
            <p:ph type="sldNum" sz="quarter" idx="2"/>
          </p:nvPr>
        </p:nvSpPr>
        <p:spPr>
          <a:xfrm>
            <a:off x="6324600" y="9359900"/>
            <a:ext cx="342900" cy="406400"/>
          </a:xfrm>
          <a:prstGeom prst="rect">
            <a:avLst/>
          </a:prstGeom>
        </p:spPr>
        <p:txBody>
          <a:bodyPr/>
          <a:lstStyle>
            <a:lvl1pPr>
              <a:defRPr>
                <a:solidFill>
                  <a:srgbClr val="FFFFFF">
                    <a:alpha val="95000"/>
                  </a:srgbClr>
                </a:solidFill>
              </a:defRPr>
            </a:lvl1p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箇条書き">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45" name="Shape 245"/>
          <p:cNvSpPr>
            <a:spLocks noGrp="1"/>
          </p:cNvSpPr>
          <p:nvPr>
            <p:ph type="body" idx="1"/>
          </p:nvPr>
        </p:nvSpPr>
        <p:spPr>
          <a:xfrm>
            <a:off x="647700" y="647700"/>
            <a:ext cx="11709400" cy="8458200"/>
          </a:xfrm>
          <a:prstGeom prst="rect">
            <a:avLst/>
          </a:prstGeom>
        </p:spPr>
        <p:txBody>
          <a:bodyPr>
            <a:noAutofit/>
          </a:bodyPr>
          <a:lstStyle>
            <a:lvl1pPr marL="444500" indent="-444500">
              <a:lnSpc>
                <a:spcPct val="120000"/>
              </a:lnSpc>
              <a:spcBef>
                <a:spcPts val="4700"/>
              </a:spcBef>
              <a:buBlip>
                <a:blip r:embed="rId3"/>
              </a:buBlip>
              <a:defRPr sz="4300">
                <a:solidFill>
                  <a:srgbClr val="546056"/>
                </a:solidFill>
              </a:defRPr>
            </a:lvl1pPr>
            <a:lvl2pPr marL="889000" indent="-444500">
              <a:lnSpc>
                <a:spcPct val="120000"/>
              </a:lnSpc>
              <a:spcBef>
                <a:spcPts val="4700"/>
              </a:spcBef>
              <a:buBlip>
                <a:blip r:embed="rId3"/>
              </a:buBlip>
              <a:defRPr sz="4300">
                <a:solidFill>
                  <a:srgbClr val="546056"/>
                </a:solidFill>
              </a:defRPr>
            </a:lvl2pPr>
            <a:lvl3pPr marL="1333500" indent="-444500">
              <a:lnSpc>
                <a:spcPct val="120000"/>
              </a:lnSpc>
              <a:spcBef>
                <a:spcPts val="4700"/>
              </a:spcBef>
              <a:buBlip>
                <a:blip r:embed="rId3"/>
              </a:buBlip>
              <a:defRPr sz="4300">
                <a:solidFill>
                  <a:srgbClr val="546056"/>
                </a:solidFill>
              </a:defRPr>
            </a:lvl3pPr>
            <a:lvl4pPr marL="1778000" indent="-444500">
              <a:lnSpc>
                <a:spcPct val="120000"/>
              </a:lnSpc>
              <a:spcBef>
                <a:spcPts val="4700"/>
              </a:spcBef>
              <a:buBlip>
                <a:blip r:embed="rId3"/>
              </a:buBlip>
              <a:defRPr sz="4300">
                <a:solidFill>
                  <a:srgbClr val="546056"/>
                </a:solidFill>
              </a:defRPr>
            </a:lvl4pPr>
            <a:lvl5pPr marL="2222500" indent="-444500">
              <a:lnSpc>
                <a:spcPct val="120000"/>
              </a:lnSpc>
              <a:spcBef>
                <a:spcPts val="4700"/>
              </a:spcBef>
              <a:buBlip>
                <a:blip r:embed="rId3"/>
              </a:buBlip>
              <a:defRPr sz="4300">
                <a:solidFill>
                  <a:srgbClr val="546056"/>
                </a:solidFill>
              </a:defRPr>
            </a:lvl5pPr>
          </a:lstStyle>
          <a:p>
            <a:r>
              <a:t>本文レベル1</a:t>
            </a:r>
          </a:p>
          <a:p>
            <a:pPr lvl="1"/>
            <a:r>
              <a:t>本文レベル2</a:t>
            </a:r>
          </a:p>
          <a:p>
            <a:pPr lvl="2"/>
            <a:r>
              <a:t>本文レベル3</a:t>
            </a:r>
          </a:p>
          <a:p>
            <a:pPr lvl="3"/>
            <a:r>
              <a:t>本文レベル4</a:t>
            </a:r>
          </a:p>
          <a:p>
            <a:pPr lvl="4"/>
            <a:r>
              <a:t>本文レベル 5</a:t>
            </a:r>
          </a:p>
        </p:txBody>
      </p:sp>
      <p:sp>
        <p:nvSpPr>
          <p:cNvPr id="246" name="Shape 246"/>
          <p:cNvSpPr>
            <a:spLocks noGrp="1"/>
          </p:cNvSpPr>
          <p:nvPr>
            <p:ph type="sldNum" sz="quarter" idx="2"/>
          </p:nvPr>
        </p:nvSpPr>
        <p:spPr>
          <a:xfrm>
            <a:off x="6324600" y="9359900"/>
            <a:ext cx="342900" cy="406400"/>
          </a:xfrm>
          <a:prstGeom prst="rect">
            <a:avLst/>
          </a:prstGeom>
        </p:spPr>
        <p:txBody>
          <a:bodyPr/>
          <a:lstStyle>
            <a:lvl1pPr>
              <a:defRPr>
                <a:solidFill>
                  <a:srgbClr val="FFFFFF">
                    <a:alpha val="95000"/>
                  </a:srgbClr>
                </a:solidFill>
              </a:defRPr>
            </a:lvl1p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Default">
    <p:bg>
      <p:bgPr>
        <a:solidFill>
          <a:srgbClr val="FFFFFF"/>
        </a:solidFill>
        <a:effectLst/>
      </p:bgPr>
    </p:bg>
    <p:spTree>
      <p:nvGrpSpPr>
        <p:cNvPr id="1" name=""/>
        <p:cNvGrpSpPr/>
        <p:nvPr/>
      </p:nvGrpSpPr>
      <p:grpSpPr>
        <a:xfrm>
          <a:off x="0" y="0"/>
          <a:ext cx="0" cy="0"/>
          <a:chOff x="0" y="0"/>
          <a:chExt cx="0" cy="0"/>
        </a:xfrm>
      </p:grpSpPr>
      <p:sp>
        <p:nvSpPr>
          <p:cNvPr id="253" name="Shape 253"/>
          <p:cNvSpPr>
            <a:spLocks noGrp="1"/>
          </p:cNvSpPr>
          <p:nvPr>
            <p:ph type="sldNum" sz="quarter" idx="2"/>
          </p:nvPr>
        </p:nvSpPr>
        <p:spPr>
          <a:xfrm>
            <a:off x="9320107" y="8882098"/>
            <a:ext cx="3034454" cy="389270"/>
          </a:xfrm>
          <a:prstGeom prst="rect">
            <a:avLst/>
          </a:prstGeom>
        </p:spPr>
        <p:txBody>
          <a:bodyPr wrap="square" lIns="65023" tIns="65023" rIns="65023" bIns="65023"/>
          <a:lstStyle>
            <a:lvl1pPr algn="r" defTabSz="914400">
              <a:defRPr>
                <a:solidFill>
                  <a:srgbClr val="000000"/>
                </a:solidFill>
                <a:latin typeface="Arial"/>
                <a:ea typeface="Arial"/>
                <a:cs typeface="Arial"/>
                <a:sym typeface="Arial"/>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Title and Content">
    <p:bg>
      <p:bgPr>
        <a:solidFill>
          <a:srgbClr val="FFFFFF"/>
        </a:solidFill>
        <a:effectLst/>
      </p:bgPr>
    </p:bg>
    <p:spTree>
      <p:nvGrpSpPr>
        <p:cNvPr id="1" name=""/>
        <p:cNvGrpSpPr/>
        <p:nvPr/>
      </p:nvGrpSpPr>
      <p:grpSpPr>
        <a:xfrm>
          <a:off x="0" y="0"/>
          <a:ext cx="0" cy="0"/>
          <a:chOff x="0" y="0"/>
          <a:chExt cx="0" cy="0"/>
        </a:xfrm>
      </p:grpSpPr>
      <p:sp>
        <p:nvSpPr>
          <p:cNvPr id="260" name="Shape 260"/>
          <p:cNvSpPr>
            <a:spLocks noGrp="1"/>
          </p:cNvSpPr>
          <p:nvPr>
            <p:ph type="title"/>
          </p:nvPr>
        </p:nvSpPr>
        <p:spPr>
          <a:xfrm>
            <a:off x="650239" y="130952"/>
            <a:ext cx="11704322" cy="2144888"/>
          </a:xfrm>
          <a:prstGeom prst="rect">
            <a:avLst/>
          </a:prstGeom>
        </p:spPr>
        <p:txBody>
          <a:bodyPr lIns="65023" tIns="65023" rIns="65023" bIns="65023"/>
          <a:lstStyle>
            <a:lvl1pPr defTabSz="914400">
              <a:lnSpc>
                <a:spcPct val="100000"/>
              </a:lnSpc>
              <a:spcBef>
                <a:spcPts val="0"/>
              </a:spcBef>
              <a:defRPr sz="6200">
                <a:solidFill>
                  <a:srgbClr val="000000"/>
                </a:solidFill>
                <a:latin typeface="Calibri"/>
                <a:ea typeface="Calibri"/>
                <a:cs typeface="Calibri"/>
                <a:sym typeface="Calibri"/>
              </a:defRPr>
            </a:lvl1pPr>
          </a:lstStyle>
          <a:p>
            <a:r>
              <a:t>タイトルテキスト</a:t>
            </a:r>
          </a:p>
        </p:txBody>
      </p:sp>
      <p:sp>
        <p:nvSpPr>
          <p:cNvPr id="261" name="Shape 261"/>
          <p:cNvSpPr>
            <a:spLocks noGrp="1"/>
          </p:cNvSpPr>
          <p:nvPr>
            <p:ph type="body" idx="1"/>
          </p:nvPr>
        </p:nvSpPr>
        <p:spPr>
          <a:xfrm>
            <a:off x="650239" y="2275839"/>
            <a:ext cx="11704322" cy="7477761"/>
          </a:xfrm>
          <a:prstGeom prst="rect">
            <a:avLst/>
          </a:prstGeom>
        </p:spPr>
        <p:txBody>
          <a:bodyPr lIns="65023" tIns="65023" rIns="65023" bIns="65023" anchor="t"/>
          <a:lstStyle>
            <a:lvl1pPr marL="471487" indent="-471487" defTabSz="914400">
              <a:spcBef>
                <a:spcPts val="700"/>
              </a:spcBef>
              <a:buClrTx/>
              <a:buSzPct val="100000"/>
              <a:buFont typeface="Arial"/>
              <a:buChar char="•"/>
              <a:defRPr sz="4400">
                <a:solidFill>
                  <a:srgbClr val="000000"/>
                </a:solidFill>
                <a:latin typeface="Calibri"/>
                <a:ea typeface="Calibri"/>
                <a:cs typeface="Calibri"/>
                <a:sym typeface="Calibri"/>
              </a:defRPr>
            </a:lvl1pPr>
            <a:lvl2pPr marL="906235" indent="-449035" defTabSz="914400">
              <a:spcBef>
                <a:spcPts val="700"/>
              </a:spcBef>
              <a:buClrTx/>
              <a:buSzPct val="100000"/>
              <a:buFont typeface="Arial"/>
              <a:buChar char="–"/>
              <a:defRPr sz="4400">
                <a:solidFill>
                  <a:srgbClr val="000000"/>
                </a:solidFill>
                <a:latin typeface="Calibri"/>
                <a:ea typeface="Calibri"/>
                <a:cs typeface="Calibri"/>
                <a:sym typeface="Calibri"/>
              </a:defRPr>
            </a:lvl2pPr>
            <a:lvl3pPr marL="1333500" indent="-419100" defTabSz="914400">
              <a:spcBef>
                <a:spcPts val="700"/>
              </a:spcBef>
              <a:buClrTx/>
              <a:buSzPct val="100000"/>
              <a:buFont typeface="Arial"/>
              <a:buChar char="•"/>
              <a:defRPr sz="4400">
                <a:solidFill>
                  <a:srgbClr val="000000"/>
                </a:solidFill>
                <a:latin typeface="Calibri"/>
                <a:ea typeface="Calibri"/>
                <a:cs typeface="Calibri"/>
                <a:sym typeface="Calibri"/>
              </a:defRPr>
            </a:lvl3pPr>
            <a:lvl4pPr marL="1874520" indent="-502920" defTabSz="914400">
              <a:spcBef>
                <a:spcPts val="700"/>
              </a:spcBef>
              <a:buClrTx/>
              <a:buSzPct val="100000"/>
              <a:buFont typeface="Arial"/>
              <a:buChar char="–"/>
              <a:defRPr sz="4400">
                <a:solidFill>
                  <a:srgbClr val="000000"/>
                </a:solidFill>
                <a:latin typeface="Calibri"/>
                <a:ea typeface="Calibri"/>
                <a:cs typeface="Calibri"/>
                <a:sym typeface="Calibri"/>
              </a:defRPr>
            </a:lvl4pPr>
            <a:lvl5pPr marL="2331720" indent="-502920" defTabSz="914400">
              <a:spcBef>
                <a:spcPts val="700"/>
              </a:spcBef>
              <a:buClrTx/>
              <a:buSzPct val="100000"/>
              <a:buFont typeface="Arial"/>
              <a:buChar char="»"/>
              <a:defRPr sz="4400">
                <a:solidFill>
                  <a:srgbClr val="000000"/>
                </a:solidFill>
                <a:latin typeface="Calibri"/>
                <a:ea typeface="Calibri"/>
                <a:cs typeface="Calibri"/>
                <a:sym typeface="Calibri"/>
              </a:defRPr>
            </a:lvl5pPr>
          </a:lstStyle>
          <a:p>
            <a:r>
              <a:t>本文レベル1</a:t>
            </a:r>
          </a:p>
          <a:p>
            <a:pPr lvl="1"/>
            <a:r>
              <a:t>本文レベル2</a:t>
            </a:r>
          </a:p>
          <a:p>
            <a:pPr lvl="2"/>
            <a:r>
              <a:t>本文レベル3</a:t>
            </a:r>
          </a:p>
          <a:p>
            <a:pPr lvl="3"/>
            <a:r>
              <a:t>本文レベル4</a:t>
            </a:r>
          </a:p>
          <a:p>
            <a:pPr lvl="4"/>
            <a:r>
              <a:t>本文レベル 5</a:t>
            </a:r>
          </a:p>
        </p:txBody>
      </p:sp>
      <p:sp>
        <p:nvSpPr>
          <p:cNvPr id="262" name="Shape 262"/>
          <p:cNvSpPr>
            <a:spLocks noGrp="1"/>
          </p:cNvSpPr>
          <p:nvPr>
            <p:ph type="sldNum" sz="quarter" idx="2"/>
          </p:nvPr>
        </p:nvSpPr>
        <p:spPr>
          <a:xfrm>
            <a:off x="9320107" y="9114112"/>
            <a:ext cx="3034454" cy="371349"/>
          </a:xfrm>
          <a:prstGeom prst="rect">
            <a:avLst/>
          </a:prstGeom>
        </p:spPr>
        <p:txBody>
          <a:bodyPr wrap="square" lIns="65023" tIns="65023" rIns="65023" bIns="65023" anchor="ctr"/>
          <a:lstStyle>
            <a:lvl1pPr algn="r" defTabSz="914400">
              <a:defRPr sz="1600">
                <a:solidFill>
                  <a:srgbClr val="888888"/>
                </a:solidFill>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FFFFFF"/>
        </a:solidFill>
        <a:effectLst/>
      </p:bgPr>
    </p:bg>
    <p:spTree>
      <p:nvGrpSpPr>
        <p:cNvPr id="1" name=""/>
        <p:cNvGrpSpPr/>
        <p:nvPr/>
      </p:nvGrpSpPr>
      <p:grpSpPr>
        <a:xfrm>
          <a:off x="0" y="0"/>
          <a:ext cx="0" cy="0"/>
          <a:chOff x="0" y="0"/>
          <a:chExt cx="0" cy="0"/>
        </a:xfrm>
      </p:grpSpPr>
      <p:pic>
        <p:nvPicPr>
          <p:cNvPr id="269" name="image1.png"/>
          <p:cNvPicPr>
            <a:picLocks noChangeAspect="1"/>
          </p:cNvPicPr>
          <p:nvPr/>
        </p:nvPicPr>
        <p:blipFill>
          <a:blip r:embed="rId2">
            <a:extLst/>
          </a:blip>
          <a:srcRect l="21282" r="46068"/>
          <a:stretch>
            <a:fillRect/>
          </a:stretch>
        </p:blipFill>
        <p:spPr>
          <a:xfrm>
            <a:off x="-2" y="-1"/>
            <a:ext cx="13004802" cy="9753601"/>
          </a:xfrm>
          <a:prstGeom prst="rect">
            <a:avLst/>
          </a:prstGeom>
          <a:ln w="12700">
            <a:miter lim="400000"/>
          </a:ln>
        </p:spPr>
      </p:pic>
      <p:sp>
        <p:nvSpPr>
          <p:cNvPr id="270" name="Shape 270"/>
          <p:cNvSpPr>
            <a:spLocks noGrp="1"/>
          </p:cNvSpPr>
          <p:nvPr>
            <p:ph type="sldNum" sz="quarter" idx="2"/>
          </p:nvPr>
        </p:nvSpPr>
        <p:spPr>
          <a:xfrm>
            <a:off x="9320107" y="9114112"/>
            <a:ext cx="3034454" cy="371349"/>
          </a:xfrm>
          <a:prstGeom prst="rect">
            <a:avLst/>
          </a:prstGeom>
        </p:spPr>
        <p:txBody>
          <a:bodyPr wrap="square" lIns="65023" tIns="65023" rIns="65023" bIns="65023" anchor="ctr"/>
          <a:lstStyle>
            <a:lvl1pPr algn="r" defTabSz="914400">
              <a:defRPr sz="1600">
                <a:solidFill>
                  <a:srgbClr val="888888"/>
                </a:solidFill>
                <a:latin typeface="Calibri"/>
                <a:ea typeface="Calibri"/>
                <a:cs typeface="Calibri"/>
                <a:sym typeface="Calibri"/>
              </a:defRPr>
            </a:lvl1pPr>
          </a:lstStyle>
          <a:p>
            <a:fld id="{86CB4B4D-7CA3-9044-876B-883B54F8677D}" type="slidenum">
              <a:t>‹#›</a:t>
            </a:fld>
            <a:endParaRPr/>
          </a:p>
        </p:txBody>
      </p:sp>
      <p:sp>
        <p:nvSpPr>
          <p:cNvPr id="271" name="Shape 271"/>
          <p:cNvSpPr/>
          <p:nvPr/>
        </p:nvSpPr>
        <p:spPr>
          <a:xfrm>
            <a:off x="5093546" y="-1"/>
            <a:ext cx="6610774" cy="8158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spAutoFit/>
          </a:bodyPr>
          <a:lstStyle/>
          <a:p>
            <a:pPr algn="l" defTabSz="914400">
              <a:defRPr>
                <a:solidFill>
                  <a:srgbClr val="000000"/>
                </a:solidFill>
                <a:latin typeface="Calibri"/>
                <a:ea typeface="Calibri"/>
                <a:cs typeface="Calibri"/>
                <a:sym typeface="Calibri"/>
              </a:defRPr>
            </a:pPr>
            <a:r>
              <a:rPr sz="2200">
                <a:solidFill>
                  <a:srgbClr val="B9CDE5"/>
                </a:solidFill>
              </a:rPr>
              <a:t>XVII SuperB Workshop and Kick Off Meeting - La Biodola (Isola d'Elba) Italy  May 28</a:t>
            </a:r>
            <a:r>
              <a:rPr sz="2200" baseline="30545">
                <a:solidFill>
                  <a:srgbClr val="B9CDE5"/>
                </a:solidFill>
              </a:rPr>
              <a:t>th</a:t>
            </a:r>
            <a:r>
              <a:rPr sz="2200">
                <a:solidFill>
                  <a:srgbClr val="B9CDE5"/>
                </a:solidFill>
              </a:rPr>
              <a:t> June 2</a:t>
            </a:r>
            <a:r>
              <a:rPr sz="2200" baseline="30545">
                <a:solidFill>
                  <a:srgbClr val="B9CDE5"/>
                </a:solidFill>
              </a:rPr>
              <a:t>nd</a:t>
            </a:r>
            <a:r>
              <a:rPr sz="2200">
                <a:solidFill>
                  <a:srgbClr val="B9CDE5"/>
                </a:solidFill>
              </a:rPr>
              <a:t> 2011</a:t>
            </a:r>
          </a:p>
        </p:txBody>
      </p:sp>
      <p:sp>
        <p:nvSpPr>
          <p:cNvPr id="272" name="Shape 272"/>
          <p:cNvSpPr/>
          <p:nvPr/>
        </p:nvSpPr>
        <p:spPr>
          <a:xfrm>
            <a:off x="1950719" y="-1"/>
            <a:ext cx="3251201" cy="8666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spAutoFit/>
          </a:bodyPr>
          <a:lstStyle/>
          <a:p>
            <a:pPr algn="l" defTabSz="914400">
              <a:defRPr>
                <a:solidFill>
                  <a:srgbClr val="000000"/>
                </a:solidFill>
                <a:latin typeface="Calibri"/>
                <a:ea typeface="Calibri"/>
                <a:cs typeface="Calibri"/>
                <a:sym typeface="Calibri"/>
              </a:defRPr>
            </a:pPr>
            <a:r>
              <a:rPr>
                <a:solidFill>
                  <a:srgbClr val="B9CDE5"/>
                </a:solidFill>
              </a:rPr>
              <a:t>P.Fabbricatore</a:t>
            </a:r>
          </a:p>
          <a:p>
            <a:pPr algn="l" defTabSz="914400">
              <a:defRPr>
                <a:solidFill>
                  <a:srgbClr val="000000"/>
                </a:solidFill>
                <a:latin typeface="Calibri"/>
                <a:ea typeface="Calibri"/>
                <a:cs typeface="Calibri"/>
                <a:sym typeface="Calibri"/>
              </a:defRPr>
            </a:pPr>
            <a:r>
              <a:rPr>
                <a:solidFill>
                  <a:srgbClr val="B9CDE5"/>
                </a:solidFill>
              </a:rPr>
              <a:t>Sezione di Genova</a:t>
            </a:r>
          </a:p>
        </p:txBody>
      </p:sp>
      <p:pic>
        <p:nvPicPr>
          <p:cNvPr id="273" name="image3.png" descr="logo"/>
          <p:cNvPicPr>
            <a:picLocks noChangeAspect="1"/>
          </p:cNvPicPr>
          <p:nvPr/>
        </p:nvPicPr>
        <p:blipFill>
          <a:blip r:embed="rId3">
            <a:extLst/>
          </a:blip>
          <a:stretch>
            <a:fillRect/>
          </a:stretch>
        </p:blipFill>
        <p:spPr>
          <a:xfrm>
            <a:off x="12006113" y="-1"/>
            <a:ext cx="998687" cy="1057993"/>
          </a:xfrm>
          <a:prstGeom prst="rect">
            <a:avLst/>
          </a:prstGeom>
          <a:ln w="12700">
            <a:miter lim="400000"/>
          </a:ln>
        </p:spPr>
      </p:pic>
      <p:sp>
        <p:nvSpPr>
          <p:cNvPr id="274" name="Shape 274"/>
          <p:cNvSpPr/>
          <p:nvPr/>
        </p:nvSpPr>
        <p:spPr>
          <a:xfrm>
            <a:off x="-1" y="9228327"/>
            <a:ext cx="12571308" cy="4983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spAutoFit/>
          </a:bodyPr>
          <a:lstStyle>
            <a:lvl1pPr defTabSz="914400">
              <a:defRPr>
                <a:solidFill>
                  <a:srgbClr val="93CDDD"/>
                </a:solidFill>
                <a:latin typeface="Calibri"/>
                <a:ea typeface="Calibri"/>
                <a:cs typeface="Calibri"/>
                <a:sym typeface="Calibri"/>
              </a:defRPr>
            </a:lvl1pPr>
          </a:lstStyle>
          <a:p>
            <a:pPr>
              <a:defRPr>
                <a:solidFill>
                  <a:srgbClr val="000000"/>
                </a:solidFill>
              </a:defRPr>
            </a:pPr>
            <a:r>
              <a:rPr>
                <a:solidFill>
                  <a:srgbClr val="93CDDD"/>
                </a:solidFill>
              </a:rPr>
              <a:t>The air core magnets of IR: characteristics and criticity</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タイトル（中央）">
    <p:spTree>
      <p:nvGrpSpPr>
        <p:cNvPr id="1" name=""/>
        <p:cNvGrpSpPr/>
        <p:nvPr/>
      </p:nvGrpSpPr>
      <p:grpSpPr>
        <a:xfrm>
          <a:off x="0" y="0"/>
          <a:ext cx="0" cy="0"/>
          <a:chOff x="0" y="0"/>
          <a:chExt cx="0" cy="0"/>
        </a:xfrm>
      </p:grpSpPr>
      <p:sp>
        <p:nvSpPr>
          <p:cNvPr id="41" name="Shape 41"/>
          <p:cNvSpPr>
            <a:spLocks noGrp="1"/>
          </p:cNvSpPr>
          <p:nvPr>
            <p:ph type="title"/>
          </p:nvPr>
        </p:nvSpPr>
        <p:spPr>
          <a:xfrm>
            <a:off x="508000" y="3670300"/>
            <a:ext cx="11988800" cy="2413000"/>
          </a:xfrm>
          <a:prstGeom prst="rect">
            <a:avLst/>
          </a:prstGeom>
        </p:spPr>
        <p:txBody>
          <a:bodyPr/>
          <a:lstStyle/>
          <a:p>
            <a:r>
              <a:t>タイトルテキスト</a:t>
            </a:r>
          </a:p>
        </p:txBody>
      </p:sp>
      <p:sp>
        <p:nvSpPr>
          <p:cNvPr id="42" name="Shape 4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画像（縦長）">
    <p:spTree>
      <p:nvGrpSpPr>
        <p:cNvPr id="1" name=""/>
        <p:cNvGrpSpPr/>
        <p:nvPr/>
      </p:nvGrpSpPr>
      <p:grpSpPr>
        <a:xfrm>
          <a:off x="0" y="0"/>
          <a:ext cx="0" cy="0"/>
          <a:chOff x="0" y="0"/>
          <a:chExt cx="0" cy="0"/>
        </a:xfrm>
      </p:grpSpPr>
      <p:sp>
        <p:nvSpPr>
          <p:cNvPr id="49" name="Shape 49"/>
          <p:cNvSpPr/>
          <p:nvPr/>
        </p:nvSpPr>
        <p:spPr>
          <a:xfrm>
            <a:off x="508000" y="4876800"/>
            <a:ext cx="5676374"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50" name="Shape 50"/>
          <p:cNvSpPr/>
          <p:nvPr/>
        </p:nvSpPr>
        <p:spPr>
          <a:xfrm>
            <a:off x="508000" y="2768600"/>
            <a:ext cx="5676316"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51" name="Shape 51"/>
          <p:cNvSpPr>
            <a:spLocks noGrp="1"/>
          </p:cNvSpPr>
          <p:nvPr>
            <p:ph type="body" sz="quarter" idx="13"/>
          </p:nvPr>
        </p:nvSpPr>
        <p:spPr>
          <a:xfrm>
            <a:off x="508000" y="2171700"/>
            <a:ext cx="5676900" cy="508000"/>
          </a:xfrm>
          <a:prstGeom prst="rect">
            <a:avLst/>
          </a:prstGeom>
        </p:spPr>
        <p:txBody>
          <a:bodyPr anchor="b">
            <a:spAutoFit/>
          </a:bodyPr>
          <a:lstStyle>
            <a:lvl1pPr marL="0" indent="0">
              <a:lnSpc>
                <a:spcPct val="110000"/>
              </a:lnSpc>
              <a:spcBef>
                <a:spcPts val="0"/>
              </a:spcBef>
              <a:buClrTx/>
              <a:buSzTx/>
              <a:buFontTx/>
              <a:buNone/>
              <a:defRPr sz="2400" i="1"/>
            </a:lvl1pPr>
          </a:lstStyle>
          <a:p>
            <a:r>
              <a:t>Lorem Ipsum Dolor</a:t>
            </a:r>
          </a:p>
        </p:txBody>
      </p:sp>
      <p:sp>
        <p:nvSpPr>
          <p:cNvPr id="52" name="Shape 52"/>
          <p:cNvSpPr>
            <a:spLocks noGrp="1"/>
          </p:cNvSpPr>
          <p:nvPr>
            <p:ph type="pic" sz="half" idx="14"/>
          </p:nvPr>
        </p:nvSpPr>
        <p:spPr>
          <a:xfrm>
            <a:off x="6818219" y="647699"/>
            <a:ext cx="5588001" cy="8331201"/>
          </a:xfrm>
          <a:prstGeom prst="rect">
            <a:avLst/>
          </a:prstGeom>
          <a:ln w="9525">
            <a:round/>
          </a:ln>
        </p:spPr>
        <p:txBody>
          <a:bodyPr lIns="91439" tIns="45719" rIns="91439" bIns="45719" anchor="t">
            <a:noAutofit/>
          </a:bodyPr>
          <a:lstStyle/>
          <a:p>
            <a:endParaRPr/>
          </a:p>
        </p:txBody>
      </p:sp>
      <p:sp>
        <p:nvSpPr>
          <p:cNvPr id="53" name="Shape 53"/>
          <p:cNvSpPr>
            <a:spLocks noGrp="1"/>
          </p:cNvSpPr>
          <p:nvPr>
            <p:ph type="title"/>
          </p:nvPr>
        </p:nvSpPr>
        <p:spPr>
          <a:xfrm>
            <a:off x="508000" y="2806700"/>
            <a:ext cx="5676900" cy="2032000"/>
          </a:xfrm>
          <a:prstGeom prst="rect">
            <a:avLst/>
          </a:prstGeom>
        </p:spPr>
        <p:txBody>
          <a:bodyPr/>
          <a:lstStyle>
            <a:lvl1pPr algn="l">
              <a:defRPr sz="5600"/>
            </a:lvl1pPr>
          </a:lstStyle>
          <a:p>
            <a:r>
              <a:t>タイトルテキスト</a:t>
            </a:r>
          </a:p>
        </p:txBody>
      </p:sp>
      <p:sp>
        <p:nvSpPr>
          <p:cNvPr id="54" name="Shape 54"/>
          <p:cNvSpPr>
            <a:spLocks noGrp="1"/>
          </p:cNvSpPr>
          <p:nvPr>
            <p:ph type="body" sz="quarter" idx="1"/>
          </p:nvPr>
        </p:nvSpPr>
        <p:spPr>
          <a:xfrm>
            <a:off x="508000" y="5029200"/>
            <a:ext cx="5676900" cy="4013200"/>
          </a:xfrm>
          <a:prstGeom prst="rect">
            <a:avLst/>
          </a:prstGeom>
        </p:spPr>
        <p:txBody>
          <a:bodyPr anchor="t"/>
          <a:lstStyle>
            <a:lvl1pPr marL="0" indent="0">
              <a:spcBef>
                <a:spcPts val="0"/>
              </a:spcBef>
              <a:buClrTx/>
              <a:buSzTx/>
              <a:buFontTx/>
              <a:buNone/>
              <a:defRPr sz="2400"/>
            </a:lvl1pPr>
            <a:lvl2pPr marL="0" indent="228600">
              <a:spcBef>
                <a:spcPts val="0"/>
              </a:spcBef>
              <a:buClrTx/>
              <a:buSzTx/>
              <a:buFontTx/>
              <a:buNone/>
              <a:defRPr sz="2400"/>
            </a:lvl2pPr>
            <a:lvl3pPr marL="0" indent="457200">
              <a:spcBef>
                <a:spcPts val="0"/>
              </a:spcBef>
              <a:buClrTx/>
              <a:buSzTx/>
              <a:buFontTx/>
              <a:buNone/>
              <a:defRPr sz="2400"/>
            </a:lvl3pPr>
            <a:lvl4pPr marL="0" indent="685800">
              <a:spcBef>
                <a:spcPts val="0"/>
              </a:spcBef>
              <a:buClrTx/>
              <a:buSzTx/>
              <a:buFontTx/>
              <a:buNone/>
              <a:defRPr sz="2400"/>
            </a:lvl4pPr>
            <a:lvl5pPr marL="0" indent="914400">
              <a:spcBef>
                <a:spcPts val="0"/>
              </a:spcBef>
              <a:buClrTx/>
              <a:buSzTx/>
              <a:buFontTx/>
              <a:buNone/>
              <a:defRPr sz="2400"/>
            </a:lvl5pPr>
          </a:lstStyle>
          <a:p>
            <a:r>
              <a:t>本文レベル1</a:t>
            </a:r>
          </a:p>
          <a:p>
            <a:pPr lvl="1"/>
            <a:r>
              <a:t>本文レベル2</a:t>
            </a:r>
          </a:p>
          <a:p>
            <a:pPr lvl="2"/>
            <a:r>
              <a:t>本文レベル3</a:t>
            </a:r>
          </a:p>
          <a:p>
            <a:pPr lvl="3"/>
            <a:r>
              <a:t>本文レベル4</a:t>
            </a:r>
          </a:p>
          <a:p>
            <a:pPr lvl="4"/>
            <a:r>
              <a:t>本文レベル 5</a:t>
            </a:r>
          </a:p>
        </p:txBody>
      </p:sp>
      <p:sp>
        <p:nvSpPr>
          <p:cNvPr id="55" name="Shape 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62" name="Shape 62"/>
          <p:cNvSpPr>
            <a:spLocks noGrp="1"/>
          </p:cNvSpPr>
          <p:nvPr>
            <p:ph type="title"/>
          </p:nvPr>
        </p:nvSpPr>
        <p:spPr>
          <a:prstGeom prst="rect">
            <a:avLst/>
          </a:prstGeom>
        </p:spPr>
        <p:txBody>
          <a:bodyPr/>
          <a:lstStyle/>
          <a:p>
            <a:r>
              <a:t>タイトルテキスト</a:t>
            </a:r>
          </a:p>
        </p:txBody>
      </p:sp>
      <p:sp>
        <p:nvSpPr>
          <p:cNvPr id="63" name="Shape 6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70" name="Shape 70"/>
          <p:cNvSpPr>
            <a:spLocks noGrp="1"/>
          </p:cNvSpPr>
          <p:nvPr>
            <p:ph type="title"/>
          </p:nvPr>
        </p:nvSpPr>
        <p:spPr>
          <a:prstGeom prst="rect">
            <a:avLst/>
          </a:prstGeom>
        </p:spPr>
        <p:txBody>
          <a:bodyPr/>
          <a:lstStyle/>
          <a:p>
            <a:r>
              <a:t>タイトルテキスト</a:t>
            </a:r>
          </a:p>
        </p:txBody>
      </p:sp>
      <p:sp>
        <p:nvSpPr>
          <p:cNvPr id="71" name="Shape 71"/>
          <p:cNvSpPr>
            <a:spLocks noGrp="1"/>
          </p:cNvSpPr>
          <p:nvPr>
            <p:ph type="body" idx="1"/>
          </p:nvPr>
        </p:nvSpPr>
        <p:spPr>
          <a:prstGeom prst="rect">
            <a:avLst/>
          </a:prstGeom>
        </p:spPr>
        <p:txBody>
          <a:bodyPr/>
          <a:lstStyle/>
          <a:p>
            <a:r>
              <a:t>本文レベル1</a:t>
            </a:r>
          </a:p>
          <a:p>
            <a:pPr lvl="1"/>
            <a:r>
              <a:t>本文レベル2</a:t>
            </a:r>
          </a:p>
          <a:p>
            <a:pPr lvl="2"/>
            <a:r>
              <a:t>本文レベル3</a:t>
            </a:r>
          </a:p>
          <a:p>
            <a:pPr lvl="3"/>
            <a:r>
              <a:t>本文レベル4</a:t>
            </a:r>
          </a:p>
          <a:p>
            <a:pPr lvl="4"/>
            <a:r>
              <a:t>本文レベル 5</a:t>
            </a:r>
          </a:p>
        </p:txBody>
      </p:sp>
      <p:sp>
        <p:nvSpPr>
          <p:cNvPr id="72" name="Shape 7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タイトル、箇条書き、画像">
    <p:spTree>
      <p:nvGrpSpPr>
        <p:cNvPr id="1" name=""/>
        <p:cNvGrpSpPr/>
        <p:nvPr/>
      </p:nvGrpSpPr>
      <p:grpSpPr>
        <a:xfrm>
          <a:off x="0" y="0"/>
          <a:ext cx="0" cy="0"/>
          <a:chOff x="0" y="0"/>
          <a:chExt cx="0" cy="0"/>
        </a:xfrm>
      </p:grpSpPr>
      <p:sp>
        <p:nvSpPr>
          <p:cNvPr id="79" name="Shape 79"/>
          <p:cNvSpPr>
            <a:spLocks noGrp="1"/>
          </p:cNvSpPr>
          <p:nvPr>
            <p:ph type="pic" sz="half" idx="13"/>
          </p:nvPr>
        </p:nvSpPr>
        <p:spPr>
          <a:xfrm>
            <a:off x="6819900" y="2654300"/>
            <a:ext cx="5588000" cy="6350000"/>
          </a:xfrm>
          <a:prstGeom prst="rect">
            <a:avLst/>
          </a:prstGeom>
          <a:ln w="9525">
            <a:round/>
          </a:ln>
        </p:spPr>
        <p:txBody>
          <a:bodyPr lIns="91439" tIns="45719" rIns="91439" bIns="45719" anchor="t">
            <a:noAutofit/>
          </a:bodyPr>
          <a:lstStyle/>
          <a:p>
            <a:endParaRPr/>
          </a:p>
        </p:txBody>
      </p:sp>
      <p:sp>
        <p:nvSpPr>
          <p:cNvPr id="80" name="Shape 80"/>
          <p:cNvSpPr>
            <a:spLocks noGrp="1"/>
          </p:cNvSpPr>
          <p:nvPr>
            <p:ph type="title"/>
          </p:nvPr>
        </p:nvSpPr>
        <p:spPr>
          <a:prstGeom prst="rect">
            <a:avLst/>
          </a:prstGeom>
        </p:spPr>
        <p:txBody>
          <a:bodyPr/>
          <a:lstStyle/>
          <a:p>
            <a:r>
              <a:t>タイトルテキスト</a:t>
            </a:r>
          </a:p>
        </p:txBody>
      </p:sp>
      <p:sp>
        <p:nvSpPr>
          <p:cNvPr id="81" name="Shape 81"/>
          <p:cNvSpPr>
            <a:spLocks noGrp="1"/>
          </p:cNvSpPr>
          <p:nvPr>
            <p:ph type="body" sz="half" idx="1"/>
          </p:nvPr>
        </p:nvSpPr>
        <p:spPr>
          <a:xfrm>
            <a:off x="508000" y="2730500"/>
            <a:ext cx="5816600" cy="6350000"/>
          </a:xfrm>
          <a:prstGeom prst="rect">
            <a:avLst/>
          </a:prstGeom>
        </p:spPr>
        <p:txBody>
          <a:bodyPr/>
          <a:lstStyle>
            <a:lvl1pPr marL="393700" indent="-393700">
              <a:spcBef>
                <a:spcPts val="1800"/>
              </a:spcBef>
              <a:buSzPct val="65000"/>
              <a:defRPr sz="3000"/>
            </a:lvl1pPr>
            <a:lvl2pPr marL="787400" indent="-393700">
              <a:spcBef>
                <a:spcPts val="1800"/>
              </a:spcBef>
              <a:buSzPct val="65000"/>
              <a:defRPr sz="3000"/>
            </a:lvl2pPr>
            <a:lvl3pPr marL="1181100" indent="-393700">
              <a:spcBef>
                <a:spcPts val="1800"/>
              </a:spcBef>
              <a:buSzPct val="65000"/>
              <a:defRPr sz="3000"/>
            </a:lvl3pPr>
            <a:lvl4pPr marL="1574800" indent="-393700">
              <a:spcBef>
                <a:spcPts val="1800"/>
              </a:spcBef>
              <a:buSzPct val="65000"/>
              <a:defRPr sz="3000"/>
            </a:lvl4pPr>
            <a:lvl5pPr marL="1968500" indent="-393700">
              <a:spcBef>
                <a:spcPts val="1800"/>
              </a:spcBef>
              <a:buSzPct val="65000"/>
              <a:defRPr sz="3000"/>
            </a:lvl5pPr>
          </a:lstStyle>
          <a:p>
            <a:r>
              <a:t>本文レベル1</a:t>
            </a:r>
          </a:p>
          <a:p>
            <a:pPr lvl="1"/>
            <a:r>
              <a:t>本文レベル2</a:t>
            </a:r>
          </a:p>
          <a:p>
            <a:pPr lvl="2"/>
            <a:r>
              <a:t>本文レベル3</a:t>
            </a:r>
          </a:p>
          <a:p>
            <a:pPr lvl="3"/>
            <a:r>
              <a:t>本文レベル4</a:t>
            </a:r>
          </a:p>
          <a:p>
            <a:pPr lvl="4"/>
            <a:r>
              <a:t>本文レベル 5</a:t>
            </a:r>
          </a:p>
        </p:txBody>
      </p:sp>
      <p:sp>
        <p:nvSpPr>
          <p:cNvPr id="82" name="Shape 8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箇条書き">
    <p:spTree>
      <p:nvGrpSpPr>
        <p:cNvPr id="1" name=""/>
        <p:cNvGrpSpPr/>
        <p:nvPr/>
      </p:nvGrpSpPr>
      <p:grpSpPr>
        <a:xfrm>
          <a:off x="0" y="0"/>
          <a:ext cx="0" cy="0"/>
          <a:chOff x="0" y="0"/>
          <a:chExt cx="0" cy="0"/>
        </a:xfrm>
      </p:grpSpPr>
      <p:sp>
        <p:nvSpPr>
          <p:cNvPr id="89" name="Shape 89"/>
          <p:cNvSpPr>
            <a:spLocks noGrp="1"/>
          </p:cNvSpPr>
          <p:nvPr>
            <p:ph type="body" idx="1"/>
          </p:nvPr>
        </p:nvSpPr>
        <p:spPr>
          <a:xfrm>
            <a:off x="508000" y="1270000"/>
            <a:ext cx="11988800" cy="7213600"/>
          </a:xfrm>
          <a:prstGeom prst="rect">
            <a:avLst/>
          </a:prstGeom>
        </p:spPr>
        <p:txBody>
          <a:bodyPr/>
          <a:lstStyle/>
          <a:p>
            <a:r>
              <a:t>本文レベル1</a:t>
            </a:r>
          </a:p>
          <a:p>
            <a:pPr lvl="1"/>
            <a:r>
              <a:t>本文レベル2</a:t>
            </a:r>
          </a:p>
          <a:p>
            <a:pPr lvl="2"/>
            <a:r>
              <a:t>本文レベル3</a:t>
            </a:r>
          </a:p>
          <a:p>
            <a:pPr lvl="3"/>
            <a:r>
              <a:t>本文レベル4</a:t>
            </a:r>
          </a:p>
          <a:p>
            <a:pPr lvl="4"/>
            <a:r>
              <a:t>本文レベル 5</a:t>
            </a:r>
          </a:p>
        </p:txBody>
      </p:sp>
      <p:sp>
        <p:nvSpPr>
          <p:cNvPr id="90" name="Shape 9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画像（3点）">
    <p:spTree>
      <p:nvGrpSpPr>
        <p:cNvPr id="1" name=""/>
        <p:cNvGrpSpPr/>
        <p:nvPr/>
      </p:nvGrpSpPr>
      <p:grpSpPr>
        <a:xfrm>
          <a:off x="0" y="0"/>
          <a:ext cx="0" cy="0"/>
          <a:chOff x="0" y="0"/>
          <a:chExt cx="0" cy="0"/>
        </a:xfrm>
      </p:grpSpPr>
      <p:sp>
        <p:nvSpPr>
          <p:cNvPr id="97" name="Shape 97"/>
          <p:cNvSpPr>
            <a:spLocks noGrp="1"/>
          </p:cNvSpPr>
          <p:nvPr>
            <p:ph type="pic" sz="quarter" idx="13"/>
          </p:nvPr>
        </p:nvSpPr>
        <p:spPr>
          <a:xfrm>
            <a:off x="6856319" y="4772799"/>
            <a:ext cx="5499101" cy="4229101"/>
          </a:xfrm>
          <a:prstGeom prst="rect">
            <a:avLst/>
          </a:prstGeom>
          <a:ln w="9525">
            <a:round/>
          </a:ln>
        </p:spPr>
        <p:txBody>
          <a:bodyPr lIns="91439" tIns="45719" rIns="91439" bIns="45719" anchor="t">
            <a:noAutofit/>
          </a:bodyPr>
          <a:lstStyle/>
          <a:p>
            <a:endParaRPr/>
          </a:p>
        </p:txBody>
      </p:sp>
      <p:sp>
        <p:nvSpPr>
          <p:cNvPr id="98" name="Shape 98"/>
          <p:cNvSpPr>
            <a:spLocks noGrp="1"/>
          </p:cNvSpPr>
          <p:nvPr>
            <p:ph type="pic" sz="quarter" idx="14"/>
          </p:nvPr>
        </p:nvSpPr>
        <p:spPr>
          <a:xfrm>
            <a:off x="6860562" y="609600"/>
            <a:ext cx="5499101" cy="3530600"/>
          </a:xfrm>
          <a:prstGeom prst="rect">
            <a:avLst/>
          </a:prstGeom>
          <a:ln w="9525">
            <a:round/>
          </a:ln>
        </p:spPr>
        <p:txBody>
          <a:bodyPr lIns="91439" tIns="45719" rIns="91439" bIns="45719" anchor="t">
            <a:noAutofit/>
          </a:bodyPr>
          <a:lstStyle/>
          <a:p>
            <a:endParaRPr/>
          </a:p>
        </p:txBody>
      </p:sp>
      <p:sp>
        <p:nvSpPr>
          <p:cNvPr id="99" name="Shape 99"/>
          <p:cNvSpPr>
            <a:spLocks noGrp="1"/>
          </p:cNvSpPr>
          <p:nvPr>
            <p:ph type="pic" sz="half" idx="15"/>
          </p:nvPr>
        </p:nvSpPr>
        <p:spPr>
          <a:xfrm>
            <a:off x="557119" y="609599"/>
            <a:ext cx="5588001" cy="8394701"/>
          </a:xfrm>
          <a:prstGeom prst="rect">
            <a:avLst/>
          </a:prstGeom>
          <a:ln w="9525">
            <a:round/>
          </a:ln>
        </p:spPr>
        <p:txBody>
          <a:bodyPr lIns="91439" tIns="45719" rIns="91439" bIns="45719" anchor="t">
            <a:noAutofit/>
          </a:bodyPr>
          <a:lstStyle/>
          <a:p>
            <a:endParaRPr/>
          </a:p>
        </p:txBody>
      </p:sp>
      <p:sp>
        <p:nvSpPr>
          <p:cNvPr id="100" name="Shape 10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30"/>
          <a:srcRect/>
          <a:stretch>
            <a:fillRect/>
          </a:stretch>
        </a:blipFill>
        <a:effectLst/>
      </p:bgPr>
    </p:bg>
    <p:spTree>
      <p:nvGrpSpPr>
        <p:cNvPr id="1" name=""/>
        <p:cNvGrpSpPr/>
        <p:nvPr/>
      </p:nvGrpSpPr>
      <p:grpSpPr>
        <a:xfrm>
          <a:off x="0" y="0"/>
          <a:ext cx="0" cy="0"/>
          <a:chOff x="0" y="0"/>
          <a:chExt cx="0" cy="0"/>
        </a:xfrm>
      </p:grpSpPr>
      <p:sp>
        <p:nvSpPr>
          <p:cNvPr id="2" name="Shape 2"/>
          <p:cNvSpPr/>
          <p:nvPr/>
        </p:nvSpPr>
        <p:spPr>
          <a:xfrm>
            <a:off x="508000" y="2171700"/>
            <a:ext cx="1199729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3" name="Shape 3"/>
          <p:cNvSpPr/>
          <p:nvPr/>
        </p:nvSpPr>
        <p:spPr>
          <a:xfrm>
            <a:off x="508000" y="635000"/>
            <a:ext cx="1199729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ヒラギノ角ゴ ProN W3"/>
                <a:ea typeface="ヒラギノ角ゴ ProN W3"/>
                <a:cs typeface="ヒラギノ角ゴ ProN W3"/>
                <a:sym typeface="ヒラギノ角ゴ ProN W3"/>
              </a:defRPr>
            </a:pPr>
            <a:endParaRPr/>
          </a:p>
        </p:txBody>
      </p:sp>
      <p:sp>
        <p:nvSpPr>
          <p:cNvPr id="4" name="Shape 4"/>
          <p:cNvSpPr>
            <a:spLocks noGrp="1"/>
          </p:cNvSpPr>
          <p:nvPr>
            <p:ph type="title"/>
          </p:nvPr>
        </p:nvSpPr>
        <p:spPr>
          <a:xfrm>
            <a:off x="508000" y="800100"/>
            <a:ext cx="11988800" cy="12192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タイトルテキスト</a:t>
            </a:r>
          </a:p>
        </p:txBody>
      </p:sp>
      <p:sp>
        <p:nvSpPr>
          <p:cNvPr id="5" name="Shape 5"/>
          <p:cNvSpPr>
            <a:spLocks noGrp="1"/>
          </p:cNvSpPr>
          <p:nvPr>
            <p:ph type="body" idx="1"/>
          </p:nvPr>
        </p:nvSpPr>
        <p:spPr>
          <a:xfrm>
            <a:off x="508000" y="2628900"/>
            <a:ext cx="11988800" cy="6096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本文レベル1</a:t>
            </a:r>
          </a:p>
          <a:p>
            <a:pPr lvl="1"/>
            <a:r>
              <a:t>本文レベル2</a:t>
            </a:r>
          </a:p>
          <a:p>
            <a:pPr lvl="2"/>
            <a:r>
              <a:t>本文レベル3</a:t>
            </a:r>
          </a:p>
          <a:p>
            <a:pPr lvl="3"/>
            <a:r>
              <a:t>本文レベル4</a:t>
            </a:r>
          </a:p>
          <a:p>
            <a:pPr lvl="4"/>
            <a:r>
              <a:t>本文レベル 5</a:t>
            </a:r>
          </a:p>
        </p:txBody>
      </p:sp>
      <p:sp>
        <p:nvSpPr>
          <p:cNvPr id="6" name="Shape 6"/>
          <p:cNvSpPr>
            <a:spLocks noGrp="1"/>
          </p:cNvSpPr>
          <p:nvPr>
            <p:ph type="sldNum" sz="quarter" idx="2"/>
          </p:nvPr>
        </p:nvSpPr>
        <p:spPr>
          <a:xfrm>
            <a:off x="6324599" y="9258300"/>
            <a:ext cx="342901" cy="406400"/>
          </a:xfrm>
          <a:prstGeom prst="rect">
            <a:avLst/>
          </a:prstGeom>
          <a:ln w="12700">
            <a:miter lim="400000"/>
          </a:ln>
        </p:spPr>
        <p:txBody>
          <a:bodyPr wrap="none" lIns="50800" tIns="50800" rIns="50800" bIns="50800">
            <a:spAutoFit/>
          </a:bodyPr>
          <a:lstStyle>
            <a:lvl1pPr>
              <a:defRPr sz="1800">
                <a:solidFill>
                  <a:srgbClr val="4C4946"/>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Lst>
  <p:transition spd="med"/>
  <p:txStyles>
    <p:titleStyle>
      <a:lvl1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1pPr>
      <a:lvl2pPr marL="0" marR="0" indent="2286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2pPr>
      <a:lvl3pPr marL="0" marR="0" indent="4572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3pPr>
      <a:lvl4pPr marL="0" marR="0" indent="6858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4pPr>
      <a:lvl5pPr marL="0" marR="0" indent="9144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5pPr>
      <a:lvl6pPr marL="0" marR="0" indent="11430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6pPr>
      <a:lvl7pPr marL="0" marR="0" indent="13716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7pPr>
      <a:lvl8pPr marL="0" marR="0" indent="16002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8pPr>
      <a:lvl9pPr marL="0" marR="0" indent="18288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9pPr>
    </p:titleStyle>
    <p:bodyStyle>
      <a:lvl1pPr marL="4699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1pPr>
      <a:lvl2pPr marL="9398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2pPr>
      <a:lvl3pPr marL="14097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3pPr>
      <a:lvl4pPr marL="18796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4pPr>
      <a:lvl5pPr marL="23495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5pPr>
      <a:lvl6pPr marL="28194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6pPr>
      <a:lvl7pPr marL="32893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7pPr>
      <a:lvl8pPr marL="37592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8pPr>
      <a:lvl9pPr marL="42291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6.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6.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hape 283"/>
          <p:cNvSpPr>
            <a:spLocks noGrp="1"/>
          </p:cNvSpPr>
          <p:nvPr>
            <p:ph type="body" idx="13"/>
          </p:nvPr>
        </p:nvSpPr>
        <p:spPr>
          <a:xfrm>
            <a:off x="508000" y="4359275"/>
            <a:ext cx="11988800" cy="4451351"/>
          </a:xfrm>
          <a:prstGeom prst="rect">
            <a:avLst/>
          </a:prstGeom>
        </p:spPr>
        <p:txBody>
          <a:bodyPr/>
          <a:lstStyle/>
          <a:p>
            <a:pPr>
              <a:defRPr sz="2700">
                <a:solidFill>
                  <a:srgbClr val="000000"/>
                </a:solidFill>
              </a:defRPr>
            </a:pPr>
            <a:endParaRPr/>
          </a:p>
          <a:p>
            <a:pPr>
              <a:defRPr>
                <a:solidFill>
                  <a:srgbClr val="000000"/>
                </a:solidFill>
              </a:defRPr>
            </a:pPr>
            <a:endParaRPr/>
          </a:p>
          <a:p>
            <a:pPr>
              <a:defRPr>
                <a:solidFill>
                  <a:srgbClr val="000000"/>
                </a:solidFill>
              </a:defRPr>
            </a:pPr>
            <a:r>
              <a:t>30 Nov. 2015</a:t>
            </a:r>
          </a:p>
          <a:p>
            <a:pPr>
              <a:defRPr>
                <a:solidFill>
                  <a:srgbClr val="000000"/>
                </a:solidFill>
              </a:defRPr>
            </a:pPr>
            <a:r>
              <a:t>K. Oide (KEK)</a:t>
            </a:r>
          </a:p>
          <a:p>
            <a:pPr>
              <a:defRPr>
                <a:solidFill>
                  <a:srgbClr val="000000"/>
                </a:solidFill>
              </a:defRPr>
            </a:pPr>
            <a:endParaRPr/>
          </a:p>
          <a:p>
            <a:pPr>
              <a:defRPr>
                <a:solidFill>
                  <a:srgbClr val="000000"/>
                </a:solidFill>
              </a:defRPr>
            </a:pPr>
            <a:endParaRPr/>
          </a:p>
          <a:p>
            <a:pPr>
              <a:defRPr>
                <a:solidFill>
                  <a:srgbClr val="000000"/>
                </a:solidFill>
              </a:defRPr>
            </a:pPr>
            <a:endParaRPr/>
          </a:p>
          <a:p>
            <a:pPr>
              <a:defRPr sz="2200">
                <a:solidFill>
                  <a:srgbClr val="000000"/>
                </a:solidFill>
              </a:defRPr>
            </a:pPr>
            <a:r>
              <a:t>Many thanks to M. Aiba, S. Aumon, M. Benedikt, A. Blondel, A. Bogomyagkov, H. Burkhardt, Y. Cai, A. Doblehammer, B. Haerer, B. Holzer, J. Jowett, I. Koop, M. Koratzinos, E. Levitchev, K. Ohmi, Y. Papaphilippou, P. Piminov, D. Shatilov, S. Sinyatkin, D. Zhou, F. Zimmermann.</a:t>
            </a:r>
          </a:p>
        </p:txBody>
      </p:sp>
      <p:sp>
        <p:nvSpPr>
          <p:cNvPr id="284" name="Shape 284"/>
          <p:cNvSpPr>
            <a:spLocks noGrp="1"/>
          </p:cNvSpPr>
          <p:nvPr>
            <p:ph type="ctrTitle"/>
          </p:nvPr>
        </p:nvSpPr>
        <p:spPr>
          <a:xfrm>
            <a:off x="514350" y="1498600"/>
            <a:ext cx="11683306" cy="2413000"/>
          </a:xfrm>
          <a:prstGeom prst="rect">
            <a:avLst/>
          </a:prstGeom>
        </p:spPr>
        <p:txBody>
          <a:bodyPr/>
          <a:lstStyle>
            <a:lvl1pPr defTabSz="457200">
              <a:lnSpc>
                <a:spcPct val="100000"/>
              </a:lnSpc>
              <a:spcBef>
                <a:spcPts val="0"/>
              </a:spcBef>
              <a:defRPr sz="4100">
                <a:solidFill>
                  <a:srgbClr val="323333"/>
                </a:solidFill>
                <a:latin typeface="Palatino"/>
                <a:ea typeface="Palatino"/>
                <a:cs typeface="Palatino"/>
                <a:sym typeface="Palatino"/>
              </a:defRPr>
            </a:lvl1pPr>
          </a:lstStyle>
          <a:p>
            <a:r>
              <a:t>Progress in the Design of FCC-ee Optics</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7" name="pasted-image.png"/>
          <p:cNvPicPr>
            <a:picLocks noChangeAspect="1"/>
          </p:cNvPicPr>
          <p:nvPr/>
        </p:nvPicPr>
        <p:blipFill>
          <a:blip r:embed="rId2">
            <a:extLst/>
          </a:blip>
          <a:srcRect l="10906" t="14911" r="7419" b="4727"/>
          <a:stretch>
            <a:fillRect/>
          </a:stretch>
        </p:blipFill>
        <p:spPr>
          <a:xfrm>
            <a:off x="1751507" y="102046"/>
            <a:ext cx="10022067" cy="8057506"/>
          </a:xfrm>
          <a:prstGeom prst="rect">
            <a:avLst/>
          </a:prstGeom>
          <a:ln w="12700">
            <a:miter lim="400000"/>
          </a:ln>
        </p:spPr>
      </p:pic>
      <p:sp>
        <p:nvSpPr>
          <p:cNvPr id="408" name="Shape 408"/>
          <p:cNvSpPr>
            <a:spLocks noGrp="1"/>
          </p:cNvSpPr>
          <p:nvPr>
            <p:ph type="title"/>
          </p:nvPr>
        </p:nvSpPr>
        <p:spPr>
          <a:xfrm>
            <a:off x="145623" y="-536355"/>
            <a:ext cx="11988801" cy="1117601"/>
          </a:xfrm>
          <a:prstGeom prst="rect">
            <a:avLst/>
          </a:prstGeom>
          <a:solidFill>
            <a:srgbClr val="FBF2D3">
              <a:alpha val="72000"/>
            </a:srgbClr>
          </a:solidFill>
        </p:spPr>
        <p:txBody>
          <a:bodyPr/>
          <a:lstStyle>
            <a:lvl1pPr>
              <a:defRPr sz="3700" cap="none">
                <a:solidFill>
                  <a:srgbClr val="000000"/>
                </a:solidFill>
              </a:defRPr>
            </a:lvl1pPr>
          </a:lstStyle>
          <a:p>
            <a:r>
              <a:t>IR Radiation (KO) </a:t>
            </a:r>
          </a:p>
        </p:txBody>
      </p:sp>
      <p:sp>
        <p:nvSpPr>
          <p:cNvPr id="409" name="Shape 409"/>
          <p:cNvSpPr>
            <a:spLocks noGrp="1"/>
          </p:cNvSpPr>
          <p:nvPr>
            <p:ph type="body" sz="quarter" idx="1"/>
          </p:nvPr>
        </p:nvSpPr>
        <p:spPr>
          <a:xfrm>
            <a:off x="606745" y="8373109"/>
            <a:ext cx="12241359" cy="495301"/>
          </a:xfrm>
          <a:prstGeom prst="rect">
            <a:avLst/>
          </a:prstGeom>
          <a:solidFill>
            <a:srgbClr val="FBF2D3"/>
          </a:solidFill>
        </p:spPr>
        <p:txBody>
          <a:bodyPr/>
          <a:lstStyle>
            <a:lvl1pPr defTabSz="508254">
              <a:defRPr sz="2349"/>
            </a:lvl1pPr>
          </a:lstStyle>
          <a:p>
            <a:r>
              <a:rPr dirty="0"/>
              <a:t>- The critical energy and radiation power of the dipoles are as above (175 GeV, 6.6 mA).</a:t>
            </a:r>
          </a:p>
        </p:txBody>
      </p:sp>
      <p:sp>
        <p:nvSpPr>
          <p:cNvPr id="410" name="Shape 410"/>
          <p:cNvSpPr/>
          <p:nvPr/>
        </p:nvSpPr>
        <p:spPr>
          <a:xfrm>
            <a:off x="8293487" y="5461001"/>
            <a:ext cx="374825" cy="4953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700">
                <a:solidFill>
                  <a:srgbClr val="000000"/>
                </a:solidFill>
                <a:latin typeface="Gill Sans"/>
                <a:ea typeface="Gill Sans"/>
                <a:cs typeface="Gill Sans"/>
                <a:sym typeface="Gill Sans"/>
              </a:defRPr>
            </a:lvl1pPr>
          </a:lstStyle>
          <a:p>
            <a:r>
              <a:t>IP</a:t>
            </a:r>
          </a:p>
        </p:txBody>
      </p:sp>
      <p:sp>
        <p:nvSpPr>
          <p:cNvPr id="411" name="Shape 411"/>
          <p:cNvSpPr/>
          <p:nvPr/>
        </p:nvSpPr>
        <p:spPr>
          <a:xfrm>
            <a:off x="7115912" y="7272019"/>
            <a:ext cx="2806173" cy="762001"/>
          </a:xfrm>
          <a:prstGeom prst="rect">
            <a:avLst/>
          </a:prstGeom>
          <a:solidFill>
            <a:srgbClr val="FBF2D3"/>
          </a:solidFill>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a:defRPr sz="2300">
                <a:solidFill>
                  <a:srgbClr val="FF2700"/>
                </a:solidFill>
                <a:latin typeface="Gill Sans"/>
                <a:ea typeface="Gill Sans"/>
                <a:cs typeface="Gill Sans"/>
                <a:sym typeface="Gill Sans"/>
              </a:defRPr>
            </a:pPr>
            <a:r>
              <a:t> 100  100   </a:t>
            </a:r>
            <a:r>
              <a:rPr>
                <a:solidFill>
                  <a:schemeClr val="accent2">
                    <a:hueOff val="597264"/>
                    <a:satOff val="5158"/>
                    <a:lumOff val="-17289"/>
                  </a:schemeClr>
                </a:solidFill>
              </a:rPr>
              <a:t>742  1368</a:t>
            </a:r>
          </a:p>
          <a:p>
            <a:pPr>
              <a:defRPr sz="2300">
                <a:solidFill>
                  <a:srgbClr val="FF2700"/>
                </a:solidFill>
                <a:latin typeface="Gill Sans"/>
                <a:ea typeface="Gill Sans"/>
                <a:cs typeface="Gill Sans"/>
                <a:sym typeface="Gill Sans"/>
              </a:defRPr>
            </a:pPr>
            <a:r>
              <a:t>0.92 0.15  </a:t>
            </a:r>
            <a:r>
              <a:rPr>
                <a:solidFill>
                  <a:schemeClr val="accent2">
                    <a:hueOff val="597264"/>
                    <a:satOff val="5158"/>
                    <a:lumOff val="-17289"/>
                  </a:schemeClr>
                </a:solidFill>
              </a:rPr>
              <a:t>11.8  31.3</a:t>
            </a:r>
            <a:r>
              <a:t> </a:t>
            </a:r>
          </a:p>
        </p:txBody>
      </p:sp>
      <p:sp>
        <p:nvSpPr>
          <p:cNvPr id="412" name="Shape 412"/>
          <p:cNvSpPr/>
          <p:nvPr/>
        </p:nvSpPr>
        <p:spPr>
          <a:xfrm>
            <a:off x="3225554" y="7272019"/>
            <a:ext cx="779656" cy="762001"/>
          </a:xfrm>
          <a:prstGeom prst="rect">
            <a:avLst/>
          </a:prstGeom>
          <a:solidFill>
            <a:srgbClr val="FBF2D3"/>
          </a:solidFill>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2300">
                <a:solidFill>
                  <a:srgbClr val="FF2700"/>
                </a:solidFill>
                <a:latin typeface="Gill Sans"/>
                <a:ea typeface="Gill Sans"/>
                <a:cs typeface="Gill Sans"/>
                <a:sym typeface="Gill Sans"/>
              </a:defRPr>
            </a:pPr>
            <a:r>
              <a:t>1070</a:t>
            </a:r>
          </a:p>
          <a:p>
            <a:pPr>
              <a:defRPr sz="2300">
                <a:solidFill>
                  <a:srgbClr val="FF2700"/>
                </a:solidFill>
                <a:latin typeface="Gill Sans"/>
                <a:ea typeface="Gill Sans"/>
                <a:cs typeface="Gill Sans"/>
                <a:sym typeface="Gill Sans"/>
              </a:defRPr>
            </a:pPr>
            <a:r>
              <a:t>19.1 </a:t>
            </a:r>
          </a:p>
        </p:txBody>
      </p:sp>
      <p:sp>
        <p:nvSpPr>
          <p:cNvPr id="413" name="Shape 413"/>
          <p:cNvSpPr/>
          <p:nvPr/>
        </p:nvSpPr>
        <p:spPr>
          <a:xfrm>
            <a:off x="4966460" y="7272019"/>
            <a:ext cx="714760" cy="762001"/>
          </a:xfrm>
          <a:prstGeom prst="rect">
            <a:avLst/>
          </a:prstGeom>
          <a:solidFill>
            <a:srgbClr val="FBF2D3"/>
          </a:solidFill>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2300">
                <a:solidFill>
                  <a:srgbClr val="FF2700"/>
                </a:solidFill>
                <a:latin typeface="Gill Sans"/>
                <a:ea typeface="Gill Sans"/>
                <a:cs typeface="Gill Sans"/>
                <a:sym typeface="Gill Sans"/>
              </a:defRPr>
            </a:pPr>
            <a:r>
              <a:t>391 </a:t>
            </a:r>
          </a:p>
          <a:p>
            <a:pPr>
              <a:defRPr sz="2300">
                <a:solidFill>
                  <a:srgbClr val="FF2700"/>
                </a:solidFill>
                <a:latin typeface="Gill Sans"/>
                <a:ea typeface="Gill Sans"/>
                <a:cs typeface="Gill Sans"/>
                <a:sym typeface="Gill Sans"/>
              </a:defRPr>
            </a:pPr>
            <a:r>
              <a:t>4.3 </a:t>
            </a:r>
          </a:p>
        </p:txBody>
      </p:sp>
      <p:sp>
        <p:nvSpPr>
          <p:cNvPr id="414" name="Shape 414"/>
          <p:cNvSpPr/>
          <p:nvPr/>
        </p:nvSpPr>
        <p:spPr>
          <a:xfrm>
            <a:off x="2411792" y="7272019"/>
            <a:ext cx="779656" cy="762001"/>
          </a:xfrm>
          <a:prstGeom prst="rect">
            <a:avLst/>
          </a:prstGeom>
          <a:solidFill>
            <a:srgbClr val="FBF2D3"/>
          </a:solidFill>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2300">
                <a:solidFill>
                  <a:srgbClr val="FF2700"/>
                </a:solidFill>
                <a:latin typeface="Gill Sans"/>
                <a:ea typeface="Gill Sans"/>
                <a:cs typeface="Gill Sans"/>
                <a:sym typeface="Gill Sans"/>
              </a:defRPr>
            </a:pPr>
            <a:r>
              <a:t>1054</a:t>
            </a:r>
          </a:p>
          <a:p>
            <a:pPr>
              <a:defRPr sz="2300">
                <a:solidFill>
                  <a:srgbClr val="FF2700"/>
                </a:solidFill>
                <a:latin typeface="Gill Sans"/>
                <a:ea typeface="Gill Sans"/>
                <a:cs typeface="Gill Sans"/>
                <a:sym typeface="Gill Sans"/>
              </a:defRPr>
            </a:pPr>
            <a:r>
              <a:t>16.5</a:t>
            </a:r>
          </a:p>
        </p:txBody>
      </p:sp>
      <p:sp>
        <p:nvSpPr>
          <p:cNvPr id="415" name="Shape 415"/>
          <p:cNvSpPr/>
          <p:nvPr/>
        </p:nvSpPr>
        <p:spPr>
          <a:xfrm>
            <a:off x="11706274" y="7272019"/>
            <a:ext cx="720894" cy="762001"/>
          </a:xfrm>
          <a:prstGeom prst="rect">
            <a:avLst/>
          </a:prstGeom>
          <a:solidFill>
            <a:srgbClr val="FBF2D3"/>
          </a:solidFill>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2300">
                <a:solidFill>
                  <a:srgbClr val="FF2700"/>
                </a:solidFill>
                <a:latin typeface="Gill Sans"/>
                <a:ea typeface="Gill Sans"/>
                <a:cs typeface="Gill Sans"/>
                <a:sym typeface="Gill Sans"/>
              </a:defRPr>
            </a:pPr>
            <a:r>
              <a:t>keV</a:t>
            </a:r>
          </a:p>
          <a:p>
            <a:pPr>
              <a:defRPr sz="2300">
                <a:solidFill>
                  <a:srgbClr val="FF2700"/>
                </a:solidFill>
                <a:latin typeface="Gill Sans"/>
                <a:ea typeface="Gill Sans"/>
                <a:cs typeface="Gill Sans"/>
                <a:sym typeface="Gill Sans"/>
              </a:defRPr>
            </a:pPr>
            <a:r>
              <a:t>kW  </a:t>
            </a:r>
          </a:p>
        </p:txBody>
      </p:sp>
      <p:sp>
        <p:nvSpPr>
          <p:cNvPr id="416" name="Shape 416"/>
          <p:cNvSpPr/>
          <p:nvPr/>
        </p:nvSpPr>
        <p:spPr>
          <a:xfrm>
            <a:off x="1070565" y="7221219"/>
            <a:ext cx="1269021" cy="863601"/>
          </a:xfrm>
          <a:prstGeom prst="rect">
            <a:avLst/>
          </a:prstGeom>
          <a:solidFill>
            <a:srgbClr val="FBF2D3"/>
          </a:solidFill>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2300" i="1">
                <a:solidFill>
                  <a:srgbClr val="FF2700"/>
                </a:solidFill>
                <a:latin typeface="Gill Sans"/>
                <a:ea typeface="Gill Sans"/>
                <a:cs typeface="Gill Sans"/>
                <a:sym typeface="Gill Sans"/>
              </a:defRPr>
            </a:pPr>
            <a:r>
              <a:t>u</a:t>
            </a:r>
            <a:r>
              <a:rPr sz="2600" baseline="-5999"/>
              <a:t>c</a:t>
            </a:r>
          </a:p>
          <a:p>
            <a:pPr>
              <a:defRPr sz="2300" i="1">
                <a:solidFill>
                  <a:srgbClr val="FF2700"/>
                </a:solidFill>
                <a:latin typeface="Gill Sans"/>
                <a:ea typeface="Gill Sans"/>
                <a:cs typeface="Gill Sans"/>
                <a:sym typeface="Gill Sans"/>
              </a:defRPr>
            </a:pPr>
            <a:r>
              <a:t>P</a:t>
            </a:r>
            <a:r>
              <a:rPr sz="2600" baseline="-5999"/>
              <a:t>SR</a:t>
            </a:r>
            <a:r>
              <a:rPr i="0"/>
              <a:t>/dipole</a:t>
            </a:r>
          </a:p>
        </p:txBody>
      </p:sp>
      <p:sp>
        <p:nvSpPr>
          <p:cNvPr id="417" name="Shape 417"/>
          <p:cNvSpPr/>
          <p:nvPr/>
        </p:nvSpPr>
        <p:spPr>
          <a:xfrm>
            <a:off x="11064937" y="7272019"/>
            <a:ext cx="633606" cy="762001"/>
          </a:xfrm>
          <a:prstGeom prst="rect">
            <a:avLst/>
          </a:prstGeom>
          <a:solidFill>
            <a:srgbClr val="FBF2D3"/>
          </a:solidFill>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2300">
                <a:solidFill>
                  <a:schemeClr val="accent2">
                    <a:hueOff val="597264"/>
                    <a:satOff val="5158"/>
                    <a:lumOff val="-17289"/>
                  </a:schemeClr>
                </a:solidFill>
                <a:latin typeface="Gill Sans"/>
                <a:ea typeface="Gill Sans"/>
                <a:cs typeface="Gill Sans"/>
                <a:sym typeface="Gill Sans"/>
              </a:defRPr>
            </a:pPr>
            <a:r>
              <a:t>998</a:t>
            </a:r>
          </a:p>
          <a:p>
            <a:pPr>
              <a:defRPr sz="2300">
                <a:solidFill>
                  <a:schemeClr val="accent2">
                    <a:hueOff val="597264"/>
                    <a:satOff val="5158"/>
                    <a:lumOff val="-17289"/>
                  </a:schemeClr>
                </a:solidFill>
                <a:latin typeface="Gill Sans"/>
                <a:ea typeface="Gill Sans"/>
                <a:cs typeface="Gill Sans"/>
                <a:sym typeface="Gill Sans"/>
              </a:defRPr>
            </a:pPr>
            <a:r>
              <a:t>14.9</a:t>
            </a:r>
          </a:p>
        </p:txBody>
      </p:sp>
      <p:sp>
        <p:nvSpPr>
          <p:cNvPr id="418" name="Shape 418"/>
          <p:cNvSpPr/>
          <p:nvPr/>
        </p:nvSpPr>
        <p:spPr>
          <a:xfrm>
            <a:off x="9892930" y="7272019"/>
            <a:ext cx="779656" cy="762001"/>
          </a:xfrm>
          <a:prstGeom prst="rect">
            <a:avLst/>
          </a:prstGeom>
          <a:solidFill>
            <a:srgbClr val="FBF2D3"/>
          </a:solidFill>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2300">
                <a:solidFill>
                  <a:schemeClr val="accent2">
                    <a:hueOff val="597264"/>
                    <a:satOff val="5158"/>
                    <a:lumOff val="-17289"/>
                  </a:schemeClr>
                </a:solidFill>
                <a:latin typeface="Gill Sans"/>
                <a:ea typeface="Gill Sans"/>
                <a:cs typeface="Gill Sans"/>
                <a:sym typeface="Gill Sans"/>
              </a:defRPr>
            </a:pPr>
            <a:r>
              <a:t>1377</a:t>
            </a:r>
          </a:p>
          <a:p>
            <a:pPr>
              <a:defRPr sz="2300">
                <a:solidFill>
                  <a:schemeClr val="accent2">
                    <a:hueOff val="597264"/>
                    <a:satOff val="5158"/>
                    <a:lumOff val="-17289"/>
                  </a:schemeClr>
                </a:solidFill>
                <a:latin typeface="Gill Sans"/>
                <a:ea typeface="Gill Sans"/>
                <a:cs typeface="Gill Sans"/>
                <a:sym typeface="Gill Sans"/>
              </a:defRPr>
            </a:pPr>
            <a:r>
              <a:t>41.4</a:t>
            </a:r>
          </a:p>
        </p:txBody>
      </p:sp>
      <p:sp>
        <p:nvSpPr>
          <p:cNvPr id="419" name="Shape 419"/>
          <p:cNvSpPr/>
          <p:nvPr/>
        </p:nvSpPr>
        <p:spPr>
          <a:xfrm>
            <a:off x="3093720" y="4925417"/>
            <a:ext cx="1390412" cy="944484"/>
          </a:xfrm>
          <a:prstGeom prst="rightArrow">
            <a:avLst>
              <a:gd name="adj1" fmla="val 62240"/>
              <a:gd name="adj2" fmla="val 59761"/>
            </a:avLst>
          </a:prstGeom>
          <a:blipFill>
            <a:blip r:embed="rId3"/>
          </a:blip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defRPr sz="2700">
                <a:solidFill>
                  <a:srgbClr val="FFFFFF"/>
                </a:solidFill>
                <a:effectLst>
                  <a:outerShdw blurRad="25400" dist="33948" dir="2700000" rotWithShape="0">
                    <a:srgbClr val="3B3936"/>
                  </a:outerShdw>
                </a:effectLst>
              </a:defRPr>
            </a:lvl1pPr>
          </a:lstStyle>
          <a:p>
            <a:r>
              <a:t>beam</a:t>
            </a:r>
          </a:p>
        </p:txBody>
      </p:sp>
      <p:sp>
        <p:nvSpPr>
          <p:cNvPr id="420" name="Shape 420"/>
          <p:cNvSpPr/>
          <p:nvPr/>
        </p:nvSpPr>
        <p:spPr>
          <a:xfrm>
            <a:off x="4483222" y="1139190"/>
            <a:ext cx="2372116" cy="342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1500"/>
            </a:lvl1pPr>
          </a:lstStyle>
          <a:p>
            <a:r>
              <a:t>Local CCS + Crab Waist (*)</a:t>
            </a:r>
          </a:p>
        </p:txBody>
      </p:sp>
      <p:sp>
        <p:nvSpPr>
          <p:cNvPr id="421" name="Shape 421"/>
          <p:cNvSpPr/>
          <p:nvPr/>
        </p:nvSpPr>
        <p:spPr>
          <a:xfrm>
            <a:off x="9050000" y="937260"/>
            <a:ext cx="1390413" cy="584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defRPr sz="1500"/>
            </a:lvl1pPr>
          </a:lstStyle>
          <a:p>
            <a:r>
              <a:t>Local CCS + Crab Waist</a:t>
            </a:r>
          </a:p>
        </p:txBody>
      </p:sp>
      <p:sp>
        <p:nvSpPr>
          <p:cNvPr id="422" name="Shape 422"/>
          <p:cNvSpPr/>
          <p:nvPr/>
        </p:nvSpPr>
        <p:spPr>
          <a:xfrm>
            <a:off x="5662420" y="7272019"/>
            <a:ext cx="714760" cy="762001"/>
          </a:xfrm>
          <a:prstGeom prst="rect">
            <a:avLst/>
          </a:prstGeom>
          <a:solidFill>
            <a:srgbClr val="FBF2D3"/>
          </a:solidFill>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2300">
                <a:solidFill>
                  <a:srgbClr val="FF2700"/>
                </a:solidFill>
                <a:latin typeface="Gill Sans"/>
                <a:ea typeface="Gill Sans"/>
                <a:cs typeface="Gill Sans"/>
                <a:sym typeface="Gill Sans"/>
              </a:defRPr>
            </a:pPr>
            <a:r>
              <a:t>238 </a:t>
            </a:r>
          </a:p>
          <a:p>
            <a:pPr>
              <a:defRPr sz="2300">
                <a:solidFill>
                  <a:srgbClr val="FF2700"/>
                </a:solidFill>
                <a:latin typeface="Gill Sans"/>
                <a:ea typeface="Gill Sans"/>
                <a:cs typeface="Gill Sans"/>
                <a:sym typeface="Gill Sans"/>
              </a:defRPr>
            </a:pPr>
            <a:r>
              <a:t>2.2 </a:t>
            </a: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Shape 424"/>
          <p:cNvSpPr>
            <a:spLocks noGrp="1"/>
          </p:cNvSpPr>
          <p:nvPr>
            <p:ph type="title"/>
          </p:nvPr>
        </p:nvSpPr>
        <p:spPr>
          <a:xfrm>
            <a:off x="508000" y="20320"/>
            <a:ext cx="11988800" cy="1219201"/>
          </a:xfrm>
          <a:prstGeom prst="rect">
            <a:avLst/>
          </a:prstGeom>
        </p:spPr>
        <p:txBody>
          <a:bodyPr/>
          <a:lstStyle/>
          <a:p>
            <a:r>
              <a:t>Tapering</a:t>
            </a:r>
          </a:p>
        </p:txBody>
      </p:sp>
      <p:sp>
        <p:nvSpPr>
          <p:cNvPr id="425" name="Shape 425"/>
          <p:cNvSpPr>
            <a:spLocks noGrp="1"/>
          </p:cNvSpPr>
          <p:nvPr>
            <p:ph type="body" sz="half" idx="1"/>
          </p:nvPr>
        </p:nvSpPr>
        <p:spPr>
          <a:xfrm>
            <a:off x="508674" y="6690756"/>
            <a:ext cx="11988801" cy="2622313"/>
          </a:xfrm>
          <a:prstGeom prst="rect">
            <a:avLst/>
          </a:prstGeom>
        </p:spPr>
        <p:txBody>
          <a:bodyPr>
            <a:noAutofit/>
          </a:bodyPr>
          <a:lstStyle/>
          <a:p>
            <a:pPr marL="313266" indent="-313266">
              <a:defRPr sz="2400"/>
            </a:pPr>
            <a:r>
              <a:t>The “automatic tapering” scales the strength of dipoles, quads, and sexts with the local momentum deviation of the closed orbit.</a:t>
            </a:r>
          </a:p>
          <a:p>
            <a:pPr marL="313266" indent="-313266">
              <a:defRPr sz="2400"/>
            </a:pPr>
            <a:r>
              <a:t>Thus no sawtooth orbit nor optics deformation arise.</a:t>
            </a:r>
          </a:p>
          <a:p>
            <a:pPr marL="313266" indent="-313266">
              <a:defRPr sz="2400"/>
            </a:pPr>
            <a:r>
              <a:t>This is one of the biggest merit of the double-ring scheme.</a:t>
            </a:r>
          </a:p>
        </p:txBody>
      </p:sp>
      <p:pic>
        <p:nvPicPr>
          <p:cNvPr id="426" name="pasted-image.png"/>
          <p:cNvPicPr>
            <a:picLocks noChangeAspect="1"/>
          </p:cNvPicPr>
          <p:nvPr/>
        </p:nvPicPr>
        <p:blipFill>
          <a:blip r:embed="rId2">
            <a:extLst/>
          </a:blip>
          <a:srcRect l="12085" t="14521" r="8350" b="5914"/>
          <a:stretch>
            <a:fillRect/>
          </a:stretch>
        </p:blipFill>
        <p:spPr>
          <a:xfrm>
            <a:off x="6503074" y="1426316"/>
            <a:ext cx="6059185" cy="4995968"/>
          </a:xfrm>
          <a:prstGeom prst="rect">
            <a:avLst/>
          </a:prstGeom>
          <a:ln w="12700">
            <a:miter lim="400000"/>
          </a:ln>
        </p:spPr>
      </p:pic>
      <p:pic>
        <p:nvPicPr>
          <p:cNvPr id="427" name="pasted-image.png"/>
          <p:cNvPicPr>
            <a:picLocks noChangeAspect="1"/>
          </p:cNvPicPr>
          <p:nvPr/>
        </p:nvPicPr>
        <p:blipFill>
          <a:blip r:embed="rId3">
            <a:extLst/>
          </a:blip>
          <a:srcRect l="12807" t="14482" r="7524" b="5848"/>
          <a:stretch>
            <a:fillRect/>
          </a:stretch>
        </p:blipFill>
        <p:spPr>
          <a:xfrm>
            <a:off x="442634" y="1426316"/>
            <a:ext cx="6059185" cy="4995968"/>
          </a:xfrm>
          <a:prstGeom prst="rect">
            <a:avLst/>
          </a:prstGeom>
          <a:ln w="12700">
            <a:miter lim="400000"/>
          </a:ln>
        </p:spPr>
      </p:pic>
      <p:sp>
        <p:nvSpPr>
          <p:cNvPr id="428" name="Shape 428"/>
          <p:cNvSpPr/>
          <p:nvPr/>
        </p:nvSpPr>
        <p:spPr>
          <a:xfrm>
            <a:off x="2809378" y="6002020"/>
            <a:ext cx="1747244" cy="508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t>No tapering</a:t>
            </a:r>
          </a:p>
        </p:txBody>
      </p:sp>
      <p:sp>
        <p:nvSpPr>
          <p:cNvPr id="429" name="Shape 429"/>
          <p:cNvSpPr/>
          <p:nvPr/>
        </p:nvSpPr>
        <p:spPr>
          <a:xfrm>
            <a:off x="8163212" y="6002020"/>
            <a:ext cx="3404296" cy="508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t>With automatic tapering</a:t>
            </a:r>
          </a:p>
        </p:txBody>
      </p:sp>
      <p:sp>
        <p:nvSpPr>
          <p:cNvPr id="430" name="Shape 430"/>
          <p:cNvSpPr/>
          <p:nvPr/>
        </p:nvSpPr>
        <p:spPr>
          <a:xfrm>
            <a:off x="9238460" y="187034"/>
            <a:ext cx="3600761" cy="342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1400"/>
            </a:lvl1pPr>
          </a:lstStyle>
          <a:p>
            <a:r>
              <a:t>This plot of beam optics is not the latest one.</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Shape 432"/>
          <p:cNvSpPr>
            <a:spLocks noGrp="1"/>
          </p:cNvSpPr>
          <p:nvPr>
            <p:ph type="title" idx="4294967295"/>
          </p:nvPr>
        </p:nvSpPr>
        <p:spPr>
          <a:xfrm>
            <a:off x="355600" y="202769"/>
            <a:ext cx="12293600" cy="746007"/>
          </a:xfrm>
          <a:prstGeom prst="rect">
            <a:avLst/>
          </a:prstGeom>
          <a:solidFill>
            <a:srgbClr val="E1E5E9">
              <a:alpha val="91000"/>
            </a:srgbClr>
          </a:solidFill>
        </p:spPr>
        <p:txBody>
          <a:bodyPr/>
          <a:lstStyle>
            <a:lvl1pPr defTabSz="385572">
              <a:lnSpc>
                <a:spcPct val="100000"/>
              </a:lnSpc>
              <a:spcBef>
                <a:spcPts val="0"/>
              </a:spcBef>
              <a:defRPr sz="4488">
                <a:solidFill>
                  <a:srgbClr val="535353"/>
                </a:solidFill>
                <a:latin typeface="Gill Sans Light"/>
                <a:ea typeface="Gill Sans Light"/>
                <a:cs typeface="Gill Sans Light"/>
                <a:sym typeface="Gill Sans Light"/>
              </a:defRPr>
            </a:lvl1pPr>
          </a:lstStyle>
          <a:p>
            <a:r>
              <a:t>Dynamic Apertures (KO)</a:t>
            </a:r>
          </a:p>
        </p:txBody>
      </p:sp>
      <p:pic>
        <p:nvPicPr>
          <p:cNvPr id="433" name="ScreenShot 2015-10-13 7.30.01 .png"/>
          <p:cNvPicPr>
            <a:picLocks noChangeAspect="1"/>
          </p:cNvPicPr>
          <p:nvPr/>
        </p:nvPicPr>
        <p:blipFill>
          <a:blip r:embed="rId2">
            <a:extLst/>
          </a:blip>
          <a:srcRect l="11361" t="17940" r="6983" b="11380"/>
          <a:stretch>
            <a:fillRect/>
          </a:stretch>
        </p:blipFill>
        <p:spPr>
          <a:xfrm>
            <a:off x="945991" y="2803872"/>
            <a:ext cx="5494424" cy="3886156"/>
          </a:xfrm>
          <a:prstGeom prst="rect">
            <a:avLst/>
          </a:prstGeom>
          <a:ln w="12700">
            <a:miter lim="400000"/>
          </a:ln>
        </p:spPr>
      </p:pic>
      <p:sp>
        <p:nvSpPr>
          <p:cNvPr id="434" name="Shape 434"/>
          <p:cNvSpPr>
            <a:spLocks noGrp="1"/>
          </p:cNvSpPr>
          <p:nvPr>
            <p:ph type="body" sz="quarter" idx="4294967295"/>
          </p:nvPr>
        </p:nvSpPr>
        <p:spPr>
          <a:xfrm>
            <a:off x="350520" y="7434233"/>
            <a:ext cx="12293601" cy="1777168"/>
          </a:xfrm>
          <a:prstGeom prst="rect">
            <a:avLst/>
          </a:prstGeom>
        </p:spPr>
        <p:txBody>
          <a:bodyPr anchor="t">
            <a:noAutofit/>
          </a:bodyPr>
          <a:lstStyle/>
          <a:p>
            <a:pPr marL="755013" lvl="3" indent="-395013">
              <a:spcBef>
                <a:spcPts val="0"/>
              </a:spcBef>
              <a:buClrTx/>
              <a:buSzPct val="82000"/>
              <a:buFontTx/>
              <a:buChar char="•"/>
              <a:defRPr sz="2200">
                <a:solidFill>
                  <a:srgbClr val="000000"/>
                </a:solidFill>
                <a:latin typeface="Gill Sans Light"/>
                <a:ea typeface="Gill Sans Light"/>
                <a:cs typeface="Gill Sans Light"/>
                <a:sym typeface="Gill Sans Light"/>
              </a:defRPr>
            </a:pPr>
            <a:r>
              <a:t>Sextupoles must be optimized at each beam energy.</a:t>
            </a:r>
          </a:p>
          <a:p>
            <a:pPr marL="755013" lvl="3" indent="-395013">
              <a:spcBef>
                <a:spcPts val="0"/>
              </a:spcBef>
              <a:buClrTx/>
              <a:buSzPct val="82000"/>
              <a:buFontTx/>
              <a:buChar char="•"/>
              <a:defRPr sz="2200">
                <a:solidFill>
                  <a:srgbClr val="000000"/>
                </a:solidFill>
                <a:latin typeface="Gill Sans Light"/>
                <a:ea typeface="Gill Sans Light"/>
                <a:cs typeface="Gill Sans Light"/>
                <a:sym typeface="Gill Sans Light"/>
              </a:defRPr>
            </a:pPr>
            <a:r>
              <a:t>3,000 turns are enough to determine the aperture at 45.6 GeV (long. damping = 1,500 turns).</a:t>
            </a:r>
          </a:p>
          <a:p>
            <a:pPr marL="755013" lvl="3" indent="-395013">
              <a:spcBef>
                <a:spcPts val="0"/>
              </a:spcBef>
              <a:buClrTx/>
              <a:buSzPct val="82000"/>
              <a:buFontTx/>
              <a:buChar char="•"/>
              <a:defRPr sz="2200">
                <a:solidFill>
                  <a:srgbClr val="000000"/>
                </a:solidFill>
                <a:latin typeface="Gill Sans Light"/>
                <a:ea typeface="Gill Sans Light"/>
                <a:cs typeface="Gill Sans Light"/>
                <a:sym typeface="Gill Sans Light"/>
              </a:defRPr>
            </a:pPr>
            <a:r>
              <a:t>±2% acceptance is not necessary for beamstrahlung, but may be useful for synchrotron injection.</a:t>
            </a:r>
          </a:p>
          <a:p>
            <a:pPr marL="755013" lvl="3" indent="-395013">
              <a:spcBef>
                <a:spcPts val="0"/>
              </a:spcBef>
              <a:buClrTx/>
              <a:buSzPct val="82000"/>
              <a:buFontTx/>
              <a:buChar char="•"/>
              <a:defRPr sz="2200">
                <a:solidFill>
                  <a:srgbClr val="000000"/>
                </a:solidFill>
                <a:latin typeface="Gill Sans Light"/>
                <a:ea typeface="Gill Sans Light"/>
                <a:cs typeface="Gill Sans Light"/>
                <a:sym typeface="Gill Sans Light"/>
              </a:defRPr>
            </a:pPr>
            <a:r>
              <a:t>The on-momentum peak of the transverse aperture is recovered due to weaker radiation.</a:t>
            </a:r>
          </a:p>
        </p:txBody>
      </p:sp>
      <p:pic>
        <p:nvPicPr>
          <p:cNvPr id="435" name="pasted-image.pdf"/>
          <p:cNvPicPr>
            <a:picLocks noChangeAspect="1"/>
          </p:cNvPicPr>
          <p:nvPr/>
        </p:nvPicPr>
        <p:blipFill>
          <a:blip r:embed="rId3">
            <a:extLst/>
          </a:blip>
          <a:stretch>
            <a:fillRect/>
          </a:stretch>
        </p:blipFill>
        <p:spPr>
          <a:xfrm>
            <a:off x="16345684" y="-478552"/>
            <a:ext cx="1103968" cy="281702"/>
          </a:xfrm>
          <a:prstGeom prst="rect">
            <a:avLst/>
          </a:prstGeom>
          <a:ln w="12700">
            <a:miter lim="400000"/>
          </a:ln>
        </p:spPr>
      </p:pic>
      <p:pic>
        <p:nvPicPr>
          <p:cNvPr id="436" name="pasted-image.pdf"/>
          <p:cNvPicPr>
            <a:picLocks noChangeAspect="1"/>
          </p:cNvPicPr>
          <p:nvPr/>
        </p:nvPicPr>
        <p:blipFill>
          <a:blip r:embed="rId4">
            <a:extLst/>
          </a:blip>
          <a:stretch>
            <a:fillRect/>
          </a:stretch>
        </p:blipFill>
        <p:spPr>
          <a:xfrm>
            <a:off x="5342552" y="1285533"/>
            <a:ext cx="2319696" cy="297943"/>
          </a:xfrm>
          <a:prstGeom prst="rect">
            <a:avLst/>
          </a:prstGeom>
          <a:ln w="12700">
            <a:miter lim="400000"/>
          </a:ln>
        </p:spPr>
      </p:pic>
      <p:sp>
        <p:nvSpPr>
          <p:cNvPr id="437" name="Shape 437"/>
          <p:cNvSpPr/>
          <p:nvPr/>
        </p:nvSpPr>
        <p:spPr>
          <a:xfrm flipH="1">
            <a:off x="1721127" y="6713220"/>
            <a:ext cx="4405448" cy="1"/>
          </a:xfrm>
          <a:prstGeom prst="line">
            <a:avLst/>
          </a:prstGeom>
          <a:ln w="25400">
            <a:solidFill>
              <a:srgbClr val="007D00"/>
            </a:solidFill>
            <a:miter lim="400000"/>
            <a:headEnd type="triangle"/>
            <a:tailEnd type="triangle"/>
          </a:ln>
        </p:spPr>
        <p:txBody>
          <a:bodyPr lIns="50800" tIns="50800" rIns="50800" bIns="50800" anchor="ctr"/>
          <a:lstStyle/>
          <a:p>
            <a:pPr>
              <a:defRPr sz="3200"/>
            </a:pPr>
            <a:endParaRPr/>
          </a:p>
        </p:txBody>
      </p:sp>
      <p:sp>
        <p:nvSpPr>
          <p:cNvPr id="438" name="Shape 438"/>
          <p:cNvSpPr/>
          <p:nvPr/>
        </p:nvSpPr>
        <p:spPr>
          <a:xfrm>
            <a:off x="3571351" y="6746240"/>
            <a:ext cx="705000" cy="508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b="1">
                <a:solidFill>
                  <a:schemeClr val="accent2">
                    <a:hueOff val="614819"/>
                    <a:satOff val="14458"/>
                    <a:lumOff val="-30440"/>
                  </a:schemeClr>
                </a:solidFill>
              </a:defRPr>
            </a:lvl1pPr>
          </a:lstStyle>
          <a:p>
            <a:r>
              <a:t>±2%</a:t>
            </a:r>
          </a:p>
        </p:txBody>
      </p:sp>
      <p:sp>
        <p:nvSpPr>
          <p:cNvPr id="439" name="Shape 439"/>
          <p:cNvSpPr/>
          <p:nvPr/>
        </p:nvSpPr>
        <p:spPr>
          <a:xfrm flipH="1">
            <a:off x="7365007" y="6718156"/>
            <a:ext cx="4405448" cy="1"/>
          </a:xfrm>
          <a:prstGeom prst="line">
            <a:avLst/>
          </a:prstGeom>
          <a:ln w="25400">
            <a:solidFill>
              <a:srgbClr val="007D00"/>
            </a:solidFill>
            <a:miter lim="400000"/>
            <a:headEnd type="triangle"/>
            <a:tailEnd type="triangle"/>
          </a:ln>
        </p:spPr>
        <p:txBody>
          <a:bodyPr lIns="50800" tIns="50800" rIns="50800" bIns="50800" anchor="ctr"/>
          <a:lstStyle/>
          <a:p>
            <a:pPr>
              <a:defRPr sz="3200"/>
            </a:pPr>
            <a:endParaRPr/>
          </a:p>
        </p:txBody>
      </p:sp>
      <p:sp>
        <p:nvSpPr>
          <p:cNvPr id="440" name="Shape 440"/>
          <p:cNvSpPr/>
          <p:nvPr/>
        </p:nvSpPr>
        <p:spPr>
          <a:xfrm>
            <a:off x="9215231" y="6746240"/>
            <a:ext cx="705000" cy="508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b="1">
                <a:solidFill>
                  <a:schemeClr val="accent2">
                    <a:hueOff val="614819"/>
                    <a:satOff val="14458"/>
                    <a:lumOff val="-30440"/>
                  </a:schemeClr>
                </a:solidFill>
              </a:defRPr>
            </a:lvl1pPr>
          </a:lstStyle>
          <a:p>
            <a:r>
              <a:t>±2%</a:t>
            </a:r>
          </a:p>
        </p:txBody>
      </p:sp>
      <p:sp>
        <p:nvSpPr>
          <p:cNvPr id="441" name="Shape 441"/>
          <p:cNvSpPr/>
          <p:nvPr/>
        </p:nvSpPr>
        <p:spPr>
          <a:xfrm>
            <a:off x="8112643" y="1712930"/>
            <a:ext cx="2397994" cy="9525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rPr i="1"/>
              <a:t>E</a:t>
            </a:r>
            <a:r>
              <a:rPr sz="2700" baseline="-5999"/>
              <a:t>beam</a:t>
            </a:r>
            <a:r>
              <a:t> = 175 GeV</a:t>
            </a:r>
          </a:p>
          <a:p>
            <a:r>
              <a:t>50 turns</a:t>
            </a:r>
          </a:p>
        </p:txBody>
      </p:sp>
      <p:sp>
        <p:nvSpPr>
          <p:cNvPr id="442" name="Shape 442"/>
          <p:cNvSpPr/>
          <p:nvPr/>
        </p:nvSpPr>
        <p:spPr>
          <a:xfrm>
            <a:off x="2686754" y="1712930"/>
            <a:ext cx="2474194" cy="9525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rPr i="1"/>
              <a:t>E</a:t>
            </a:r>
            <a:r>
              <a:rPr sz="2700" baseline="-5999"/>
              <a:t>beam</a:t>
            </a:r>
            <a:r>
              <a:t> = 45.6 GeV</a:t>
            </a:r>
          </a:p>
          <a:p>
            <a:r>
              <a:t>3,000 turns</a:t>
            </a:r>
          </a:p>
        </p:txBody>
      </p:sp>
      <p:pic>
        <p:nvPicPr>
          <p:cNvPr id="443" name="ScreenShot 2015-11-29 7.40.05 .png"/>
          <p:cNvPicPr>
            <a:picLocks noChangeAspect="1"/>
          </p:cNvPicPr>
          <p:nvPr/>
        </p:nvPicPr>
        <p:blipFill>
          <a:blip r:embed="rId5">
            <a:extLst/>
          </a:blip>
          <a:srcRect l="11261" t="17662" r="7662" b="12158"/>
          <a:stretch>
            <a:fillRect/>
          </a:stretch>
        </p:blipFill>
        <p:spPr>
          <a:xfrm>
            <a:off x="6564471" y="2803872"/>
            <a:ext cx="5494424" cy="3886156"/>
          </a:xfrm>
          <a:prstGeom prst="rect">
            <a:avLst/>
          </a:prstGeom>
          <a:ln w="12700">
            <a:miter lim="400000"/>
          </a:ln>
        </p:spPr>
      </p:pic>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Shape 445"/>
          <p:cNvSpPr>
            <a:spLocks noGrp="1"/>
          </p:cNvSpPr>
          <p:nvPr>
            <p:ph type="title"/>
          </p:nvPr>
        </p:nvSpPr>
        <p:spPr>
          <a:xfrm>
            <a:off x="508000" y="183316"/>
            <a:ext cx="11988800" cy="903368"/>
          </a:xfrm>
          <a:prstGeom prst="rect">
            <a:avLst/>
          </a:prstGeom>
        </p:spPr>
        <p:txBody>
          <a:bodyPr/>
          <a:lstStyle>
            <a:lvl1pPr defTabSz="408940">
              <a:spcBef>
                <a:spcPts val="1100"/>
              </a:spcBef>
              <a:defRPr sz="5250"/>
            </a:lvl1pPr>
          </a:lstStyle>
          <a:p>
            <a:r>
              <a:rPr dirty="0"/>
              <a:t>Summary</a:t>
            </a:r>
          </a:p>
        </p:txBody>
      </p:sp>
      <p:sp>
        <p:nvSpPr>
          <p:cNvPr id="446" name="Shape 446"/>
          <p:cNvSpPr>
            <a:spLocks noGrp="1"/>
          </p:cNvSpPr>
          <p:nvPr>
            <p:ph type="body" idx="4294967295"/>
          </p:nvPr>
        </p:nvSpPr>
        <p:spPr>
          <a:xfrm>
            <a:off x="508000" y="1145540"/>
            <a:ext cx="11988800" cy="8332629"/>
          </a:xfrm>
          <a:prstGeom prst="rect">
            <a:avLst/>
          </a:prstGeom>
        </p:spPr>
        <p:txBody>
          <a:bodyPr anchor="t">
            <a:noAutofit/>
          </a:bodyPr>
          <a:lstStyle/>
          <a:p>
            <a:pPr marL="313266" indent="-313266">
              <a:spcBef>
                <a:spcPts val="1200"/>
              </a:spcBef>
              <a:defRPr sz="2400"/>
            </a:pPr>
            <a:r>
              <a:rPr dirty="0"/>
              <a:t>Optics for FCC-</a:t>
            </a:r>
            <a:r>
              <a:rPr dirty="0" err="1"/>
              <a:t>ee</a:t>
            </a:r>
            <a:r>
              <a:rPr dirty="0"/>
              <a:t> are presented, considering:</a:t>
            </a:r>
          </a:p>
          <a:p>
            <a:pPr marL="783166" lvl="1" indent="-313266">
              <a:spcBef>
                <a:spcPts val="1200"/>
              </a:spcBef>
              <a:defRPr sz="2400"/>
            </a:pPr>
            <a:r>
              <a:rPr dirty="0"/>
              <a:t>2IPs/ring, with ±15 </a:t>
            </a:r>
            <a:r>
              <a:rPr dirty="0" err="1"/>
              <a:t>mrad</a:t>
            </a:r>
            <a:r>
              <a:rPr dirty="0"/>
              <a:t> crossing angle</a:t>
            </a:r>
          </a:p>
          <a:p>
            <a:pPr marL="783166" lvl="1" indent="-313266">
              <a:spcBef>
                <a:spcPts val="1200"/>
              </a:spcBef>
              <a:defRPr sz="2400"/>
            </a:pPr>
            <a:r>
              <a:rPr dirty="0"/>
              <a:t>Local chromaticity correction with crab waist</a:t>
            </a:r>
          </a:p>
          <a:p>
            <a:pPr marL="783166" lvl="1" indent="-313266">
              <a:spcBef>
                <a:spcPts val="1200"/>
              </a:spcBef>
              <a:defRPr sz="2400"/>
            </a:pPr>
            <a:r>
              <a:rPr dirty="0"/>
              <a:t>Suppression of synchrotron radiation in the IR below 100 </a:t>
            </a:r>
            <a:r>
              <a:rPr dirty="0" err="1"/>
              <a:t>keV</a:t>
            </a:r>
            <a:r>
              <a:rPr dirty="0"/>
              <a:t>.</a:t>
            </a:r>
          </a:p>
          <a:p>
            <a:pPr marL="783166" lvl="1" indent="-313266">
              <a:spcBef>
                <a:spcPts val="1200"/>
              </a:spcBef>
              <a:defRPr sz="2400"/>
            </a:pPr>
            <a:r>
              <a:rPr dirty="0"/>
              <a:t>Solenoid at IP &amp; its compensation</a:t>
            </a:r>
          </a:p>
          <a:p>
            <a:pPr marL="783166" lvl="1" indent="-313266">
              <a:spcBef>
                <a:spcPts val="1200"/>
              </a:spcBef>
              <a:defRPr sz="2400"/>
            </a:pPr>
            <a:r>
              <a:rPr dirty="0"/>
              <a:t>Element-by-element synchrotron radiation</a:t>
            </a:r>
          </a:p>
          <a:p>
            <a:pPr marL="783166" lvl="1" indent="-313266">
              <a:spcBef>
                <a:spcPts val="1200"/>
              </a:spcBef>
              <a:defRPr sz="2400"/>
            </a:pPr>
            <a:r>
              <a:rPr dirty="0"/>
              <a:t>No </a:t>
            </a:r>
            <a:r>
              <a:rPr dirty="0" err="1"/>
              <a:t>sawtooth</a:t>
            </a:r>
            <a:r>
              <a:rPr dirty="0"/>
              <a:t> by tapering of all magnets according to the local beam energy</a:t>
            </a:r>
          </a:p>
          <a:p>
            <a:pPr marL="783166" lvl="1" indent="-313266">
              <a:spcBef>
                <a:spcPts val="1200"/>
              </a:spcBef>
              <a:defRPr sz="2400"/>
            </a:pPr>
            <a:r>
              <a:rPr dirty="0"/>
              <a:t>Common RF sections with cross-over of two beams (KO)</a:t>
            </a:r>
          </a:p>
          <a:p>
            <a:pPr marL="783166" lvl="1" indent="-313266">
              <a:spcBef>
                <a:spcPts val="1200"/>
              </a:spcBef>
              <a:defRPr sz="2400"/>
            </a:pPr>
            <a:r>
              <a:rPr dirty="0"/>
              <a:t>Optimization of dynamic aperture with hundreds of sextuple families (KO)</a:t>
            </a:r>
          </a:p>
          <a:p>
            <a:pPr marL="783166" lvl="1" indent="-313266">
              <a:spcBef>
                <a:spcPts val="1200"/>
              </a:spcBef>
              <a:defRPr sz="2400"/>
            </a:pPr>
            <a:r>
              <a:rPr dirty="0"/>
              <a:t>Geometrical fitting to the FCC-</a:t>
            </a:r>
            <a:r>
              <a:rPr dirty="0" err="1"/>
              <a:t>hh</a:t>
            </a:r>
            <a:r>
              <a:rPr dirty="0"/>
              <a:t> tunnel</a:t>
            </a:r>
          </a:p>
          <a:p>
            <a:pPr marL="313266" indent="-313266">
              <a:spcBef>
                <a:spcPts val="1200"/>
              </a:spcBef>
              <a:defRPr sz="2400"/>
            </a:pPr>
            <a:r>
              <a:rPr dirty="0"/>
              <a:t>Resulting dynamic aperture almost satisfies the requirements.</a:t>
            </a:r>
          </a:p>
          <a:p>
            <a:pPr marL="313266" indent="-313266">
              <a:spcBef>
                <a:spcPts val="1200"/>
              </a:spcBef>
              <a:defRPr sz="2400"/>
            </a:pPr>
            <a:r>
              <a:rPr dirty="0"/>
              <a:t>Things not included:</a:t>
            </a:r>
          </a:p>
          <a:p>
            <a:pPr marL="783166" lvl="1" indent="-313266">
              <a:spcBef>
                <a:spcPts val="1200"/>
              </a:spcBef>
              <a:defRPr sz="2400"/>
            </a:pPr>
            <a:r>
              <a:rPr dirty="0"/>
              <a:t>Dynamic aperture with beam-beam + injection</a:t>
            </a:r>
          </a:p>
          <a:p>
            <a:pPr marL="783166" lvl="1" indent="-313266">
              <a:spcBef>
                <a:spcPts val="1200"/>
              </a:spcBef>
              <a:defRPr sz="2400"/>
            </a:pPr>
            <a:r>
              <a:rPr dirty="0"/>
              <a:t>Field quality, realistic profile of magnets (cf. Mike’s talk).</a:t>
            </a:r>
          </a:p>
          <a:p>
            <a:pPr marL="783166" lvl="1" indent="-313266">
              <a:spcBef>
                <a:spcPts val="1200"/>
              </a:spcBef>
              <a:defRPr sz="2400"/>
            </a:pPr>
            <a:r>
              <a:rPr dirty="0"/>
              <a:t>and more…</a:t>
            </a: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6725" y="1771455"/>
            <a:ext cx="5836534"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fr-CH" sz="2800" b="1" i="0" u="none" strike="noStrike" cap="none" spc="0" normalizeH="0" baseline="0" dirty="0" smtClean="0">
                <a:ln>
                  <a:noFill/>
                </a:ln>
                <a:solidFill>
                  <a:srgbClr val="414141"/>
                </a:solidFill>
                <a:effectLst/>
                <a:uFillTx/>
                <a:latin typeface="Palatino"/>
                <a:ea typeface="Palatino"/>
                <a:cs typeface="Palatino"/>
                <a:sym typeface="Palatino"/>
              </a:rPr>
              <a:t>Note on</a:t>
            </a:r>
            <a:r>
              <a:rPr kumimoji="0" lang="fr-CH" sz="2800" b="1" i="0" u="none" strike="noStrike" cap="none" spc="0" normalizeH="0" dirty="0" smtClean="0">
                <a:ln>
                  <a:noFill/>
                </a:ln>
                <a:solidFill>
                  <a:srgbClr val="414141"/>
                </a:solidFill>
                <a:effectLst/>
                <a:uFillTx/>
                <a:latin typeface="Palatino"/>
                <a:ea typeface="Palatino"/>
                <a:cs typeface="Palatino"/>
                <a:sym typeface="Palatino"/>
              </a:rPr>
              <a:t> the </a:t>
            </a:r>
            <a:r>
              <a:rPr kumimoji="0" lang="fr-CH" sz="2800" b="1" i="0" u="none" strike="noStrike" cap="none" spc="0" normalizeH="0" dirty="0" err="1" smtClean="0">
                <a:ln>
                  <a:noFill/>
                </a:ln>
                <a:solidFill>
                  <a:srgbClr val="414141"/>
                </a:solidFill>
                <a:effectLst/>
                <a:uFillTx/>
                <a:latin typeface="Palatino"/>
                <a:ea typeface="Palatino"/>
                <a:cs typeface="Palatino"/>
                <a:sym typeface="Palatino"/>
              </a:rPr>
              <a:t>optics</a:t>
            </a:r>
            <a:r>
              <a:rPr kumimoji="0" lang="fr-CH" sz="2800" b="1" i="0" u="none" strike="noStrike" cap="none" spc="0" normalizeH="0" dirty="0" smtClean="0">
                <a:ln>
                  <a:noFill/>
                </a:ln>
                <a:solidFill>
                  <a:srgbClr val="414141"/>
                </a:solidFill>
                <a:effectLst/>
                <a:uFillTx/>
                <a:latin typeface="Palatino"/>
                <a:ea typeface="Palatino"/>
                <a:cs typeface="Palatino"/>
                <a:sym typeface="Palatino"/>
              </a:rPr>
              <a:t> design </a:t>
            </a:r>
            <a:r>
              <a:rPr kumimoji="0" lang="fr-CH" sz="2800" b="1" i="0" u="none" strike="noStrike" cap="none" spc="0" normalizeH="0" dirty="0" err="1" smtClean="0">
                <a:ln>
                  <a:noFill/>
                </a:ln>
                <a:solidFill>
                  <a:srgbClr val="414141"/>
                </a:solidFill>
                <a:effectLst/>
                <a:uFillTx/>
                <a:latin typeface="Palatino"/>
                <a:ea typeface="Palatino"/>
                <a:cs typeface="Palatino"/>
                <a:sym typeface="Palatino"/>
              </a:rPr>
              <a:t>review</a:t>
            </a:r>
            <a:r>
              <a:rPr kumimoji="0" lang="fr-CH" sz="2800" b="1" i="0" u="none" strike="noStrike" cap="none" spc="0" normalizeH="0" dirty="0" smtClean="0">
                <a:ln>
                  <a:noFill/>
                </a:ln>
                <a:solidFill>
                  <a:srgbClr val="414141"/>
                </a:solidFill>
                <a:effectLst/>
                <a:uFillTx/>
                <a:latin typeface="Palatino"/>
                <a:ea typeface="Palatino"/>
                <a:cs typeface="Palatino"/>
                <a:sym typeface="Palatino"/>
              </a:rPr>
              <a:t>:</a:t>
            </a:r>
            <a:endParaRPr kumimoji="0" lang="en-US" sz="2800" b="1" i="0" u="none" strike="noStrike" cap="none" spc="0" normalizeH="0" baseline="0" dirty="0">
              <a:ln>
                <a:noFill/>
              </a:ln>
              <a:solidFill>
                <a:srgbClr val="414141"/>
              </a:solidFill>
              <a:effectLst/>
              <a:uFillTx/>
              <a:latin typeface="Palatino"/>
              <a:ea typeface="Palatino"/>
              <a:cs typeface="Palatino"/>
              <a:sym typeface="Palatino"/>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1630" y="0"/>
            <a:ext cx="6097355" cy="4021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46705" y="3796680"/>
            <a:ext cx="12442509" cy="56425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fr-CH" dirty="0" err="1" smtClean="0"/>
              <a:t>Pre</a:t>
            </a:r>
            <a:r>
              <a:rPr lang="fr-CH" dirty="0" smtClean="0"/>
              <a:t>-final version of </a:t>
            </a:r>
            <a:r>
              <a:rPr lang="fr-CH" dirty="0" err="1" smtClean="0"/>
              <a:t>recommendations</a:t>
            </a:r>
            <a:r>
              <a:rPr lang="fr-CH" dirty="0" smtClean="0"/>
              <a:t> </a:t>
            </a:r>
            <a:r>
              <a:rPr lang="fr-CH" dirty="0" err="1" smtClean="0"/>
              <a:t>exist</a:t>
            </a:r>
            <a:r>
              <a:rPr lang="fr-CH" dirty="0" smtClean="0"/>
              <a:t>. </a:t>
            </a:r>
          </a:p>
          <a:p>
            <a:pPr marL="0" marR="0" indent="0" algn="l" defTabSz="584200" rtl="0" fontAlgn="auto" latinLnBrk="0" hangingPunct="0">
              <a:lnSpc>
                <a:spcPct val="100000"/>
              </a:lnSpc>
              <a:spcBef>
                <a:spcPts val="0"/>
              </a:spcBef>
              <a:spcAft>
                <a:spcPts val="0"/>
              </a:spcAft>
              <a:buClrTx/>
              <a:buSzTx/>
              <a:buFontTx/>
              <a:buNone/>
              <a:tabLst/>
            </a:pPr>
            <a:endParaRPr lang="fr-CH" dirty="0" smtClean="0"/>
          </a:p>
          <a:p>
            <a:pPr marL="0" marR="0" indent="0" algn="l" defTabSz="584200" rtl="0" fontAlgn="auto" latinLnBrk="0" hangingPunct="0">
              <a:lnSpc>
                <a:spcPct val="100000"/>
              </a:lnSpc>
              <a:spcBef>
                <a:spcPts val="0"/>
              </a:spcBef>
              <a:spcAft>
                <a:spcPts val="0"/>
              </a:spcAft>
              <a:buClrTx/>
              <a:buSzTx/>
              <a:buFontTx/>
              <a:buNone/>
              <a:tabLst/>
            </a:pPr>
            <a:r>
              <a:rPr lang="fr-CH" dirty="0" err="1" smtClean="0"/>
              <a:t>Noted</a:t>
            </a:r>
            <a:r>
              <a:rPr lang="fr-CH" dirty="0" smtClean="0"/>
              <a:t> </a:t>
            </a:r>
            <a:r>
              <a:rPr lang="fr-CH" dirty="0" err="1" smtClean="0"/>
              <a:t>much</a:t>
            </a:r>
            <a:r>
              <a:rPr lang="fr-CH" dirty="0" smtClean="0"/>
              <a:t> </a:t>
            </a:r>
            <a:r>
              <a:rPr lang="fr-CH" dirty="0" err="1" smtClean="0"/>
              <a:t>progress</a:t>
            </a:r>
            <a:r>
              <a:rPr lang="fr-CH" dirty="0" smtClean="0"/>
              <a:t>, but </a:t>
            </a:r>
            <a:r>
              <a:rPr lang="fr-CH" dirty="0" err="1" smtClean="0"/>
              <a:t>much</a:t>
            </a:r>
            <a:r>
              <a:rPr lang="fr-CH" dirty="0" smtClean="0"/>
              <a:t> </a:t>
            </a:r>
            <a:r>
              <a:rPr lang="fr-CH" dirty="0" err="1" smtClean="0"/>
              <a:t>remains</a:t>
            </a:r>
            <a:r>
              <a:rPr lang="fr-CH" dirty="0" smtClean="0"/>
              <a:t> to </a:t>
            </a:r>
            <a:r>
              <a:rPr lang="fr-CH" dirty="0" err="1" smtClean="0"/>
              <a:t>be</a:t>
            </a:r>
            <a:r>
              <a:rPr lang="fr-CH" dirty="0" smtClean="0"/>
              <a:t> </a:t>
            </a:r>
            <a:r>
              <a:rPr lang="fr-CH" dirty="0" err="1" smtClean="0"/>
              <a:t>done</a:t>
            </a:r>
            <a:r>
              <a:rPr lang="fr-CH" dirty="0" smtClean="0"/>
              <a:t>.!</a:t>
            </a:r>
            <a:endParaRPr lang="fr-CH" dirty="0"/>
          </a:p>
          <a:p>
            <a:pPr marL="0" marR="0" indent="0" algn="l" defTabSz="584200" rtl="0" fontAlgn="auto" latinLnBrk="0" hangingPunct="0">
              <a:lnSpc>
                <a:spcPct val="100000"/>
              </a:lnSpc>
              <a:spcBef>
                <a:spcPts val="0"/>
              </a:spcBef>
              <a:spcAft>
                <a:spcPts val="0"/>
              </a:spcAft>
              <a:buClrTx/>
              <a:buSzTx/>
              <a:buFontTx/>
              <a:buNone/>
              <a:tabLst/>
            </a:pPr>
            <a:endParaRPr lang="fr-CH" dirty="0" smtClean="0"/>
          </a:p>
          <a:p>
            <a:pPr marL="0" marR="0" indent="0" algn="l" defTabSz="584200" rtl="0" fontAlgn="auto" latinLnBrk="0" hangingPunct="0">
              <a:lnSpc>
                <a:spcPct val="100000"/>
              </a:lnSpc>
              <a:spcBef>
                <a:spcPts val="0"/>
              </a:spcBef>
              <a:spcAft>
                <a:spcPts val="0"/>
              </a:spcAft>
              <a:buClrTx/>
              <a:buSzTx/>
              <a:buFontTx/>
              <a:buNone/>
              <a:tabLst/>
            </a:pPr>
            <a:r>
              <a:rPr lang="fr-CH" dirty="0" err="1" smtClean="0"/>
              <a:t>recommends</a:t>
            </a:r>
            <a:r>
              <a:rPr lang="fr-CH" dirty="0" smtClean="0"/>
              <a:t> </a:t>
            </a:r>
            <a:r>
              <a:rPr lang="fr-CH" dirty="0" err="1" smtClean="0"/>
              <a:t>combining</a:t>
            </a:r>
            <a:r>
              <a:rPr lang="fr-CH" dirty="0" smtClean="0"/>
              <a:t> the </a:t>
            </a:r>
            <a:r>
              <a:rPr lang="fr-CH" dirty="0" err="1" smtClean="0"/>
              <a:t>advantages</a:t>
            </a:r>
            <a:r>
              <a:rPr lang="fr-CH" dirty="0" smtClean="0"/>
              <a:t> of AB (</a:t>
            </a:r>
            <a:r>
              <a:rPr lang="fr-CH" dirty="0" err="1" smtClean="0"/>
              <a:t>modularity</a:t>
            </a:r>
            <a:r>
              <a:rPr lang="fr-CH" dirty="0" smtClean="0"/>
              <a:t> and </a:t>
            </a:r>
            <a:r>
              <a:rPr lang="fr-CH" dirty="0" err="1" smtClean="0"/>
              <a:t>chromatic</a:t>
            </a:r>
            <a:r>
              <a:rPr lang="fr-CH" dirty="0" smtClean="0"/>
              <a:t> </a:t>
            </a:r>
            <a:r>
              <a:rPr lang="fr-CH" dirty="0" err="1" smtClean="0"/>
              <a:t>corr</a:t>
            </a:r>
            <a:r>
              <a:rPr lang="fr-CH" dirty="0" smtClean="0"/>
              <a:t>) </a:t>
            </a:r>
          </a:p>
          <a:p>
            <a:pPr marL="0" marR="0" indent="0" algn="l" defTabSz="584200" rtl="0" fontAlgn="auto" latinLnBrk="0" hangingPunct="0">
              <a:lnSpc>
                <a:spcPct val="100000"/>
              </a:lnSpc>
              <a:spcBef>
                <a:spcPts val="0"/>
              </a:spcBef>
              <a:spcAft>
                <a:spcPts val="0"/>
              </a:spcAft>
              <a:buClrTx/>
              <a:buSzTx/>
              <a:buFontTx/>
              <a:buNone/>
              <a:tabLst/>
            </a:pPr>
            <a:r>
              <a:rPr lang="fr-CH" dirty="0" smtClean="0"/>
              <a:t>and KO (</a:t>
            </a:r>
            <a:r>
              <a:rPr lang="fr-CH" dirty="0" err="1" smtClean="0"/>
              <a:t>asymmetric</a:t>
            </a:r>
            <a:r>
              <a:rPr lang="fr-CH" dirty="0" smtClean="0"/>
              <a:t> collision point). </a:t>
            </a:r>
          </a:p>
          <a:p>
            <a:pPr marL="0" marR="0" indent="0" algn="l" defTabSz="584200" rtl="0" fontAlgn="auto" latinLnBrk="0" hangingPunct="0">
              <a:lnSpc>
                <a:spcPct val="100000"/>
              </a:lnSpc>
              <a:spcBef>
                <a:spcPts val="0"/>
              </a:spcBef>
              <a:spcAft>
                <a:spcPts val="0"/>
              </a:spcAft>
              <a:buClrTx/>
              <a:buSzTx/>
              <a:buFontTx/>
              <a:buNone/>
              <a:tabLst/>
            </a:pPr>
            <a:endParaRPr kumimoji="0" lang="fr-CH" sz="2400" b="0" i="0" u="none" strike="noStrike" cap="none" spc="0" normalizeH="0" baseline="0" dirty="0" smtClean="0">
              <a:ln>
                <a:noFill/>
              </a:ln>
              <a:solidFill>
                <a:srgbClr val="414141"/>
              </a:solidFill>
              <a:effectLst/>
              <a:uFillTx/>
              <a:latin typeface="Palatino"/>
              <a:ea typeface="Palatino"/>
              <a:cs typeface="Palatino"/>
              <a:sym typeface="Palatino"/>
            </a:endParaRPr>
          </a:p>
          <a:p>
            <a:pPr marL="0" marR="0" indent="0" algn="l" defTabSz="584200" rtl="0" fontAlgn="auto" latinLnBrk="0" hangingPunct="0">
              <a:lnSpc>
                <a:spcPct val="100000"/>
              </a:lnSpc>
              <a:spcBef>
                <a:spcPts val="0"/>
              </a:spcBef>
              <a:spcAft>
                <a:spcPts val="0"/>
              </a:spcAft>
              <a:buClrTx/>
              <a:buSzTx/>
              <a:buFontTx/>
              <a:buNone/>
              <a:tabLst/>
            </a:pPr>
            <a:r>
              <a:rPr lang="fr-CH" dirty="0" err="1" smtClean="0"/>
              <a:t>sees</a:t>
            </a:r>
            <a:r>
              <a:rPr lang="fr-CH" dirty="0" smtClean="0"/>
              <a:t> design of </a:t>
            </a:r>
            <a:r>
              <a:rPr lang="fr-CH" dirty="0" err="1" smtClean="0"/>
              <a:t>orbit</a:t>
            </a:r>
            <a:r>
              <a:rPr lang="fr-CH" dirty="0" smtClean="0"/>
              <a:t> corrections and feedbacks to </a:t>
            </a:r>
            <a:r>
              <a:rPr lang="fr-CH" dirty="0" err="1" smtClean="0"/>
              <a:t>achieve</a:t>
            </a:r>
            <a:r>
              <a:rPr lang="fr-CH" dirty="0" smtClean="0"/>
              <a:t> </a:t>
            </a:r>
            <a:r>
              <a:rPr lang="fr-CH" dirty="0" err="1" smtClean="0"/>
              <a:t>small</a:t>
            </a:r>
            <a:r>
              <a:rPr lang="fr-CH" dirty="0" smtClean="0"/>
              <a:t> </a:t>
            </a:r>
            <a:r>
              <a:rPr lang="fr-CH" dirty="0" err="1" smtClean="0"/>
              <a:t>emittances</a:t>
            </a:r>
            <a:r>
              <a:rPr lang="fr-CH" dirty="0" smtClean="0"/>
              <a:t> as </a:t>
            </a:r>
            <a:r>
              <a:rPr lang="fr-CH" dirty="0" err="1" smtClean="0"/>
              <a:t>next</a:t>
            </a:r>
            <a:r>
              <a:rPr lang="fr-CH" dirty="0" smtClean="0"/>
              <a:t> </a:t>
            </a:r>
            <a:r>
              <a:rPr lang="fr-CH" dirty="0" err="1" smtClean="0"/>
              <a:t>frontier</a:t>
            </a:r>
            <a:endParaRPr lang="fr-CH" dirty="0" smtClean="0"/>
          </a:p>
          <a:p>
            <a:pPr marL="0" marR="0" indent="0" algn="l" defTabSz="584200" rtl="0" fontAlgn="auto" latinLnBrk="0" hangingPunct="0">
              <a:lnSpc>
                <a:spcPct val="100000"/>
              </a:lnSpc>
              <a:spcBef>
                <a:spcPts val="0"/>
              </a:spcBef>
              <a:spcAft>
                <a:spcPts val="0"/>
              </a:spcAft>
              <a:buClrTx/>
              <a:buSzTx/>
              <a:buFontTx/>
              <a:buNone/>
              <a:tabLst/>
            </a:pPr>
            <a:endParaRPr kumimoji="0" lang="fr-CH" sz="2400" b="0" i="0" u="none" strike="noStrike" cap="none" spc="0" normalizeH="0" baseline="0" dirty="0" smtClean="0">
              <a:ln>
                <a:noFill/>
              </a:ln>
              <a:solidFill>
                <a:srgbClr val="414141"/>
              </a:solidFill>
              <a:effectLst/>
              <a:uFillTx/>
              <a:latin typeface="Palatino"/>
              <a:ea typeface="Palatino"/>
              <a:cs typeface="Palatino"/>
              <a:sym typeface="Palatino"/>
            </a:endParaRPr>
          </a:p>
          <a:p>
            <a:pPr marL="0" marR="0" indent="0" algn="l" defTabSz="584200" rtl="0" fontAlgn="auto" latinLnBrk="0" hangingPunct="0">
              <a:lnSpc>
                <a:spcPct val="100000"/>
              </a:lnSpc>
              <a:spcBef>
                <a:spcPts val="0"/>
              </a:spcBef>
              <a:spcAft>
                <a:spcPts val="0"/>
              </a:spcAft>
              <a:buClrTx/>
              <a:buSzTx/>
              <a:buFontTx/>
              <a:buNone/>
              <a:tabLst/>
            </a:pPr>
            <a:r>
              <a:rPr kumimoji="0" lang="fr-CH" sz="2400" b="1" i="0" u="none" strike="noStrike" cap="none" spc="0" normalizeH="0" baseline="0" dirty="0" smtClean="0">
                <a:ln>
                  <a:noFill/>
                </a:ln>
                <a:solidFill>
                  <a:srgbClr val="414141"/>
                </a:solidFill>
                <a:effectLst/>
                <a:uFillTx/>
                <a:latin typeface="Palatino"/>
                <a:ea typeface="Palatino"/>
                <a:cs typeface="Palatino"/>
                <a:sym typeface="Palatino"/>
              </a:rPr>
              <a:t>for </a:t>
            </a:r>
            <a:r>
              <a:rPr kumimoji="0" lang="fr-CH" sz="2400" b="1" i="0" u="none" strike="noStrike" cap="none" spc="0" normalizeH="0" baseline="0" dirty="0" err="1" smtClean="0">
                <a:ln>
                  <a:noFill/>
                </a:ln>
                <a:solidFill>
                  <a:srgbClr val="414141"/>
                </a:solidFill>
                <a:effectLst/>
                <a:uFillTx/>
                <a:latin typeface="Palatino"/>
                <a:ea typeface="Palatino"/>
                <a:cs typeface="Palatino"/>
                <a:sym typeface="Palatino"/>
              </a:rPr>
              <a:t>what</a:t>
            </a:r>
            <a:r>
              <a:rPr kumimoji="0" lang="fr-CH" sz="2400" b="1" i="0" u="none" strike="noStrike" cap="none" spc="0" normalizeH="0" baseline="0" dirty="0" smtClean="0">
                <a:ln>
                  <a:noFill/>
                </a:ln>
                <a:solidFill>
                  <a:srgbClr val="414141"/>
                </a:solidFill>
                <a:effectLst/>
                <a:uFillTx/>
                <a:latin typeface="Palatino"/>
                <a:ea typeface="Palatino"/>
                <a:cs typeface="Palatino"/>
                <a:sym typeface="Palatino"/>
              </a:rPr>
              <a:t> </a:t>
            </a:r>
            <a:r>
              <a:rPr kumimoji="0" lang="fr-CH" sz="2400" b="1" i="0" u="none" strike="noStrike" cap="none" spc="0" normalizeH="0" baseline="0" dirty="0" err="1" smtClean="0">
                <a:ln>
                  <a:noFill/>
                </a:ln>
                <a:solidFill>
                  <a:srgbClr val="414141"/>
                </a:solidFill>
                <a:effectLst/>
                <a:uFillTx/>
                <a:latin typeface="Palatino"/>
                <a:ea typeface="Palatino"/>
                <a:cs typeface="Palatino"/>
                <a:sym typeface="Palatino"/>
              </a:rPr>
              <a:t>concerns</a:t>
            </a:r>
            <a:r>
              <a:rPr kumimoji="0" lang="fr-CH" sz="2400" b="1" i="0" u="none" strike="noStrike" cap="none" spc="0" normalizeH="0" dirty="0" smtClean="0">
                <a:ln>
                  <a:noFill/>
                </a:ln>
                <a:solidFill>
                  <a:srgbClr val="414141"/>
                </a:solidFill>
                <a:effectLst/>
                <a:uFillTx/>
                <a:latin typeface="Palatino"/>
                <a:ea typeface="Palatino"/>
                <a:cs typeface="Palatino"/>
                <a:sym typeface="Palatino"/>
              </a:rPr>
              <a:t> </a:t>
            </a:r>
            <a:r>
              <a:rPr kumimoji="0" lang="fr-CH" sz="2400" b="1" i="0" u="none" strike="noStrike" cap="none" spc="0" normalizeH="0" baseline="0" dirty="0" smtClean="0">
                <a:ln>
                  <a:noFill/>
                </a:ln>
                <a:solidFill>
                  <a:srgbClr val="414141"/>
                </a:solidFill>
                <a:effectLst/>
                <a:uFillTx/>
                <a:latin typeface="Palatino"/>
                <a:ea typeface="Palatino"/>
                <a:cs typeface="Palatino"/>
                <a:sym typeface="Palatino"/>
              </a:rPr>
              <a:t>MDI:</a:t>
            </a:r>
            <a:r>
              <a:rPr kumimoji="0" lang="fr-CH" sz="2400" b="0" i="0" u="none" strike="noStrike" cap="none" spc="0" normalizeH="0" baseline="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p>
          <a:p>
            <a:pPr marL="0" marR="0" indent="0" algn="l" defTabSz="584200" rtl="0" fontAlgn="auto" latinLnBrk="0" hangingPunct="0">
              <a:lnSpc>
                <a:spcPct val="100000"/>
              </a:lnSpc>
              <a:spcBef>
                <a:spcPts val="0"/>
              </a:spcBef>
              <a:spcAft>
                <a:spcPts val="0"/>
              </a:spcAft>
              <a:buClrTx/>
              <a:buSzTx/>
              <a:buFontTx/>
              <a:buNone/>
              <a:tabLst/>
            </a:pPr>
            <a:r>
              <a:rPr lang="fr-CH" baseline="0" dirty="0" smtClean="0"/>
              <a:t>--</a:t>
            </a:r>
            <a:r>
              <a:rPr lang="fr-CH" dirty="0" smtClean="0"/>
              <a:t> </a:t>
            </a:r>
            <a:r>
              <a:rPr lang="fr-CH" dirty="0" err="1" smtClean="0"/>
              <a:t>should</a:t>
            </a:r>
            <a:r>
              <a:rPr lang="fr-CH" dirty="0" smtClean="0"/>
              <a:t> </a:t>
            </a:r>
            <a:r>
              <a:rPr lang="fr-CH" dirty="0" err="1" smtClean="0"/>
              <a:t>now</a:t>
            </a:r>
            <a:r>
              <a:rPr lang="fr-CH" dirty="0" smtClean="0"/>
              <a:t> </a:t>
            </a:r>
            <a:r>
              <a:rPr lang="fr-CH" dirty="0" err="1" smtClean="0"/>
              <a:t>be</a:t>
            </a:r>
            <a:r>
              <a:rPr lang="fr-CH" dirty="0" smtClean="0"/>
              <a:t> </a:t>
            </a:r>
            <a:r>
              <a:rPr lang="fr-CH" dirty="0" err="1" smtClean="0"/>
              <a:t>given</a:t>
            </a:r>
            <a:r>
              <a:rPr lang="fr-CH" dirty="0" smtClean="0"/>
              <a:t> a </a:t>
            </a:r>
            <a:r>
              <a:rPr lang="fr-CH" dirty="0" err="1" smtClean="0"/>
              <a:t>strong</a:t>
            </a:r>
            <a:r>
              <a:rPr lang="fr-CH" dirty="0" smtClean="0"/>
              <a:t> </a:t>
            </a:r>
            <a:r>
              <a:rPr lang="fr-CH" dirty="0" err="1" smtClean="0"/>
              <a:t>impetus</a:t>
            </a:r>
            <a:r>
              <a:rPr kumimoji="0" lang="fr-CH" sz="2400" b="0" i="0" u="none" strike="noStrike" cap="none" spc="0" normalizeH="0" baseline="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endParaRPr kumimoji="0" lang="fr-CH" sz="2400" b="0" i="0" u="none" strike="noStrike" cap="none" spc="0" normalizeH="0" baseline="0" dirty="0" smtClean="0">
              <a:ln>
                <a:noFill/>
              </a:ln>
              <a:solidFill>
                <a:srgbClr val="414141"/>
              </a:solidFill>
              <a:effectLst/>
              <a:uFillTx/>
              <a:latin typeface="Palatino"/>
              <a:ea typeface="Palatino"/>
              <a:cs typeface="Palatino"/>
              <a:sym typeface="Palatino"/>
            </a:endParaRPr>
          </a:p>
          <a:p>
            <a:pPr marL="0" marR="0" indent="0" algn="l" defTabSz="584200" rtl="0" fontAlgn="auto" latinLnBrk="0" hangingPunct="0">
              <a:lnSpc>
                <a:spcPct val="100000"/>
              </a:lnSpc>
              <a:spcBef>
                <a:spcPts val="0"/>
              </a:spcBef>
              <a:spcAft>
                <a:spcPts val="0"/>
              </a:spcAft>
              <a:buClrTx/>
              <a:buSzTx/>
              <a:buFontTx/>
              <a:buNone/>
              <a:tabLst/>
            </a:pPr>
            <a:r>
              <a:rPr kumimoji="0" lang="fr-CH" sz="2400" b="0" i="0" u="none" strike="noStrike" cap="none" spc="0" normalizeH="0" baseline="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baseline="0" dirty="0" err="1" smtClean="0">
                <a:ln>
                  <a:noFill/>
                </a:ln>
                <a:solidFill>
                  <a:srgbClr val="414141"/>
                </a:solidFill>
                <a:effectLst/>
                <a:uFillTx/>
                <a:latin typeface="Palatino"/>
                <a:ea typeface="Palatino"/>
                <a:cs typeface="Palatino"/>
                <a:sym typeface="Palatino"/>
              </a:rPr>
              <a:t>constraints</a:t>
            </a:r>
            <a:r>
              <a:rPr kumimoji="0" lang="fr-CH" sz="2400" b="0" i="0" u="none" strike="noStrike" cap="none" spc="0" normalizeH="0" baseline="0" dirty="0" smtClean="0">
                <a:ln>
                  <a:noFill/>
                </a:ln>
                <a:solidFill>
                  <a:srgbClr val="414141"/>
                </a:solidFill>
                <a:effectLst/>
                <a:uFillTx/>
                <a:latin typeface="Palatino"/>
                <a:ea typeface="Palatino"/>
                <a:cs typeface="Palatino"/>
                <a:sym typeface="Palatino"/>
              </a:rPr>
              <a:t> to detectors</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baseline="0" dirty="0" smtClean="0">
                <a:ln>
                  <a:noFill/>
                </a:ln>
                <a:solidFill>
                  <a:srgbClr val="414141"/>
                </a:solidFill>
                <a:effectLst/>
                <a:uFillTx/>
                <a:latin typeface="Palatino"/>
                <a:ea typeface="Palatino"/>
                <a:cs typeface="Palatino"/>
                <a:sym typeface="Palatino"/>
              </a:rPr>
              <a:t>of Synchrotron</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radiation </a:t>
            </a:r>
            <a:r>
              <a:rPr kumimoji="0" lang="fr-CH" sz="2400" b="0" i="0" u="none" strike="noStrike" cap="none" spc="0" normalizeH="0" dirty="0" err="1" smtClean="0">
                <a:ln>
                  <a:noFill/>
                </a:ln>
                <a:solidFill>
                  <a:srgbClr val="414141"/>
                </a:solidFill>
                <a:effectLst/>
                <a:uFillTx/>
                <a:latin typeface="Palatino"/>
                <a:ea typeface="Palatino"/>
                <a:cs typeface="Palatino"/>
                <a:sym typeface="Palatino"/>
              </a:rPr>
              <a:t>should</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dirty="0" err="1" smtClean="0">
                <a:ln>
                  <a:noFill/>
                </a:ln>
                <a:solidFill>
                  <a:srgbClr val="414141"/>
                </a:solidFill>
                <a:effectLst/>
                <a:uFillTx/>
                <a:latin typeface="Palatino"/>
                <a:ea typeface="Palatino"/>
                <a:cs typeface="Palatino"/>
                <a:sym typeface="Palatino"/>
              </a:rPr>
              <a:t>be</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dirty="0" err="1" smtClean="0">
                <a:ln>
                  <a:noFill/>
                </a:ln>
                <a:solidFill>
                  <a:srgbClr val="414141"/>
                </a:solidFill>
                <a:effectLst/>
                <a:uFillTx/>
                <a:latin typeface="Palatino"/>
                <a:ea typeface="Palatino"/>
                <a:cs typeface="Palatino"/>
                <a:sym typeface="Palatino"/>
              </a:rPr>
              <a:t>quantified</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dirty="0" err="1" smtClean="0">
                <a:ln>
                  <a:noFill/>
                </a:ln>
                <a:solidFill>
                  <a:srgbClr val="414141"/>
                </a:solidFill>
                <a:effectLst/>
                <a:uFillTx/>
                <a:latin typeface="Palatino"/>
                <a:ea typeface="Palatino"/>
                <a:cs typeface="Palatino"/>
                <a:sym typeface="Palatino"/>
              </a:rPr>
              <a:t>soon</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p>
          <a:p>
            <a:pPr marL="0" marR="0" indent="0" algn="l" defTabSz="584200" rtl="0" fontAlgn="auto" latinLnBrk="0" hangingPunct="0">
              <a:lnSpc>
                <a:spcPct val="100000"/>
              </a:lnSpc>
              <a:spcBef>
                <a:spcPts val="0"/>
              </a:spcBef>
              <a:spcAft>
                <a:spcPts val="0"/>
              </a:spcAft>
              <a:buClrTx/>
              <a:buSzTx/>
              <a:buFontTx/>
              <a:buNone/>
              <a:tabLst/>
            </a:pPr>
            <a:r>
              <a:rPr kumimoji="0" lang="fr-CH" sz="2400" b="0" i="0" u="none" strike="noStrike" cap="none" spc="0" normalizeH="0" dirty="0" smtClean="0">
                <a:ln>
                  <a:noFill/>
                </a:ln>
                <a:solidFill>
                  <a:srgbClr val="414141"/>
                </a:solidFill>
                <a:effectLst/>
                <a:uFillTx/>
                <a:latin typeface="Palatino"/>
                <a:ea typeface="Palatino"/>
                <a:cs typeface="Palatino"/>
                <a:sym typeface="Palatino"/>
              </a:rPr>
              <a:t>by </a:t>
            </a:r>
            <a:r>
              <a:rPr kumimoji="0" lang="fr-CH" sz="2400" b="0" i="0" u="none" strike="noStrike" cap="none" spc="0" normalizeH="0" dirty="0" err="1" smtClean="0">
                <a:ln>
                  <a:noFill/>
                </a:ln>
                <a:solidFill>
                  <a:srgbClr val="414141"/>
                </a:solidFill>
                <a:effectLst/>
                <a:uFillTx/>
                <a:latin typeface="Palatino"/>
                <a:ea typeface="Palatino"/>
                <a:cs typeface="Palatino"/>
                <a:sym typeface="Palatino"/>
              </a:rPr>
              <a:t>experimenters</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dirty="0" err="1" smtClean="0">
                <a:ln>
                  <a:noFill/>
                </a:ln>
                <a:solidFill>
                  <a:srgbClr val="414141"/>
                </a:solidFill>
                <a:effectLst/>
                <a:uFillTx/>
                <a:latin typeface="Palatino"/>
                <a:ea typeface="Palatino"/>
                <a:cs typeface="Palatino"/>
                <a:sym typeface="Palatino"/>
              </a:rPr>
              <a:t>given</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dirty="0" err="1" smtClean="0">
                <a:ln>
                  <a:noFill/>
                </a:ln>
                <a:solidFill>
                  <a:srgbClr val="414141"/>
                </a:solidFill>
                <a:effectLst/>
                <a:uFillTx/>
                <a:latin typeface="Palatino"/>
                <a:ea typeface="Palatino"/>
                <a:cs typeface="Palatino"/>
                <a:sym typeface="Palatino"/>
              </a:rPr>
              <a:t>progress</a:t>
            </a:r>
            <a:r>
              <a:rPr kumimoji="0" lang="fr-CH" sz="2400" b="0" i="0" u="none" strike="noStrike" cap="none" spc="0" normalizeH="0" dirty="0" smtClean="0">
                <a:ln>
                  <a:noFill/>
                </a:ln>
                <a:solidFill>
                  <a:srgbClr val="414141"/>
                </a:solidFill>
                <a:effectLst/>
                <a:uFillTx/>
                <a:latin typeface="Palatino"/>
                <a:ea typeface="Palatino"/>
                <a:cs typeface="Palatino"/>
                <a:sym typeface="Palatino"/>
              </a:rPr>
              <a:t> in detector design. </a:t>
            </a:r>
          </a:p>
          <a:p>
            <a:pPr marL="0" marR="0" indent="0" algn="l" defTabSz="584200" rtl="0" fontAlgn="auto" latinLnBrk="0" hangingPunct="0">
              <a:lnSpc>
                <a:spcPct val="100000"/>
              </a:lnSpc>
              <a:spcBef>
                <a:spcPts val="0"/>
              </a:spcBef>
              <a:spcAft>
                <a:spcPts val="0"/>
              </a:spcAft>
              <a:buClrTx/>
              <a:buSzTx/>
              <a:buFontTx/>
              <a:buNone/>
              <a:tabLst/>
            </a:pPr>
            <a:endParaRPr kumimoji="0" lang="fr-CH" sz="2400" b="0" i="0" u="none" strike="noStrike" cap="none" spc="0" normalizeH="0" dirty="0" smtClean="0">
              <a:ln>
                <a:noFill/>
              </a:ln>
              <a:solidFill>
                <a:srgbClr val="414141"/>
              </a:solidFill>
              <a:effectLst/>
              <a:uFillTx/>
              <a:latin typeface="Palatino"/>
              <a:ea typeface="Palatino"/>
              <a:cs typeface="Palatino"/>
              <a:sym typeface="Palatino"/>
            </a:endParaRPr>
          </a:p>
          <a:p>
            <a:pPr marL="0" marR="0" indent="0" algn="l" defTabSz="584200" rtl="0" fontAlgn="auto" latinLnBrk="0" hangingPunct="0">
              <a:lnSpc>
                <a:spcPct val="100000"/>
              </a:lnSpc>
              <a:spcBef>
                <a:spcPts val="0"/>
              </a:spcBef>
              <a:spcAft>
                <a:spcPts val="0"/>
              </a:spcAft>
              <a:buClrTx/>
              <a:buSzTx/>
              <a:buFontTx/>
              <a:buNone/>
              <a:tabLst/>
            </a:pPr>
            <a:r>
              <a:rPr kumimoji="0" lang="fr-CH" sz="2400" b="0" i="0" u="none" strike="noStrike" cap="none" spc="0" normalizeH="0" dirty="0" smtClean="0">
                <a:ln>
                  <a:noFill/>
                </a:ln>
                <a:solidFill>
                  <a:srgbClr val="414141"/>
                </a:solidFill>
                <a:effectLst/>
                <a:uFillTx/>
                <a:latin typeface="Palatino"/>
                <a:ea typeface="Palatino"/>
                <a:cs typeface="Palatino"/>
                <a:sym typeface="Palatino"/>
              </a:rPr>
              <a:t> </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Tree>
    <p:extLst>
      <p:ext uri="{BB962C8B-B14F-4D97-AF65-F5344CB8AC3E}">
        <p14:creationId xmlns:p14="http://schemas.microsoft.com/office/powerpoint/2010/main" val="170361159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 name="image10.jpg"/>
          <p:cNvPicPr>
            <a:picLocks noChangeAspect="1"/>
          </p:cNvPicPr>
          <p:nvPr/>
        </p:nvPicPr>
        <p:blipFill>
          <a:blip r:embed="rId2">
            <a:extLst/>
          </a:blip>
          <a:stretch>
            <a:fillRect/>
          </a:stretch>
        </p:blipFill>
        <p:spPr>
          <a:xfrm>
            <a:off x="1137919" y="2158828"/>
            <a:ext cx="9639009" cy="6128993"/>
          </a:xfrm>
          <a:prstGeom prst="rect">
            <a:avLst/>
          </a:prstGeom>
          <a:ln w="12700">
            <a:miter lim="400000"/>
          </a:ln>
        </p:spPr>
      </p:pic>
      <p:sp>
        <p:nvSpPr>
          <p:cNvPr id="287" name="Shape 287"/>
          <p:cNvSpPr>
            <a:spLocks noGrp="1"/>
          </p:cNvSpPr>
          <p:nvPr>
            <p:ph type="title"/>
          </p:nvPr>
        </p:nvSpPr>
        <p:spPr>
          <a:prstGeom prst="rect">
            <a:avLst/>
          </a:prstGeom>
        </p:spPr>
        <p:txBody>
          <a:bodyPr>
            <a:normAutofit/>
          </a:bodyPr>
          <a:lstStyle>
            <a:lvl1pPr>
              <a:defRPr sz="3800"/>
            </a:lvl1pPr>
          </a:lstStyle>
          <a:p>
            <a:r>
              <a:t>luminosity vs c.m. energy</a:t>
            </a:r>
          </a:p>
        </p:txBody>
      </p:sp>
      <p:sp>
        <p:nvSpPr>
          <p:cNvPr id="288" name="Shape 288"/>
          <p:cNvSpPr/>
          <p:nvPr/>
        </p:nvSpPr>
        <p:spPr>
          <a:xfrm>
            <a:off x="3837058" y="6735899"/>
            <a:ext cx="296421" cy="443166"/>
          </a:xfrm>
          <a:prstGeom prst="rect">
            <a:avLst/>
          </a:prstGeom>
          <a:solidFill>
            <a:srgbClr val="FFFFFF">
              <a:alpha val="50000"/>
            </a:srgbClr>
          </a:solidFill>
          <a:ln w="12700">
            <a:miter lim="400000"/>
          </a:ln>
          <a:extLst>
            <a:ext uri="{C572A759-6A51-4108-AA02-DFA0A04FC94B}">
              <ma14:wrappingTextBoxFlag xmlns:ma14="http://schemas.microsoft.com/office/mac/drawingml/2011/main" xmlns="" val="1"/>
            </a:ext>
          </a:extLst>
        </p:spPr>
        <p:txBody>
          <a:bodyPr wrap="none" lIns="48767" tIns="48767" rIns="48767" bIns="48767">
            <a:spAutoFit/>
          </a:bodyPr>
          <a:lstStyle>
            <a:lvl1pPr algn="l" defTabSz="914400">
              <a:spcBef>
                <a:spcPts val="500"/>
              </a:spcBef>
              <a:defRPr b="1" i="1">
                <a:solidFill>
                  <a:srgbClr val="FF0000"/>
                </a:solidFill>
                <a:latin typeface="Arial"/>
                <a:ea typeface="Arial"/>
                <a:cs typeface="Arial"/>
                <a:sym typeface="Arial"/>
              </a:defRPr>
            </a:lvl1pPr>
          </a:lstStyle>
          <a:p>
            <a:pPr>
              <a:defRPr b="0" i="0">
                <a:solidFill>
                  <a:srgbClr val="000000"/>
                </a:solidFill>
              </a:defRPr>
            </a:pPr>
            <a:r>
              <a:rPr b="1" i="1">
                <a:solidFill>
                  <a:srgbClr val="FF0000"/>
                </a:solidFill>
              </a:rPr>
              <a:t>Z</a:t>
            </a:r>
          </a:p>
        </p:txBody>
      </p:sp>
      <p:sp>
        <p:nvSpPr>
          <p:cNvPr id="289" name="Shape 289"/>
          <p:cNvSpPr/>
          <p:nvPr/>
        </p:nvSpPr>
        <p:spPr>
          <a:xfrm>
            <a:off x="4926488" y="6735898"/>
            <a:ext cx="685606" cy="443166"/>
          </a:xfrm>
          <a:prstGeom prst="rect">
            <a:avLst/>
          </a:prstGeom>
          <a:solidFill>
            <a:srgbClr val="FFFFFF">
              <a:alpha val="50000"/>
            </a:srgbClr>
          </a:solidFill>
          <a:ln w="12700">
            <a:miter lim="400000"/>
          </a:ln>
          <a:extLst>
            <a:ext uri="{C572A759-6A51-4108-AA02-DFA0A04FC94B}">
              <ma14:wrappingTextBoxFlag xmlns:ma14="http://schemas.microsoft.com/office/mac/drawingml/2011/main" xmlns="" val="1"/>
            </a:ext>
          </a:extLst>
        </p:spPr>
        <p:txBody>
          <a:bodyPr wrap="none" lIns="48767" tIns="48767" rIns="48767" bIns="48767">
            <a:spAutoFit/>
          </a:bodyPr>
          <a:lstStyle>
            <a:lvl1pPr algn="l" defTabSz="914400">
              <a:spcBef>
                <a:spcPts val="500"/>
              </a:spcBef>
              <a:defRPr b="1" i="1">
                <a:solidFill>
                  <a:srgbClr val="FF0000"/>
                </a:solidFill>
                <a:latin typeface="Arial"/>
                <a:ea typeface="Arial"/>
                <a:cs typeface="Arial"/>
                <a:sym typeface="Arial"/>
              </a:defRPr>
            </a:lvl1pPr>
          </a:lstStyle>
          <a:p>
            <a:pPr>
              <a:defRPr b="0" i="0">
                <a:solidFill>
                  <a:srgbClr val="000000"/>
                </a:solidFill>
              </a:defRPr>
            </a:pPr>
            <a:r>
              <a:rPr b="1" i="1">
                <a:solidFill>
                  <a:srgbClr val="FF0000"/>
                </a:solidFill>
              </a:rPr>
              <a:t>WW</a:t>
            </a:r>
          </a:p>
        </p:txBody>
      </p:sp>
      <p:sp>
        <p:nvSpPr>
          <p:cNvPr id="290" name="Shape 290"/>
          <p:cNvSpPr/>
          <p:nvPr/>
        </p:nvSpPr>
        <p:spPr>
          <a:xfrm>
            <a:off x="6036089" y="6742882"/>
            <a:ext cx="516538" cy="443165"/>
          </a:xfrm>
          <a:prstGeom prst="rect">
            <a:avLst/>
          </a:prstGeom>
          <a:solidFill>
            <a:srgbClr val="FFFFFF">
              <a:alpha val="50000"/>
            </a:srgbClr>
          </a:solidFill>
          <a:ln w="12700">
            <a:miter lim="400000"/>
          </a:ln>
          <a:extLst>
            <a:ext uri="{C572A759-6A51-4108-AA02-DFA0A04FC94B}">
              <ma14:wrappingTextBoxFlag xmlns:ma14="http://schemas.microsoft.com/office/mac/drawingml/2011/main" xmlns="" val="1"/>
            </a:ext>
          </a:extLst>
        </p:spPr>
        <p:txBody>
          <a:bodyPr wrap="none" lIns="48767" tIns="48767" rIns="48767" bIns="48767">
            <a:spAutoFit/>
          </a:bodyPr>
          <a:lstStyle>
            <a:lvl1pPr algn="l" defTabSz="914400">
              <a:spcBef>
                <a:spcPts val="500"/>
              </a:spcBef>
              <a:defRPr b="1" i="1">
                <a:solidFill>
                  <a:srgbClr val="FF0000"/>
                </a:solidFill>
                <a:latin typeface="Arial"/>
                <a:ea typeface="Arial"/>
                <a:cs typeface="Arial"/>
                <a:sym typeface="Arial"/>
              </a:defRPr>
            </a:lvl1pPr>
          </a:lstStyle>
          <a:p>
            <a:pPr>
              <a:defRPr b="0" i="0">
                <a:solidFill>
                  <a:srgbClr val="000000"/>
                </a:solidFill>
              </a:defRPr>
            </a:pPr>
            <a:r>
              <a:rPr b="1" i="1">
                <a:solidFill>
                  <a:srgbClr val="FF0000"/>
                </a:solidFill>
              </a:rPr>
              <a:t>HZ</a:t>
            </a:r>
          </a:p>
        </p:txBody>
      </p:sp>
      <p:grpSp>
        <p:nvGrpSpPr>
          <p:cNvPr id="293" name="Group 293"/>
          <p:cNvGrpSpPr/>
          <p:nvPr/>
        </p:nvGrpSpPr>
        <p:grpSpPr>
          <a:xfrm>
            <a:off x="7809921" y="6742882"/>
            <a:ext cx="564601" cy="547159"/>
            <a:chOff x="0" y="0"/>
            <a:chExt cx="564599" cy="547158"/>
          </a:xfrm>
        </p:grpSpPr>
        <p:sp>
          <p:nvSpPr>
            <p:cNvPr id="291" name="Shape 291"/>
            <p:cNvSpPr/>
            <p:nvPr/>
          </p:nvSpPr>
          <p:spPr>
            <a:xfrm>
              <a:off x="-1" y="0"/>
              <a:ext cx="564601" cy="547159"/>
            </a:xfrm>
            <a:prstGeom prst="rect">
              <a:avLst/>
            </a:prstGeom>
            <a:blipFill rotWithShape="1">
              <a:blip r:embed="rId3"/>
              <a:srcRect/>
              <a:stretch>
                <a:fillRect/>
              </a:stretch>
            </a:blipFill>
            <a:ln w="12700" cap="flat">
              <a:noFill/>
              <a:miter lim="400000"/>
            </a:ln>
            <a:effectLst/>
          </p:spPr>
          <p:txBody>
            <a:bodyPr wrap="square" lIns="48767" tIns="48767" rIns="48767" bIns="48767" numCol="1" anchor="t">
              <a:noAutofit/>
            </a:bodyPr>
            <a:lstStyle/>
            <a:p>
              <a:pPr algn="l" defTabSz="914400">
                <a:defRPr>
                  <a:solidFill>
                    <a:srgbClr val="000000"/>
                  </a:solidFill>
                  <a:latin typeface="Arial"/>
                  <a:ea typeface="Arial"/>
                  <a:cs typeface="Arial"/>
                  <a:sym typeface="Arial"/>
                </a:defRPr>
              </a:pPr>
              <a:endParaRPr/>
            </a:p>
          </p:txBody>
        </p:sp>
        <p:sp>
          <p:nvSpPr>
            <p:cNvPr id="292" name="Shape 292"/>
            <p:cNvSpPr/>
            <p:nvPr/>
          </p:nvSpPr>
          <p:spPr>
            <a:xfrm>
              <a:off x="-1" y="0"/>
              <a:ext cx="564601" cy="4431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8767" tIns="48767" rIns="48767" bIns="48767" numCol="1" anchor="t">
              <a:spAutoFit/>
            </a:bodyPr>
            <a:lstStyle>
              <a:lvl1pPr algn="l" defTabSz="914400">
                <a:defRPr>
                  <a:solidFill>
                    <a:srgbClr val="000000"/>
                  </a:solidFill>
                  <a:latin typeface="Arial"/>
                  <a:ea typeface="Arial"/>
                  <a:cs typeface="Arial"/>
                  <a:sym typeface="Arial"/>
                </a:defRPr>
              </a:lvl1pPr>
            </a:lstStyle>
            <a:p>
              <a:r>
                <a:t> </a:t>
              </a:r>
            </a:p>
          </p:txBody>
        </p:sp>
      </p:grpSp>
      <p:sp>
        <p:nvSpPr>
          <p:cNvPr id="294" name="Shape 294"/>
          <p:cNvSpPr/>
          <p:nvPr/>
        </p:nvSpPr>
        <p:spPr>
          <a:xfrm>
            <a:off x="4333687" y="6726803"/>
            <a:ext cx="516537" cy="443165"/>
          </a:xfrm>
          <a:prstGeom prst="rect">
            <a:avLst/>
          </a:prstGeom>
          <a:solidFill>
            <a:srgbClr val="FFFFFF">
              <a:alpha val="50000"/>
            </a:srgbClr>
          </a:solidFill>
          <a:ln w="12700">
            <a:miter lim="400000"/>
          </a:ln>
          <a:extLst>
            <a:ext uri="{C572A759-6A51-4108-AA02-DFA0A04FC94B}">
              <ma14:wrappingTextBoxFlag xmlns:ma14="http://schemas.microsoft.com/office/mac/drawingml/2011/main" xmlns="" val="1"/>
            </a:ext>
          </a:extLst>
        </p:spPr>
        <p:txBody>
          <a:bodyPr wrap="none" lIns="48767" tIns="48767" rIns="48767" bIns="48767">
            <a:spAutoFit/>
          </a:bodyPr>
          <a:lstStyle>
            <a:lvl1pPr algn="l" defTabSz="914400">
              <a:spcBef>
                <a:spcPts val="500"/>
              </a:spcBef>
              <a:defRPr b="1" i="1">
                <a:solidFill>
                  <a:srgbClr val="FF0000"/>
                </a:solidFill>
                <a:latin typeface="Arial"/>
                <a:ea typeface="Arial"/>
                <a:cs typeface="Arial"/>
                <a:sym typeface="Arial"/>
              </a:defRPr>
            </a:lvl1pPr>
          </a:lstStyle>
          <a:p>
            <a:pPr>
              <a:defRPr b="0" i="0">
                <a:solidFill>
                  <a:srgbClr val="000000"/>
                </a:solidFill>
              </a:defRPr>
            </a:pPr>
            <a:r>
              <a:rPr b="1" i="1">
                <a:solidFill>
                  <a:srgbClr val="FF0000"/>
                </a:solidFill>
              </a:rPr>
              <a:t>H?</a:t>
            </a:r>
          </a:p>
        </p:txBody>
      </p:sp>
      <p:sp>
        <p:nvSpPr>
          <p:cNvPr id="295" name="Shape 295"/>
          <p:cNvSpPr/>
          <p:nvPr/>
        </p:nvSpPr>
        <p:spPr>
          <a:xfrm>
            <a:off x="2776798" y="6726802"/>
            <a:ext cx="742856" cy="501078"/>
          </a:xfrm>
          <a:prstGeom prst="rect">
            <a:avLst/>
          </a:prstGeom>
          <a:solidFill>
            <a:srgbClr val="FFFFFF">
              <a:alpha val="50000"/>
            </a:srgbClr>
          </a:solidFill>
          <a:ln w="12700">
            <a:miter lim="400000"/>
          </a:ln>
          <a:extLst>
            <a:ext uri="{C572A759-6A51-4108-AA02-DFA0A04FC94B}">
              <ma14:wrappingTextBoxFlag xmlns:ma14="http://schemas.microsoft.com/office/mac/drawingml/2011/main" xmlns="" val="1"/>
            </a:ext>
          </a:extLst>
        </p:spPr>
        <p:txBody>
          <a:bodyPr wrap="none" lIns="48767" tIns="48767" rIns="48767" bIns="48767">
            <a:spAutoFit/>
          </a:bodyPr>
          <a:lstStyle/>
          <a:p>
            <a:pPr algn="l" defTabSz="914400">
              <a:spcBef>
                <a:spcPts val="500"/>
              </a:spcBef>
              <a:defRPr>
                <a:solidFill>
                  <a:srgbClr val="000000"/>
                </a:solidFill>
                <a:latin typeface="Arial"/>
                <a:ea typeface="Arial"/>
                <a:cs typeface="Arial"/>
                <a:sym typeface="Arial"/>
              </a:defRPr>
            </a:pPr>
            <a:r>
              <a:rPr>
                <a:solidFill>
                  <a:srgbClr val="FF0000"/>
                </a:solidFill>
                <a:latin typeface="Symbol"/>
                <a:ea typeface="Symbol"/>
                <a:cs typeface="Symbol"/>
                <a:sym typeface="Symbol"/>
              </a:rPr>
              <a:t>α</a:t>
            </a:r>
            <a:r>
              <a:rPr b="1" i="1" baseline="-25000">
                <a:solidFill>
                  <a:srgbClr val="FF0000"/>
                </a:solidFill>
              </a:rPr>
              <a:t>QED</a:t>
            </a:r>
          </a:p>
        </p:txBody>
      </p:sp>
      <p:sp>
        <p:nvSpPr>
          <p:cNvPr id="296" name="Shape 296"/>
          <p:cNvSpPr/>
          <p:nvPr/>
        </p:nvSpPr>
        <p:spPr>
          <a:xfrm>
            <a:off x="8742479" y="6742882"/>
            <a:ext cx="296421" cy="443165"/>
          </a:xfrm>
          <a:prstGeom prst="rect">
            <a:avLst/>
          </a:prstGeom>
          <a:solidFill>
            <a:srgbClr val="FFFFFF">
              <a:alpha val="50000"/>
            </a:srgbClr>
          </a:solidFill>
          <a:ln w="12700">
            <a:miter lim="400000"/>
          </a:ln>
          <a:extLst>
            <a:ext uri="{C572A759-6A51-4108-AA02-DFA0A04FC94B}">
              <ma14:wrappingTextBoxFlag xmlns:ma14="http://schemas.microsoft.com/office/mac/drawingml/2011/main" xmlns="" val="1"/>
            </a:ext>
          </a:extLst>
        </p:spPr>
        <p:txBody>
          <a:bodyPr wrap="none" lIns="48767" tIns="48767" rIns="48767" bIns="48767">
            <a:spAutoFit/>
          </a:bodyPr>
          <a:lstStyle>
            <a:lvl1pPr algn="l" defTabSz="914400">
              <a:spcBef>
                <a:spcPts val="500"/>
              </a:spcBef>
              <a:defRPr b="1" i="1">
                <a:solidFill>
                  <a:srgbClr val="FF0000"/>
                </a:solidFill>
                <a:latin typeface="Arial"/>
                <a:ea typeface="Arial"/>
                <a:cs typeface="Arial"/>
                <a:sym typeface="Arial"/>
              </a:defRPr>
            </a:lvl1pPr>
          </a:lstStyle>
          <a:p>
            <a:pPr>
              <a:defRPr b="0" i="0">
                <a:solidFill>
                  <a:srgbClr val="000000"/>
                </a:solidFill>
              </a:defRPr>
            </a:pPr>
            <a:r>
              <a:rPr b="1" i="1">
                <a:solidFill>
                  <a:srgbClr val="FF0000"/>
                </a:solidFill>
              </a:rPr>
              <a:t>?</a:t>
            </a:r>
          </a:p>
        </p:txBody>
      </p:sp>
      <p:sp>
        <p:nvSpPr>
          <p:cNvPr id="297" name="Shape 297"/>
          <p:cNvSpPr/>
          <p:nvPr/>
        </p:nvSpPr>
        <p:spPr>
          <a:xfrm>
            <a:off x="10213255" y="8851899"/>
            <a:ext cx="2281090" cy="508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t>F. Zimmermann</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Shape 299"/>
          <p:cNvSpPr>
            <a:spLocks noGrp="1"/>
          </p:cNvSpPr>
          <p:nvPr>
            <p:ph type="title"/>
          </p:nvPr>
        </p:nvSpPr>
        <p:spPr>
          <a:xfrm>
            <a:off x="355600" y="467359"/>
            <a:ext cx="12293600" cy="660104"/>
          </a:xfrm>
          <a:prstGeom prst="rect">
            <a:avLst/>
          </a:prstGeom>
        </p:spPr>
        <p:txBody>
          <a:bodyPr/>
          <a:lstStyle>
            <a:lvl1pPr defTabSz="426466">
              <a:defRPr sz="3942" cap="none">
                <a:solidFill>
                  <a:srgbClr val="000000"/>
                </a:solidFill>
              </a:defRPr>
            </a:lvl1pPr>
          </a:lstStyle>
          <a:p>
            <a:r>
              <a:t>Design constraints &amp; assumptions</a:t>
            </a:r>
          </a:p>
        </p:txBody>
      </p:sp>
      <p:sp>
        <p:nvSpPr>
          <p:cNvPr id="300" name="Shape 300"/>
          <p:cNvSpPr>
            <a:spLocks noGrp="1"/>
          </p:cNvSpPr>
          <p:nvPr>
            <p:ph type="body" idx="1"/>
          </p:nvPr>
        </p:nvSpPr>
        <p:spPr>
          <a:xfrm>
            <a:off x="994866" y="1937851"/>
            <a:ext cx="11132464" cy="6216468"/>
          </a:xfrm>
          <a:prstGeom prst="rect">
            <a:avLst/>
          </a:prstGeom>
        </p:spPr>
        <p:txBody>
          <a:bodyPr anchor="t"/>
          <a:lstStyle/>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a:t>C = 100 km, fits to the FCC-</a:t>
            </a:r>
            <a:r>
              <a:rPr dirty="0" err="1"/>
              <a:t>hh</a:t>
            </a:r>
            <a:r>
              <a:rPr dirty="0"/>
              <a:t> tunnel as much as possible.</a:t>
            </a:r>
          </a:p>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a:t>2 IPs / ring.</a:t>
            </a:r>
          </a:p>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a:t>30 </a:t>
            </a:r>
            <a:r>
              <a:rPr dirty="0" err="1"/>
              <a:t>mrad</a:t>
            </a:r>
            <a:r>
              <a:rPr dirty="0"/>
              <a:t> crossing angle with crab waist.</a:t>
            </a:r>
          </a:p>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smtClean="0"/>
              <a:t>critical </a:t>
            </a:r>
            <a:r>
              <a:rPr dirty="0"/>
              <a:t>energy of the incoming photons to the </a:t>
            </a:r>
            <a:r>
              <a:rPr dirty="0" smtClean="0"/>
              <a:t>IP</a:t>
            </a:r>
            <a:r>
              <a:rPr lang="fr-CH" dirty="0" smtClean="0"/>
              <a:t> </a:t>
            </a:r>
            <a:r>
              <a:rPr lang="en-US" dirty="0" smtClean="0"/>
              <a:t>less </a:t>
            </a:r>
            <a:r>
              <a:rPr lang="en-US" dirty="0"/>
              <a:t>than 100 </a:t>
            </a:r>
            <a:r>
              <a:rPr lang="en-US" dirty="0" err="1"/>
              <a:t>keV</a:t>
            </a:r>
            <a:r>
              <a:rPr lang="en-US" dirty="0"/>
              <a:t> </a:t>
            </a:r>
            <a:endParaRPr dirty="0"/>
          </a:p>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a:t>Common lattice for all energies. </a:t>
            </a:r>
          </a:p>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err="1"/>
              <a:t>ε</a:t>
            </a:r>
            <a:r>
              <a:rPr sz="3069" baseline="-5999" dirty="0" err="1"/>
              <a:t>x</a:t>
            </a:r>
            <a:r>
              <a:rPr dirty="0"/>
              <a:t> ≦ 1.3 nm @ 175 GeV. </a:t>
            </a:r>
          </a:p>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a:t>±2% dynamical acceptance at 175 GeV.</a:t>
            </a:r>
          </a:p>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a:t>vertical emittance less than 1 pm at 175 GeV, 0.2 pm at 45.6 GeV.</a:t>
            </a:r>
          </a:p>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a:t>β</a:t>
            </a:r>
            <a:r>
              <a:rPr sz="3069" baseline="-5999" dirty="0" err="1"/>
              <a:t>x,y</a:t>
            </a:r>
            <a:r>
              <a:rPr dirty="0"/>
              <a:t>* = (1 m, 2 mm), explore to (0.5 m, 1 mm).</a:t>
            </a:r>
          </a:p>
          <a:p>
            <a:pPr marL="326852" indent="-326852" defTabSz="578358">
              <a:lnSpc>
                <a:spcPct val="100000"/>
              </a:lnSpc>
              <a:spcBef>
                <a:spcPts val="1700"/>
              </a:spcBef>
              <a:defRPr sz="2772">
                <a:solidFill>
                  <a:srgbClr val="000000"/>
                </a:solidFill>
                <a:latin typeface="Gill Sans"/>
                <a:ea typeface="Gill Sans"/>
                <a:cs typeface="Gill Sans"/>
                <a:sym typeface="Gill Sans"/>
              </a:defRPr>
            </a:pPr>
            <a:r>
              <a:rPr dirty="0"/>
              <a:t>“Tapering” to cure the </a:t>
            </a:r>
            <a:r>
              <a:rPr dirty="0" err="1"/>
              <a:t>sawtooth</a:t>
            </a:r>
            <a:r>
              <a:rPr dirty="0"/>
              <a:t> orbit due to SR at high energy.</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4" name="pasted-image.pdf"/>
          <p:cNvPicPr>
            <a:picLocks noChangeAspect="1"/>
          </p:cNvPicPr>
          <p:nvPr/>
        </p:nvPicPr>
        <p:blipFill>
          <a:blip r:embed="rId2">
            <a:extLst/>
          </a:blip>
          <a:stretch>
            <a:fillRect/>
          </a:stretch>
        </p:blipFill>
        <p:spPr>
          <a:xfrm>
            <a:off x="200393" y="250472"/>
            <a:ext cx="12604014" cy="9453011"/>
          </a:xfrm>
          <a:prstGeom prst="rect">
            <a:avLst/>
          </a:prstGeom>
          <a:ln w="12700">
            <a:miter lim="400000"/>
          </a:ln>
        </p:spPr>
      </p:pic>
      <p:sp>
        <p:nvSpPr>
          <p:cNvPr id="405" name="Shape 405"/>
          <p:cNvSpPr/>
          <p:nvPr/>
        </p:nvSpPr>
        <p:spPr>
          <a:xfrm>
            <a:off x="10037792" y="9255759"/>
            <a:ext cx="1910656" cy="508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t>H. Burkhardt</a:t>
            </a:r>
          </a:p>
        </p:txBody>
      </p:sp>
    </p:spTree>
    <p:extLst>
      <p:ext uri="{BB962C8B-B14F-4D97-AF65-F5344CB8AC3E}">
        <p14:creationId xmlns:p14="http://schemas.microsoft.com/office/powerpoint/2010/main" val="424244154"/>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p:cNvSpPr>
          <p:nvPr>
            <p:ph type="title"/>
          </p:nvPr>
        </p:nvSpPr>
        <p:spPr>
          <a:xfrm>
            <a:off x="355600" y="0"/>
            <a:ext cx="12293600" cy="660103"/>
          </a:xfrm>
          <a:prstGeom prst="rect">
            <a:avLst/>
          </a:prstGeom>
        </p:spPr>
        <p:txBody>
          <a:bodyPr>
            <a:normAutofit/>
          </a:bodyPr>
          <a:lstStyle>
            <a:lvl1pPr defTabSz="426466">
              <a:defRPr sz="3942" cap="none">
                <a:solidFill>
                  <a:srgbClr val="000000"/>
                </a:solidFill>
              </a:defRPr>
            </a:lvl1pPr>
          </a:lstStyle>
          <a:p>
            <a:r>
              <a:rPr sz="3200" dirty="0"/>
              <a:t>There are at least two solutions </a:t>
            </a:r>
            <a:r>
              <a:rPr lang="fr-CH" sz="3200" dirty="0" smtClean="0"/>
              <a:t>for</a:t>
            </a:r>
            <a:r>
              <a:rPr sz="3200" dirty="0" smtClean="0"/>
              <a:t> </a:t>
            </a:r>
            <a:r>
              <a:rPr sz="3200" dirty="0"/>
              <a:t>optics so far</a:t>
            </a:r>
          </a:p>
        </p:txBody>
      </p:sp>
      <p:graphicFrame>
        <p:nvGraphicFramePr>
          <p:cNvPr id="303" name="Table 303"/>
          <p:cNvGraphicFramePr/>
          <p:nvPr>
            <p:extLst>
              <p:ext uri="{D42A27DB-BD31-4B8C-83A1-F6EECF244321}">
                <p14:modId xmlns:p14="http://schemas.microsoft.com/office/powerpoint/2010/main" val="1085002456"/>
              </p:ext>
            </p:extLst>
          </p:nvPr>
        </p:nvGraphicFramePr>
        <p:xfrm>
          <a:off x="1384418" y="700350"/>
          <a:ext cx="10766741" cy="8747760"/>
        </p:xfrm>
        <a:graphic>
          <a:graphicData uri="http://schemas.openxmlformats.org/drawingml/2006/table">
            <a:tbl>
              <a:tblPr firstRow="1" bandRow="1">
                <a:tableStyleId>{4C3C2611-4C71-4FC5-86AE-919BDF0F9419}</a:tableStyleId>
              </a:tblPr>
              <a:tblGrid>
                <a:gridCol w="4354905"/>
                <a:gridCol w="3205918"/>
                <a:gridCol w="3205918"/>
              </a:tblGrid>
              <a:tr h="273121">
                <a:tc>
                  <a:txBody>
                    <a:bodyPr/>
                    <a:lstStyle/>
                    <a:p>
                      <a:pPr>
                        <a:defRPr sz="1400">
                          <a:solidFill>
                            <a:srgbClr val="000000"/>
                          </a:solidFill>
                          <a:latin typeface="Arial"/>
                          <a:ea typeface="Arial"/>
                          <a:cs typeface="Arial"/>
                          <a:sym typeface="Arial"/>
                        </a:defRPr>
                      </a:pPr>
                      <a:endParaRPr dirty="0"/>
                    </a:p>
                  </a:txBody>
                  <a:tcPr marL="50800" marR="50800" marT="50800" marB="50800" anchor="ctr"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noFill/>
                  </a:tcPr>
                </a:tc>
                <a:tc>
                  <a:txBody>
                    <a:bodyPr/>
                    <a:lstStyle/>
                    <a:p>
                      <a:pPr>
                        <a:defRPr>
                          <a:solidFill>
                            <a:srgbClr val="000000"/>
                          </a:solidFill>
                        </a:defRPr>
                      </a:pPr>
                      <a:r>
                        <a:rPr sz="1400" b="1" dirty="0" smtClean="0">
                          <a:latin typeface="Arial"/>
                          <a:ea typeface="Arial"/>
                          <a:cs typeface="Arial"/>
                          <a:sym typeface="Arial"/>
                        </a:rPr>
                        <a:t>A</a:t>
                      </a:r>
                      <a:r>
                        <a:rPr lang="fr-CH" sz="1400" b="1" dirty="0" err="1" smtClean="0">
                          <a:latin typeface="Arial"/>
                          <a:ea typeface="Arial"/>
                          <a:cs typeface="Arial"/>
                          <a:sym typeface="Arial"/>
                        </a:rPr>
                        <a:t>nton</a:t>
                      </a:r>
                      <a:r>
                        <a:rPr lang="fr-CH" sz="1400" b="1" dirty="0" smtClean="0">
                          <a:latin typeface="Arial"/>
                          <a:ea typeface="Arial"/>
                          <a:cs typeface="Arial"/>
                          <a:sym typeface="Arial"/>
                        </a:rPr>
                        <a:t> </a:t>
                      </a:r>
                      <a:r>
                        <a:rPr sz="1400" b="1" dirty="0" smtClean="0">
                          <a:latin typeface="Arial"/>
                          <a:ea typeface="Arial"/>
                          <a:cs typeface="Arial"/>
                          <a:sym typeface="Arial"/>
                        </a:rPr>
                        <a:t>B</a:t>
                      </a:r>
                      <a:r>
                        <a:rPr lang="fr-CH" sz="1400" b="1" dirty="0" err="1" smtClean="0">
                          <a:latin typeface="Arial"/>
                          <a:ea typeface="Arial"/>
                          <a:cs typeface="Arial"/>
                          <a:sym typeface="Arial"/>
                        </a:rPr>
                        <a:t>ogomyagkov</a:t>
                      </a:r>
                      <a:r>
                        <a:rPr lang="fr-CH" sz="1400" b="1" dirty="0" smtClean="0">
                          <a:latin typeface="Arial"/>
                          <a:ea typeface="Arial"/>
                          <a:cs typeface="Arial"/>
                          <a:sym typeface="Arial"/>
                        </a:rPr>
                        <a:t> </a:t>
                      </a:r>
                      <a:r>
                        <a:rPr sz="1400" b="1" dirty="0" smtClean="0">
                          <a:latin typeface="Arial"/>
                          <a:ea typeface="Arial"/>
                          <a:cs typeface="Arial"/>
                          <a:sym typeface="Arial"/>
                        </a:rPr>
                        <a:t> </a:t>
                      </a:r>
                      <a:r>
                        <a:rPr sz="1400" b="1" dirty="0">
                          <a:latin typeface="Arial"/>
                          <a:ea typeface="Arial"/>
                          <a:cs typeface="Arial"/>
                          <a:sym typeface="Arial"/>
                        </a:rPr>
                        <a:t>V. 8</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noFill/>
                  </a:tcPr>
                </a:tc>
                <a:tc>
                  <a:txBody>
                    <a:bodyPr/>
                    <a:lstStyle/>
                    <a:p>
                      <a:pPr>
                        <a:defRPr>
                          <a:solidFill>
                            <a:srgbClr val="000000"/>
                          </a:solidFill>
                        </a:defRPr>
                      </a:pPr>
                      <a:r>
                        <a:rPr sz="1400" b="1" dirty="0" smtClean="0">
                          <a:latin typeface="Arial"/>
                          <a:ea typeface="Arial"/>
                          <a:cs typeface="Arial"/>
                          <a:sym typeface="Arial"/>
                        </a:rPr>
                        <a:t>K</a:t>
                      </a:r>
                      <a:r>
                        <a:rPr lang="fr-CH" sz="1400" b="1" dirty="0" smtClean="0">
                          <a:latin typeface="Arial"/>
                          <a:ea typeface="Arial"/>
                          <a:cs typeface="Arial"/>
                          <a:sym typeface="Arial"/>
                        </a:rPr>
                        <a:t>. </a:t>
                      </a:r>
                      <a:r>
                        <a:rPr sz="1400" b="1" dirty="0" smtClean="0">
                          <a:latin typeface="Arial"/>
                          <a:ea typeface="Arial"/>
                          <a:cs typeface="Arial"/>
                          <a:sym typeface="Arial"/>
                        </a:rPr>
                        <a:t>O</a:t>
                      </a:r>
                      <a:r>
                        <a:rPr lang="fr-CH" sz="1400" b="1" dirty="0" smtClean="0">
                          <a:latin typeface="Arial"/>
                          <a:ea typeface="Arial"/>
                          <a:cs typeface="Arial"/>
                          <a:sym typeface="Arial"/>
                        </a:rPr>
                        <a:t>ide </a:t>
                      </a:r>
                      <a:r>
                        <a:rPr sz="1400" b="1" dirty="0" smtClean="0">
                          <a:latin typeface="Arial"/>
                          <a:ea typeface="Arial"/>
                          <a:cs typeface="Arial"/>
                          <a:sym typeface="Arial"/>
                        </a:rPr>
                        <a:t> </a:t>
                      </a:r>
                      <a:r>
                        <a:rPr sz="1400" b="1" dirty="0">
                          <a:latin typeface="Arial"/>
                          <a:ea typeface="Arial"/>
                          <a:cs typeface="Arial"/>
                          <a:sym typeface="Arial"/>
                        </a:rPr>
                        <a:t>58_32</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noFill/>
                  </a:tcPr>
                </a:tc>
              </a:tr>
              <a:tr h="357026">
                <a:tc>
                  <a:txBody>
                    <a:bodyPr/>
                    <a:lstStyle/>
                    <a:p>
                      <a:pPr algn="l">
                        <a:defRPr>
                          <a:solidFill>
                            <a:srgbClr val="000000"/>
                          </a:solidFill>
                        </a:defRPr>
                      </a:pPr>
                      <a:r>
                        <a:rPr sz="1600" dirty="0">
                          <a:latin typeface="Arial"/>
                          <a:ea typeface="Arial"/>
                          <a:cs typeface="Arial"/>
                          <a:sym typeface="Arial"/>
                        </a:rPr>
                        <a:t>Concept</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modular</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integrated</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tcPr>
                </a:tc>
              </a:tr>
              <a:tr h="357026">
                <a:tc>
                  <a:txBody>
                    <a:bodyPr/>
                    <a:lstStyle/>
                    <a:p>
                      <a:pPr algn="l">
                        <a:defRPr>
                          <a:solidFill>
                            <a:srgbClr val="000000"/>
                          </a:solidFill>
                        </a:defRPr>
                      </a:pPr>
                      <a:r>
                        <a:rPr sz="1600">
                          <a:latin typeface="Arial"/>
                          <a:ea typeface="Arial"/>
                          <a:cs typeface="Arial"/>
                          <a:sym typeface="Arial"/>
                        </a:rPr>
                        <a:t>Circumference [km]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gridSpan="2">
                  <a:txBody>
                    <a:bodyPr/>
                    <a:lstStyle/>
                    <a:p>
                      <a:pPr>
                        <a:defRPr>
                          <a:solidFill>
                            <a:srgbClr val="000000"/>
                          </a:solidFill>
                        </a:defRPr>
                      </a:pPr>
                      <a:r>
                        <a:rPr sz="1600">
                          <a:latin typeface="Arial"/>
                          <a:ea typeface="Arial"/>
                          <a:cs typeface="Arial"/>
                          <a:sym typeface="Arial"/>
                        </a:rPr>
                        <a:t>100</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hMerge="1">
                  <a:txBody>
                    <a:bodyPr/>
                    <a:lstStyle/>
                    <a:p>
                      <a:endParaRPr lang="en-US"/>
                    </a:p>
                  </a:txBody>
                  <a:tcPr/>
                </a:tc>
              </a:tr>
              <a:tr h="357026">
                <a:tc>
                  <a:txBody>
                    <a:bodyPr/>
                    <a:lstStyle/>
                    <a:p>
                      <a:pPr algn="l">
                        <a:defRPr>
                          <a:solidFill>
                            <a:srgbClr val="000000"/>
                          </a:solidFill>
                        </a:defRPr>
                      </a:pPr>
                      <a:r>
                        <a:rPr sz="1600">
                          <a:latin typeface="Arial"/>
                          <a:ea typeface="Arial"/>
                          <a:cs typeface="Arial"/>
                          <a:sym typeface="Arial"/>
                        </a:rPr>
                        <a:t>Number of IPs / ring</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gridSpan="2">
                  <a:txBody>
                    <a:bodyPr/>
                    <a:lstStyle/>
                    <a:p>
                      <a:pPr>
                        <a:defRPr>
                          <a:solidFill>
                            <a:srgbClr val="000000"/>
                          </a:solidFill>
                        </a:defRPr>
                      </a:pPr>
                      <a:r>
                        <a:rPr sz="1600">
                          <a:latin typeface="Arial"/>
                          <a:ea typeface="Arial"/>
                          <a:cs typeface="Arial"/>
                          <a:sym typeface="Arial"/>
                        </a:rPr>
                        <a:t>2</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tcPr>
                </a:tc>
                <a:tc hMerge="1">
                  <a:txBody>
                    <a:bodyPr/>
                    <a:lstStyle/>
                    <a:p>
                      <a:endParaRPr lang="en-US"/>
                    </a:p>
                  </a:txBody>
                  <a:tcPr/>
                </a:tc>
              </a:tr>
              <a:tr h="357026">
                <a:tc>
                  <a:txBody>
                    <a:bodyPr/>
                    <a:lstStyle/>
                    <a:p>
                      <a:pPr algn="l">
                        <a:defRPr>
                          <a:solidFill>
                            <a:srgbClr val="000000"/>
                          </a:solidFill>
                        </a:defRPr>
                      </a:pPr>
                      <a:r>
                        <a:rPr sz="1600">
                          <a:latin typeface="Arial"/>
                          <a:ea typeface="Arial"/>
                          <a:cs typeface="Arial"/>
                          <a:sym typeface="Arial"/>
                        </a:rPr>
                        <a:t>Crossing angle at IP [mrad]</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gridSpan="2">
                  <a:txBody>
                    <a:bodyPr/>
                    <a:lstStyle/>
                    <a:p>
                      <a:pPr>
                        <a:defRPr>
                          <a:solidFill>
                            <a:srgbClr val="000000"/>
                          </a:solidFill>
                        </a:defRPr>
                      </a:pPr>
                      <a:r>
                        <a:rPr sz="1600">
                          <a:latin typeface="Arial"/>
                          <a:ea typeface="Arial"/>
                          <a:cs typeface="Arial"/>
                          <a:sym typeface="Arial"/>
                        </a:rPr>
                        <a:t>30</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hMerge="1">
                  <a:txBody>
                    <a:bodyPr/>
                    <a:lstStyle/>
                    <a:p>
                      <a:endParaRPr lang="en-US"/>
                    </a:p>
                  </a:txBody>
                  <a:tcPr/>
                </a:tc>
              </a:tr>
              <a:tr h="357026">
                <a:tc>
                  <a:txBody>
                    <a:bodyPr/>
                    <a:lstStyle/>
                    <a:p>
                      <a:pPr algn="l">
                        <a:defRPr>
                          <a:solidFill>
                            <a:srgbClr val="000000"/>
                          </a:solidFill>
                        </a:defRPr>
                      </a:pPr>
                      <a:r>
                        <a:rPr sz="1600">
                          <a:latin typeface="Arial"/>
                          <a:ea typeface="Arial"/>
                          <a:cs typeface="Arial"/>
                          <a:sym typeface="Arial"/>
                        </a:rPr>
                        <a:t>Solenoid with compensation at IP</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gridSpan="2">
                  <a:txBody>
                    <a:bodyPr/>
                    <a:lstStyle/>
                    <a:p>
                      <a:pPr>
                        <a:defRPr>
                          <a:solidFill>
                            <a:srgbClr val="000000"/>
                          </a:solidFill>
                        </a:defRPr>
                      </a:pPr>
                      <a:r>
                        <a:rPr sz="1600">
                          <a:latin typeface="Arial"/>
                          <a:ea typeface="Arial"/>
                          <a:cs typeface="Arial"/>
                          <a:sym typeface="Arial"/>
                        </a:rPr>
                        <a:t>±2 T × 1 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hMerge="1">
                  <a:txBody>
                    <a:bodyPr/>
                    <a:lstStyle/>
                    <a:p>
                      <a:endParaRPr lang="en-US"/>
                    </a:p>
                  </a:txBody>
                  <a:tcPr/>
                </a:tc>
              </a:tr>
              <a:tr h="357026">
                <a:tc>
                  <a:txBody>
                    <a:bodyPr/>
                    <a:lstStyle/>
                    <a:p>
                      <a:pPr algn="l">
                        <a:defRPr>
                          <a:solidFill>
                            <a:srgbClr val="000000"/>
                          </a:solidFill>
                        </a:defRPr>
                      </a:pPr>
                      <a:r>
                        <a:rPr sz="1600">
                          <a:latin typeface="Arial"/>
                          <a:ea typeface="Arial"/>
                          <a:cs typeface="Arial"/>
                          <a:sym typeface="Arial"/>
                        </a:rPr>
                        <a:t>ℓ* [m]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2</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2.2</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r>
              <a:tr h="357026">
                <a:tc>
                  <a:txBody>
                    <a:bodyPr/>
                    <a:lstStyle/>
                    <a:p>
                      <a:pPr algn="l">
                        <a:defRPr>
                          <a:solidFill>
                            <a:srgbClr val="000000"/>
                          </a:solidFill>
                        </a:defRPr>
                      </a:pPr>
                      <a:r>
                        <a:rPr sz="1600">
                          <a:latin typeface="Arial"/>
                          <a:ea typeface="Arial"/>
                          <a:cs typeface="Arial"/>
                          <a:sym typeface="Arial"/>
                        </a:rPr>
                        <a:t>Critical energy of photons to IP [keV]</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400</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100</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r>
              <a:tr h="357026">
                <a:tc>
                  <a:txBody>
                    <a:bodyPr/>
                    <a:lstStyle/>
                    <a:p>
                      <a:pPr algn="l">
                        <a:defRPr>
                          <a:solidFill>
                            <a:srgbClr val="000000"/>
                          </a:solidFill>
                        </a:defRPr>
                      </a:pPr>
                      <a:r>
                        <a:rPr sz="1600">
                          <a:latin typeface="Arial"/>
                          <a:ea typeface="Arial"/>
                          <a:cs typeface="Arial"/>
                          <a:sym typeface="Arial"/>
                        </a:rPr>
                        <a:t>IR Optics</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symmetric</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asymmetric</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r>
              <a:tr h="357026">
                <a:tc>
                  <a:txBody>
                    <a:bodyPr/>
                    <a:lstStyle/>
                    <a:p>
                      <a:pPr algn="l">
                        <a:defRPr>
                          <a:solidFill>
                            <a:srgbClr val="000000"/>
                          </a:solidFill>
                        </a:defRPr>
                      </a:pPr>
                      <a:r>
                        <a:rPr sz="1600">
                          <a:latin typeface="Arial"/>
                          <a:ea typeface="Arial"/>
                          <a:cs typeface="Arial"/>
                          <a:sym typeface="Arial"/>
                        </a:rPr>
                        <a:t>Local chromaticity correction</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X, Y</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Y </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r>
              <a:tr h="357026">
                <a:tc>
                  <a:txBody>
                    <a:bodyPr/>
                    <a:lstStyle/>
                    <a:p>
                      <a:pPr algn="l">
                        <a:defRPr>
                          <a:solidFill>
                            <a:srgbClr val="000000"/>
                          </a:solidFill>
                        </a:defRPr>
                      </a:pPr>
                      <a:r>
                        <a:rPr sz="1600">
                          <a:latin typeface="Arial"/>
                          <a:ea typeface="Arial"/>
                          <a:cs typeface="Arial"/>
                          <a:sym typeface="Arial"/>
                        </a:rPr>
                        <a:t>Crab sexts</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separated</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integrated with LCCS</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r>
              <a:tr h="357026">
                <a:tc>
                  <a:txBody>
                    <a:bodyPr/>
                    <a:lstStyle/>
                    <a:p>
                      <a:pPr algn="l">
                        <a:defRPr>
                          <a:solidFill>
                            <a:srgbClr val="000000"/>
                          </a:solidFill>
                        </a:defRPr>
                      </a:pPr>
                      <a:r>
                        <a:rPr sz="1600">
                          <a:latin typeface="Arial"/>
                          <a:ea typeface="Arial"/>
                          <a:cs typeface="Arial"/>
                          <a:sym typeface="Arial"/>
                        </a:rPr>
                        <a:t>Arc cell</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FODO, 79.2°/60°</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FODO, 90°/90°</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tcPr>
                </a:tc>
              </a:tr>
              <a:tr h="357026">
                <a:tc>
                  <a:txBody>
                    <a:bodyPr/>
                    <a:lstStyle/>
                    <a:p>
                      <a:pPr algn="l">
                        <a:defRPr>
                          <a:solidFill>
                            <a:srgbClr val="000000"/>
                          </a:solidFill>
                        </a:defRPr>
                      </a:pPr>
                      <a:r>
                        <a:rPr sz="1600">
                          <a:latin typeface="Arial"/>
                          <a:ea typeface="Arial"/>
                          <a:cs typeface="Arial"/>
                          <a:sym typeface="Arial"/>
                        </a:rPr>
                        <a:t>Arc sextuple families</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2</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294 (paired)</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solidFill>
                      <a:srgbClr val="000000">
                        <a:alpha val="5000"/>
                      </a:srgbClr>
                    </a:solidFill>
                  </a:tcPr>
                </a:tc>
              </a:tr>
              <a:tr h="357026">
                <a:tc>
                  <a:txBody>
                    <a:bodyPr/>
                    <a:lstStyle/>
                    <a:p>
                      <a:pPr algn="l" defTabSz="457200">
                        <a:defRPr>
                          <a:solidFill>
                            <a:srgbClr val="000000"/>
                          </a:solidFill>
                          <a:latin typeface="Arial"/>
                          <a:ea typeface="Arial"/>
                          <a:cs typeface="Arial"/>
                          <a:sym typeface="Arial"/>
                        </a:defRPr>
                      </a:pPr>
                      <a:r>
                        <a:rPr sz="1600"/>
                        <a:t>mom. comp. [10</a:t>
                      </a:r>
                      <a:r>
                        <a:rPr sz="1600" baseline="31999"/>
                        <a:t>-5</a:t>
                      </a:r>
                      <a:r>
                        <a:rPr sz="1600"/>
                        <a:t>]</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600">
                          <a:latin typeface="Arial"/>
                          <a:ea typeface="Arial"/>
                          <a:cs typeface="Arial"/>
                          <a:sym typeface="Arial"/>
                        </a:rPr>
                        <a:t>0.67</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600">
                          <a:latin typeface="Arial"/>
                          <a:ea typeface="Arial"/>
                          <a:cs typeface="Arial"/>
                          <a:sym typeface="Arial"/>
                        </a:rPr>
                        <a:t>0.69</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tcPr>
                </a:tc>
              </a:tr>
              <a:tr h="357026">
                <a:tc>
                  <a:txBody>
                    <a:bodyPr/>
                    <a:lstStyle/>
                    <a:p>
                      <a:pPr algn="l" defTabSz="457200">
                        <a:defRPr>
                          <a:solidFill>
                            <a:srgbClr val="000000"/>
                          </a:solidFill>
                        </a:defRPr>
                      </a:pPr>
                      <a:r>
                        <a:rPr sz="1600">
                          <a:latin typeface="Arial"/>
                          <a:ea typeface="Arial"/>
                          <a:cs typeface="Arial"/>
                          <a:sym typeface="Arial"/>
                        </a:rPr>
                        <a:t>Cross-over of beams</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possible but unnecessary</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necessary at 175 GeV</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r>
              <a:tr h="357026">
                <a:tc gridSpan="3">
                  <a:txBody>
                    <a:bodyPr/>
                    <a:lstStyle/>
                    <a:p>
                      <a:pPr>
                        <a:defRPr b="1">
                          <a:solidFill>
                            <a:srgbClr val="000000"/>
                          </a:solidFill>
                          <a:latin typeface="Arial"/>
                          <a:ea typeface="Arial"/>
                          <a:cs typeface="Arial"/>
                          <a:sym typeface="Arial"/>
                        </a:defRPr>
                      </a:pPr>
                      <a:r>
                        <a:rPr sz="1600"/>
                        <a:t>Parameters at E</a:t>
                      </a:r>
                      <a:r>
                        <a:rPr sz="1600" baseline="-5999"/>
                        <a:t>beam</a:t>
                      </a:r>
                      <a:r>
                        <a:rPr sz="1600"/>
                        <a:t> = 175 GeV</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tcPr>
                </a:tc>
                <a:tc hMerge="1">
                  <a:txBody>
                    <a:bodyPr/>
                    <a:lstStyle/>
                    <a:p>
                      <a:endParaRPr lang="en-US"/>
                    </a:p>
                  </a:txBody>
                  <a:tcPr/>
                </a:tc>
                <a:tc hMerge="1">
                  <a:txBody>
                    <a:bodyPr/>
                    <a:lstStyle/>
                    <a:p>
                      <a:endParaRPr lang="en-US"/>
                    </a:p>
                  </a:txBody>
                  <a:tcPr/>
                </a:tc>
              </a:tr>
              <a:tr h="357026">
                <a:tc>
                  <a:txBody>
                    <a:bodyPr/>
                    <a:lstStyle/>
                    <a:p>
                      <a:pPr algn="l">
                        <a:defRPr>
                          <a:solidFill>
                            <a:srgbClr val="000000"/>
                          </a:solidFill>
                        </a:defRPr>
                      </a:pPr>
                      <a:r>
                        <a:rPr sz="1600">
                          <a:latin typeface="Arial"/>
                          <a:ea typeface="Arial"/>
                          <a:cs typeface="Arial"/>
                          <a:sym typeface="Arial"/>
                        </a:rPr>
                        <a:t>SR energy loss per turn [GeV]</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8.0</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7.4</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solidFill>
                      <a:srgbClr val="000000">
                        <a:alpha val="5000"/>
                      </a:srgbClr>
                    </a:solidFill>
                  </a:tcPr>
                </a:tc>
              </a:tr>
              <a:tr h="357026">
                <a:tc>
                  <a:txBody>
                    <a:bodyPr/>
                    <a:lstStyle/>
                    <a:p>
                      <a:pPr algn="l">
                        <a:defRPr>
                          <a:solidFill>
                            <a:srgbClr val="000000"/>
                          </a:solidFill>
                        </a:defRPr>
                      </a:pPr>
                      <a:r>
                        <a:rPr sz="1600">
                          <a:latin typeface="Arial"/>
                          <a:ea typeface="Arial"/>
                          <a:cs typeface="Arial"/>
                          <a:sym typeface="Arial"/>
                        </a:rPr>
                        <a:t>Current / beam [mA]</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gridSpan="2">
                  <a:txBody>
                    <a:bodyPr/>
                    <a:lstStyle/>
                    <a:p>
                      <a:pPr>
                        <a:defRPr>
                          <a:solidFill>
                            <a:srgbClr val="000000"/>
                          </a:solidFill>
                        </a:defRPr>
                      </a:pPr>
                      <a:r>
                        <a:rPr sz="1600">
                          <a:latin typeface="Arial"/>
                          <a:ea typeface="Arial"/>
                          <a:cs typeface="Arial"/>
                          <a:sym typeface="Arial"/>
                        </a:rPr>
                        <a:t>6.6</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tcPr>
                </a:tc>
                <a:tc hMerge="1">
                  <a:txBody>
                    <a:bodyPr/>
                    <a:lstStyle/>
                    <a:p>
                      <a:endParaRPr lang="en-US"/>
                    </a:p>
                  </a:txBody>
                  <a:tcPr/>
                </a:tc>
              </a:tr>
              <a:tr h="357026">
                <a:tc>
                  <a:txBody>
                    <a:bodyPr/>
                    <a:lstStyle/>
                    <a:p>
                      <a:pPr algn="l">
                        <a:defRPr baseline="-5999">
                          <a:solidFill>
                            <a:srgbClr val="000000"/>
                          </a:solidFill>
                          <a:latin typeface="Arial"/>
                          <a:ea typeface="Arial"/>
                          <a:cs typeface="Arial"/>
                          <a:sym typeface="Arial"/>
                        </a:defRPr>
                      </a:pPr>
                      <a:r>
                        <a:rPr sz="1600" i="1" baseline="0"/>
                        <a:t>P</a:t>
                      </a:r>
                      <a:r>
                        <a:rPr sz="1600"/>
                        <a:t>SR,tot </a:t>
                      </a:r>
                      <a:r>
                        <a:rPr sz="1600" baseline="0"/>
                        <a:t> [MW]</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105</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98</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solidFill>
                      <a:srgbClr val="000000">
                        <a:alpha val="5000"/>
                      </a:srgbClr>
                    </a:solidFill>
                  </a:tcPr>
                </a:tc>
              </a:tr>
              <a:tr h="357026">
                <a:tc>
                  <a:txBody>
                    <a:bodyPr/>
                    <a:lstStyle/>
                    <a:p>
                      <a:pPr algn="l">
                        <a:defRPr>
                          <a:solidFill>
                            <a:srgbClr val="000000"/>
                          </a:solidFill>
                          <a:latin typeface="Arial"/>
                          <a:ea typeface="Arial"/>
                          <a:cs typeface="Arial"/>
                          <a:sym typeface="Arial"/>
                        </a:defRPr>
                      </a:pPr>
                      <a:r>
                        <a:rPr sz="1600"/>
                        <a:t>ε</a:t>
                      </a:r>
                      <a:r>
                        <a:rPr sz="1600" baseline="-5999"/>
                        <a:t>x</a:t>
                      </a:r>
                      <a:r>
                        <a:rPr sz="1600"/>
                        <a:t> [nm]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1.3</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1.24</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tcPr>
                </a:tc>
              </a:tr>
              <a:tr h="357026">
                <a:tc>
                  <a:txBody>
                    <a:bodyPr/>
                    <a:lstStyle/>
                    <a:p>
                      <a:pPr algn="l">
                        <a:defRPr>
                          <a:solidFill>
                            <a:srgbClr val="000000"/>
                          </a:solidFill>
                          <a:latin typeface="Arial"/>
                          <a:ea typeface="Arial"/>
                          <a:cs typeface="Arial"/>
                          <a:sym typeface="Arial"/>
                        </a:defRPr>
                      </a:pPr>
                      <a:r>
                        <a:rPr sz="1600"/>
                        <a:t>β</a:t>
                      </a:r>
                      <a:r>
                        <a:rPr sz="1600" baseline="31999"/>
                        <a:t>*</a:t>
                      </a:r>
                      <a:r>
                        <a:rPr sz="1600" baseline="-5999"/>
                        <a:t>x</a:t>
                      </a:r>
                      <a:r>
                        <a:rPr sz="1600"/>
                        <a:t> [m]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0.5</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600">
                          <a:latin typeface="Arial"/>
                          <a:ea typeface="Arial"/>
                          <a:cs typeface="Arial"/>
                          <a:sym typeface="Arial"/>
                        </a:rPr>
                        <a:t>0.5 (1)</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solidFill>
                      <a:srgbClr val="000000">
                        <a:alpha val="5000"/>
                      </a:srgbClr>
                    </a:solidFill>
                  </a:tcPr>
                </a:tc>
              </a:tr>
              <a:tr h="357026">
                <a:tc>
                  <a:txBody>
                    <a:bodyPr/>
                    <a:lstStyle/>
                    <a:p>
                      <a:pPr algn="l">
                        <a:defRPr>
                          <a:solidFill>
                            <a:srgbClr val="000000"/>
                          </a:solidFill>
                          <a:latin typeface="Arial"/>
                          <a:ea typeface="Arial"/>
                          <a:cs typeface="Arial"/>
                          <a:sym typeface="Arial"/>
                        </a:defRPr>
                      </a:pPr>
                      <a:r>
                        <a:rPr sz="1600"/>
                        <a:t>β</a:t>
                      </a:r>
                      <a:r>
                        <a:rPr sz="1600" baseline="31999"/>
                        <a:t>*</a:t>
                      </a:r>
                      <a:r>
                        <a:rPr sz="1600" baseline="-5999"/>
                        <a:t>y</a:t>
                      </a:r>
                      <a:r>
                        <a:rPr sz="1600"/>
                        <a:t> [mm]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1</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600">
                          <a:latin typeface="Arial"/>
                          <a:ea typeface="Arial"/>
                          <a:cs typeface="Arial"/>
                          <a:sym typeface="Arial"/>
                        </a:rPr>
                        <a:t>1 (2)</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tcPr>
                </a:tc>
              </a:tr>
              <a:tr h="357026">
                <a:tc>
                  <a:txBody>
                    <a:bodyPr/>
                    <a:lstStyle/>
                    <a:p>
                      <a:pPr algn="l" defTabSz="457200">
                        <a:defRPr>
                          <a:solidFill>
                            <a:srgbClr val="000000"/>
                          </a:solidFill>
                        </a:defRPr>
                      </a:pPr>
                      <a:r>
                        <a:rPr sz="1600">
                          <a:latin typeface="Arial"/>
                          <a:ea typeface="Arial"/>
                          <a:cs typeface="Arial"/>
                          <a:sym typeface="Arial"/>
                        </a:rPr>
                        <a:t>RF frequency [MHz]</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gridSpan="2">
                  <a:txBody>
                    <a:bodyPr/>
                    <a:lstStyle/>
                    <a:p>
                      <a:pPr>
                        <a:defRPr sz="3000">
                          <a:solidFill>
                            <a:srgbClr val="5A5F5E"/>
                          </a:solidFill>
                          <a:latin typeface="Gill Sans Light"/>
                          <a:ea typeface="Gill Sans Light"/>
                          <a:cs typeface="Gill Sans Light"/>
                          <a:sym typeface="Gill Sans Light"/>
                        </a:defRPr>
                      </a:pPr>
                      <a:r>
                        <a:rPr sz="1600">
                          <a:solidFill>
                            <a:srgbClr val="000000"/>
                          </a:solidFill>
                          <a:latin typeface="Arial"/>
                          <a:ea typeface="Arial"/>
                          <a:cs typeface="Arial"/>
                          <a:sym typeface="Arial"/>
                        </a:rPr>
                        <a:t>400</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solidFill>
                      <a:srgbClr val="000000">
                        <a:alpha val="5000"/>
                      </a:srgbClr>
                    </a:solidFill>
                  </a:tcPr>
                </a:tc>
                <a:tc hMerge="1">
                  <a:txBody>
                    <a:bodyPr/>
                    <a:lstStyle/>
                    <a:p>
                      <a:endParaRPr lang="en-US"/>
                    </a:p>
                  </a:txBody>
                  <a:tcPr/>
                </a:tc>
              </a:tr>
              <a:tr h="357026">
                <a:tc>
                  <a:txBody>
                    <a:bodyPr/>
                    <a:lstStyle/>
                    <a:p>
                      <a:pPr algn="l" defTabSz="457200">
                        <a:defRPr>
                          <a:solidFill>
                            <a:srgbClr val="000000"/>
                          </a:solidFill>
                          <a:latin typeface="Arial"/>
                          <a:ea typeface="Arial"/>
                          <a:cs typeface="Arial"/>
                          <a:sym typeface="Arial"/>
                        </a:defRPr>
                      </a:pPr>
                      <a:r>
                        <a:rPr sz="1600"/>
                        <a:t>σ</a:t>
                      </a:r>
                      <a:r>
                        <a:rPr sz="1600" baseline="-5999"/>
                        <a:t>δ,SR</a:t>
                      </a:r>
                      <a:r>
                        <a:rPr sz="1600"/>
                        <a:t> [%]</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600">
                          <a:latin typeface="Arial"/>
                          <a:ea typeface="Arial"/>
                          <a:cs typeface="Arial"/>
                          <a:sym typeface="Arial"/>
                        </a:rPr>
                        <a:t>0.146</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600" dirty="0">
                          <a:latin typeface="Arial"/>
                          <a:ea typeface="Arial"/>
                          <a:cs typeface="Arial"/>
                          <a:sym typeface="Arial"/>
                        </a:rPr>
                        <a:t>0.140</a:t>
                      </a:r>
                    </a:p>
                  </a:txBody>
                  <a:tcPr marL="121920" marR="121920" marT="60960" marB="60960" horzOverflow="overflow">
                    <a:lnL w="12700">
                      <a:solidFill>
                        <a:srgbClr val="B4B4B4"/>
                      </a:solidFill>
                      <a:miter lim="400000"/>
                    </a:lnL>
                    <a:lnR w="38100">
                      <a:solidFill>
                        <a:srgbClr val="808785"/>
                      </a:solidFill>
                      <a:miter lim="400000"/>
                    </a:lnR>
                    <a:lnT w="12700">
                      <a:solidFill>
                        <a:srgbClr val="B4B4B4"/>
                      </a:solidFill>
                      <a:miter lim="400000"/>
                    </a:lnT>
                    <a:lnB w="12700">
                      <a:solidFill>
                        <a:srgbClr val="B4B4B4"/>
                      </a:solidFill>
                      <a:miter lim="400000"/>
                    </a:lnB>
                  </a:tcPr>
                </a:tc>
              </a:tr>
            </a:tbl>
          </a:graphicData>
        </a:graphic>
      </p:graphicFrame>
      <p:sp>
        <p:nvSpPr>
          <p:cNvPr id="304" name="Shape 304"/>
          <p:cNvSpPr/>
          <p:nvPr/>
        </p:nvSpPr>
        <p:spPr>
          <a:xfrm>
            <a:off x="3397055" y="9390997"/>
            <a:ext cx="6707480" cy="342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1500"/>
            </a:lvl1pPr>
          </a:lstStyle>
          <a:p>
            <a:r>
              <a:rPr dirty="0"/>
              <a:t>A newer version (asymmetric/100 </a:t>
            </a:r>
            <a:r>
              <a:rPr dirty="0" err="1"/>
              <a:t>keV</a:t>
            </a:r>
            <a:r>
              <a:rPr dirty="0"/>
              <a:t>)  for AB optics are under development.</a:t>
            </a: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Shape 306"/>
          <p:cNvSpPr>
            <a:spLocks noGrp="1"/>
          </p:cNvSpPr>
          <p:nvPr>
            <p:ph type="title"/>
          </p:nvPr>
        </p:nvSpPr>
        <p:spPr>
          <a:xfrm>
            <a:off x="355600" y="0"/>
            <a:ext cx="12293600" cy="421305"/>
          </a:xfrm>
          <a:prstGeom prst="rect">
            <a:avLst/>
          </a:prstGeom>
        </p:spPr>
        <p:txBody>
          <a:bodyPr>
            <a:normAutofit/>
          </a:bodyPr>
          <a:lstStyle>
            <a:lvl1pPr defTabSz="426466">
              <a:defRPr sz="3942" cap="none">
                <a:solidFill>
                  <a:srgbClr val="000000"/>
                </a:solidFill>
              </a:defRPr>
            </a:lvl1pPr>
          </a:lstStyle>
          <a:p>
            <a:r>
              <a:rPr sz="2400" dirty="0"/>
              <a:t>Machine parameters</a:t>
            </a:r>
          </a:p>
        </p:txBody>
      </p:sp>
      <p:graphicFrame>
        <p:nvGraphicFramePr>
          <p:cNvPr id="307" name="Table 307"/>
          <p:cNvGraphicFramePr/>
          <p:nvPr>
            <p:extLst>
              <p:ext uri="{D42A27DB-BD31-4B8C-83A1-F6EECF244321}">
                <p14:modId xmlns:p14="http://schemas.microsoft.com/office/powerpoint/2010/main" val="520983932"/>
              </p:ext>
            </p:extLst>
          </p:nvPr>
        </p:nvGraphicFramePr>
        <p:xfrm>
          <a:off x="1416835" y="556320"/>
          <a:ext cx="10662262" cy="8732520"/>
        </p:xfrm>
        <a:graphic>
          <a:graphicData uri="http://schemas.openxmlformats.org/drawingml/2006/table">
            <a:tbl>
              <a:tblPr bandRow="1">
                <a:tableStyleId>{4C3C2611-4C71-4FC5-86AE-919BDF0F9419}</a:tableStyleId>
              </a:tblPr>
              <a:tblGrid>
                <a:gridCol w="2798158"/>
                <a:gridCol w="1616256"/>
                <a:gridCol w="2062383"/>
                <a:gridCol w="1980220"/>
                <a:gridCol w="2205245"/>
              </a:tblGrid>
              <a:tr h="332653">
                <a:tc>
                  <a:txBody>
                    <a:bodyPr/>
                    <a:lstStyle/>
                    <a:p>
                      <a:pPr>
                        <a:defRPr>
                          <a:solidFill>
                            <a:srgbClr val="000000"/>
                          </a:solidFill>
                        </a:defRPr>
                      </a:pPr>
                      <a:r>
                        <a:rPr b="1" dirty="0">
                          <a:latin typeface="Arial"/>
                          <a:ea typeface="Arial"/>
                          <a:cs typeface="Arial"/>
                          <a:sym typeface="Arial"/>
                        </a:rPr>
                        <a:t>parameter</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gridSpan="4">
                  <a:txBody>
                    <a:bodyPr/>
                    <a:lstStyle/>
                    <a:p>
                      <a:pPr>
                        <a:defRPr>
                          <a:solidFill>
                            <a:srgbClr val="000000"/>
                          </a:solidFill>
                        </a:defRPr>
                      </a:pPr>
                      <a:r>
                        <a:rPr b="1">
                          <a:latin typeface="Arial"/>
                          <a:ea typeface="Arial"/>
                          <a:cs typeface="Arial"/>
                          <a:sym typeface="Arial"/>
                        </a:rPr>
                        <a:t>FCC-ee crab waist (2 IPs)</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hMerge="1">
                  <a:txBody>
                    <a:bodyPr/>
                    <a:lstStyle/>
                    <a:p>
                      <a:endParaRPr lang="en-US"/>
                    </a:p>
                  </a:txBody>
                  <a:tcPr/>
                </a:tc>
                <a:tc hMerge="1">
                  <a:txBody>
                    <a:bodyPr/>
                    <a:lstStyle/>
                    <a:p>
                      <a:endParaRPr lang="en-US"/>
                    </a:p>
                  </a:txBody>
                  <a:tcPr/>
                </a:tc>
                <a:tc hMerge="1">
                  <a:txBody>
                    <a:bodyPr/>
                    <a:lstStyle/>
                    <a:p>
                      <a:endParaRPr lang="en-US"/>
                    </a:p>
                  </a:txBody>
                  <a:tcPr/>
                </a:tc>
              </a:tr>
              <a:tr h="254476">
                <a:tc>
                  <a:txBody>
                    <a:bodyPr/>
                    <a:lstStyle/>
                    <a:p>
                      <a:pPr>
                        <a:defRPr sz="1400">
                          <a:solidFill>
                            <a:srgbClr val="000000"/>
                          </a:solidFill>
                          <a:latin typeface="Arial"/>
                          <a:ea typeface="Arial"/>
                          <a:cs typeface="Arial"/>
                          <a:sym typeface="Arial"/>
                        </a:defRPr>
                      </a:pPr>
                      <a:endParaRPr sz="1100" dirty="0"/>
                    </a:p>
                  </a:txBody>
                  <a:tcPr marL="50800" marR="50800" marT="50800" marB="50800" anchor="ctr"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noFill/>
                  </a:tcPr>
                </a:tc>
                <a:tc>
                  <a:txBody>
                    <a:bodyPr/>
                    <a:lstStyle/>
                    <a:p>
                      <a:pPr>
                        <a:defRPr>
                          <a:solidFill>
                            <a:srgbClr val="000000"/>
                          </a:solidFill>
                        </a:defRPr>
                      </a:pPr>
                      <a:r>
                        <a:rPr sz="1100">
                          <a:latin typeface="Arial"/>
                          <a:ea typeface="Arial"/>
                          <a:cs typeface="Arial"/>
                          <a:sym typeface="Arial"/>
                        </a:rPr>
                        <a:t>Z (IPAC’15)</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noFill/>
                  </a:tcPr>
                </a:tc>
                <a:tc>
                  <a:txBody>
                    <a:bodyPr/>
                    <a:lstStyle/>
                    <a:p>
                      <a:pPr>
                        <a:defRPr sz="1400">
                          <a:solidFill>
                            <a:srgbClr val="000000"/>
                          </a:solidFill>
                          <a:latin typeface="Arial"/>
                          <a:ea typeface="Arial"/>
                          <a:cs typeface="Arial"/>
                          <a:sym typeface="Arial"/>
                        </a:defRPr>
                      </a:pPr>
                      <a:r>
                        <a:rPr sz="1100" dirty="0"/>
                        <a:t>Z</a:t>
                      </a:r>
                      <a:r>
                        <a:rPr sz="1100" dirty="0"/>
                        <a:t> (these </a:t>
                      </a:r>
                      <a:r>
                        <a:rPr sz="1100" dirty="0" smtClean="0"/>
                        <a:t>designs</a:t>
                      </a:r>
                      <a:endParaRPr sz="1100" dirty="0"/>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chemeClr val="accent4"/>
                    </a:solidFill>
                  </a:tcPr>
                </a:tc>
                <a:tc>
                  <a:txBody>
                    <a:bodyPr/>
                    <a:lstStyle/>
                    <a:p>
                      <a:pPr>
                        <a:defRPr>
                          <a:solidFill>
                            <a:srgbClr val="000000"/>
                          </a:solidFill>
                        </a:defRPr>
                      </a:pPr>
                      <a:r>
                        <a:rPr sz="1100" dirty="0">
                          <a:latin typeface="Arial"/>
                          <a:ea typeface="Arial"/>
                          <a:cs typeface="Arial"/>
                          <a:sym typeface="Arial"/>
                        </a:rPr>
                        <a:t>t (IPAC’15)</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noFill/>
                  </a:tcPr>
                </a:tc>
                <a:tc>
                  <a:txBody>
                    <a:bodyPr/>
                    <a:lstStyle/>
                    <a:p>
                      <a:pPr>
                        <a:defRPr>
                          <a:solidFill>
                            <a:srgbClr val="000000"/>
                          </a:solidFill>
                        </a:defRPr>
                      </a:pPr>
                      <a:r>
                        <a:rPr sz="1100" dirty="0">
                          <a:latin typeface="Arial"/>
                          <a:ea typeface="Arial"/>
                          <a:cs typeface="Arial"/>
                          <a:sym typeface="Arial"/>
                        </a:rPr>
                        <a:t>t (these designs)</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chemeClr val="accent4"/>
                    </a:solidFill>
                  </a:tcPr>
                </a:tc>
              </a:tr>
              <a:tr h="332653">
                <a:tc>
                  <a:txBody>
                    <a:bodyPr/>
                    <a:lstStyle/>
                    <a:p>
                      <a:pPr algn="l">
                        <a:defRPr>
                          <a:solidFill>
                            <a:srgbClr val="000000"/>
                          </a:solidFill>
                          <a:latin typeface="Arial"/>
                          <a:ea typeface="Arial"/>
                          <a:cs typeface="Arial"/>
                          <a:sym typeface="Arial"/>
                        </a:defRPr>
                      </a:pPr>
                      <a:r>
                        <a:rPr sz="1400" i="1" dirty="0" err="1"/>
                        <a:t>E</a:t>
                      </a:r>
                      <a:r>
                        <a:rPr sz="1400" baseline="-5999" dirty="0" err="1"/>
                        <a:t>beam</a:t>
                      </a:r>
                      <a:r>
                        <a:rPr sz="1400" dirty="0"/>
                        <a:t> [GeV]</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45.5</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45.6</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175</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a:defRPr>
                          <a:solidFill>
                            <a:srgbClr val="000000"/>
                          </a:solidFill>
                        </a:defRPr>
                      </a:pPr>
                      <a:r>
                        <a:rPr sz="1400">
                          <a:latin typeface="Arial"/>
                          <a:ea typeface="Arial"/>
                          <a:cs typeface="Arial"/>
                          <a:sym typeface="Arial"/>
                        </a:rPr>
                        <a:t>←</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a:defRPr>
                          <a:solidFill>
                            <a:srgbClr val="000000"/>
                          </a:solidFill>
                        </a:defRPr>
                      </a:pPr>
                      <a:r>
                        <a:rPr sz="1400">
                          <a:latin typeface="Arial"/>
                          <a:ea typeface="Arial"/>
                          <a:cs typeface="Arial"/>
                          <a:sym typeface="Arial"/>
                        </a:rPr>
                        <a:t>current [mA]</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1450</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6.6</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pPr>
                        <a:defRPr>
                          <a:solidFill>
                            <a:srgbClr val="000000"/>
                          </a:solidFill>
                        </a:defRPr>
                      </a:pPr>
                      <a:r>
                        <a:rPr sz="1400">
                          <a:latin typeface="Arial"/>
                          <a:ea typeface="Arial"/>
                          <a:cs typeface="Arial"/>
                          <a:sym typeface="Arial"/>
                        </a:rPr>
                        <a:t>←</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r>
              <a:tr h="332653">
                <a:tc>
                  <a:txBody>
                    <a:bodyPr/>
                    <a:lstStyle/>
                    <a:p>
                      <a:pPr algn="l">
                        <a:defRPr baseline="-5999">
                          <a:solidFill>
                            <a:srgbClr val="000000"/>
                          </a:solidFill>
                          <a:latin typeface="Arial"/>
                          <a:ea typeface="Arial"/>
                          <a:cs typeface="Arial"/>
                          <a:sym typeface="Arial"/>
                        </a:defRPr>
                      </a:pPr>
                      <a:r>
                        <a:rPr sz="1400" i="1" baseline="0"/>
                        <a:t>P</a:t>
                      </a:r>
                      <a:r>
                        <a:rPr sz="1400"/>
                        <a:t>SR,tot </a:t>
                      </a:r>
                      <a:r>
                        <a:rPr sz="1400" baseline="0"/>
                        <a:t> [MW]</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100</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95</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100</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a:defRPr>
                          <a:solidFill>
                            <a:srgbClr val="000000"/>
                          </a:solidFill>
                        </a:defRPr>
                      </a:pPr>
                      <a:r>
                        <a:rPr sz="1400">
                          <a:latin typeface="Arial"/>
                          <a:ea typeface="Arial"/>
                          <a:cs typeface="Arial"/>
                          <a:sym typeface="Arial"/>
                        </a:rPr>
                        <a:t>94 - 105</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a:defRPr>
                          <a:solidFill>
                            <a:srgbClr val="000000"/>
                          </a:solidFill>
                        </a:defRPr>
                      </a:pPr>
                      <a:r>
                        <a:rPr sz="1400">
                          <a:latin typeface="Arial"/>
                          <a:ea typeface="Arial"/>
                          <a:cs typeface="Arial"/>
                          <a:sym typeface="Arial"/>
                        </a:rPr>
                        <a:t>no. bunches</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45154</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51</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pPr>
                        <a:defRPr>
                          <a:solidFill>
                            <a:srgbClr val="000000"/>
                          </a:solidFill>
                        </a:defRPr>
                      </a:pPr>
                      <a:r>
                        <a:rPr sz="1400">
                          <a:latin typeface="Arial"/>
                          <a:ea typeface="Arial"/>
                          <a:cs typeface="Arial"/>
                          <a:sym typeface="Arial"/>
                        </a:rPr>
                        <a:t>←</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r>
              <a:tr h="332653">
                <a:tc>
                  <a:txBody>
                    <a:bodyPr/>
                    <a:lstStyle/>
                    <a:p>
                      <a:pPr algn="l">
                        <a:defRPr>
                          <a:solidFill>
                            <a:srgbClr val="000000"/>
                          </a:solidFill>
                          <a:latin typeface="Arial"/>
                          <a:ea typeface="Arial"/>
                          <a:cs typeface="Arial"/>
                          <a:sym typeface="Arial"/>
                        </a:defRPr>
                      </a:pPr>
                      <a:r>
                        <a:rPr sz="1400" i="1"/>
                        <a:t>N</a:t>
                      </a:r>
                      <a:r>
                        <a:rPr sz="1400" i="1" baseline="-5999"/>
                        <a:t>b</a:t>
                      </a:r>
                      <a:r>
                        <a:rPr sz="1400"/>
                        <a:t> [10</a:t>
                      </a:r>
                      <a:r>
                        <a:rPr sz="1400" baseline="31999"/>
                        <a:t>11</a:t>
                      </a:r>
                      <a:r>
                        <a:rPr sz="1400"/>
                        <a:t>]</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dirty="0">
                          <a:latin typeface="Arial"/>
                          <a:ea typeface="Arial"/>
                          <a:cs typeface="Arial"/>
                          <a:sym typeface="Arial"/>
                        </a:rPr>
                        <a:t>0.66</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2.6</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a:defRPr>
                          <a:solidFill>
                            <a:srgbClr val="000000"/>
                          </a:solidFill>
                        </a:defRPr>
                      </a:pPr>
                      <a:r>
                        <a:rPr sz="1400">
                          <a:latin typeface="Arial"/>
                          <a:ea typeface="Arial"/>
                          <a:cs typeface="Arial"/>
                          <a:sym typeface="Arial"/>
                        </a:rPr>
                        <a:t>←</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a:defRPr>
                          <a:solidFill>
                            <a:srgbClr val="000000"/>
                          </a:solidFill>
                          <a:latin typeface="Arial"/>
                          <a:ea typeface="Arial"/>
                          <a:cs typeface="Arial"/>
                          <a:sym typeface="Arial"/>
                        </a:defRPr>
                      </a:pPr>
                      <a:r>
                        <a:rPr sz="1400"/>
                        <a:t>ε</a:t>
                      </a:r>
                      <a:r>
                        <a:rPr sz="1400" baseline="-5999"/>
                        <a:t>x</a:t>
                      </a:r>
                      <a:r>
                        <a:rPr sz="1400"/>
                        <a:t> [nm]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0.13</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0.1</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2</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pPr>
                        <a:defRPr>
                          <a:solidFill>
                            <a:srgbClr val="000000"/>
                          </a:solidFill>
                        </a:defRPr>
                      </a:pPr>
                      <a:r>
                        <a:rPr sz="1400">
                          <a:latin typeface="Arial"/>
                          <a:ea typeface="Arial"/>
                          <a:cs typeface="Arial"/>
                          <a:sym typeface="Arial"/>
                        </a:rPr>
                        <a:t>1.2 - 1.3</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r>
              <a:tr h="332653">
                <a:tc>
                  <a:txBody>
                    <a:bodyPr/>
                    <a:lstStyle/>
                    <a:p>
                      <a:pPr algn="l">
                        <a:defRPr>
                          <a:solidFill>
                            <a:srgbClr val="000000"/>
                          </a:solidFill>
                          <a:latin typeface="Arial"/>
                          <a:ea typeface="Arial"/>
                          <a:cs typeface="Arial"/>
                          <a:sym typeface="Arial"/>
                        </a:defRPr>
                      </a:pPr>
                      <a:r>
                        <a:rPr sz="1400"/>
                        <a:t>ε</a:t>
                      </a:r>
                      <a:r>
                        <a:rPr sz="1400" baseline="-5999"/>
                        <a:t>y</a:t>
                      </a:r>
                      <a:r>
                        <a:rPr sz="1400"/>
                        <a:t> [pm]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1.0</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dirty="0">
                          <a:latin typeface="Arial"/>
                          <a:ea typeface="Arial"/>
                          <a:cs typeface="Arial"/>
                          <a:sym typeface="Arial"/>
                        </a:rPr>
                        <a:t>1.0</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2</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a:defRPr>
                          <a:solidFill>
                            <a:srgbClr val="000000"/>
                          </a:solidFill>
                        </a:defRPr>
                      </a:pPr>
                      <a:r>
                        <a:rPr sz="1400">
                          <a:latin typeface="Arial"/>
                          <a:ea typeface="Arial"/>
                          <a:cs typeface="Arial"/>
                          <a:sym typeface="Arial"/>
                        </a:rPr>
                        <a:t>2.5</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a:defRPr>
                          <a:solidFill>
                            <a:srgbClr val="000000"/>
                          </a:solidFill>
                          <a:latin typeface="Arial"/>
                          <a:ea typeface="Arial"/>
                          <a:cs typeface="Arial"/>
                          <a:sym typeface="Arial"/>
                        </a:defRPr>
                      </a:pPr>
                      <a:r>
                        <a:rPr sz="1400"/>
                        <a:t>β</a:t>
                      </a:r>
                      <a:r>
                        <a:rPr sz="1400" baseline="31999"/>
                        <a:t>*</a:t>
                      </a:r>
                      <a:r>
                        <a:rPr sz="1400" baseline="-5999"/>
                        <a:t>x</a:t>
                      </a:r>
                      <a:r>
                        <a:rPr sz="1400"/>
                        <a:t> [m]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0.5</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dirty="0">
                          <a:latin typeface="Arial"/>
                          <a:ea typeface="Arial"/>
                          <a:cs typeface="Arial"/>
                          <a:sym typeface="Arial"/>
                        </a:rPr>
                        <a:t>0.5</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0.5</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pPr>
                        <a:defRPr>
                          <a:solidFill>
                            <a:srgbClr val="000000"/>
                          </a:solidFill>
                        </a:defRPr>
                      </a:pPr>
                      <a:r>
                        <a:rPr sz="1400">
                          <a:latin typeface="Arial"/>
                          <a:ea typeface="Arial"/>
                          <a:cs typeface="Arial"/>
                          <a:sym typeface="Arial"/>
                        </a:rPr>
                        <a:t>1 (0.5)</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r>
              <a:tr h="332653">
                <a:tc>
                  <a:txBody>
                    <a:bodyPr/>
                    <a:lstStyle/>
                    <a:p>
                      <a:pPr algn="l">
                        <a:defRPr>
                          <a:solidFill>
                            <a:srgbClr val="000000"/>
                          </a:solidFill>
                          <a:latin typeface="Arial"/>
                          <a:ea typeface="Arial"/>
                          <a:cs typeface="Arial"/>
                          <a:sym typeface="Arial"/>
                        </a:defRPr>
                      </a:pPr>
                      <a:r>
                        <a:rPr sz="1400"/>
                        <a:t>β</a:t>
                      </a:r>
                      <a:r>
                        <a:rPr sz="1400" baseline="31999"/>
                        <a:t>*</a:t>
                      </a:r>
                      <a:r>
                        <a:rPr sz="1400" baseline="-5999"/>
                        <a:t>y</a:t>
                      </a:r>
                      <a:r>
                        <a:rPr sz="1400"/>
                        <a:t> [mm]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1</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dirty="0">
                          <a:latin typeface="Arial"/>
                          <a:ea typeface="Arial"/>
                          <a:cs typeface="Arial"/>
                          <a:sym typeface="Arial"/>
                        </a:rPr>
                        <a:t>1</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dirty="0">
                          <a:latin typeface="Arial"/>
                          <a:ea typeface="Arial"/>
                          <a:cs typeface="Arial"/>
                          <a:sym typeface="Arial"/>
                        </a:rPr>
                        <a:t>1</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a:defRPr>
                          <a:solidFill>
                            <a:srgbClr val="000000"/>
                          </a:solidFill>
                        </a:defRPr>
                      </a:pPr>
                      <a:r>
                        <a:rPr sz="1400">
                          <a:latin typeface="Arial"/>
                          <a:ea typeface="Arial"/>
                          <a:cs typeface="Arial"/>
                          <a:sym typeface="Arial"/>
                        </a:rPr>
                        <a:t>2 (1)</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defTabSz="457200">
                        <a:defRPr>
                          <a:solidFill>
                            <a:srgbClr val="000000"/>
                          </a:solidFill>
                        </a:defRPr>
                      </a:pPr>
                      <a:r>
                        <a:rPr sz="1400">
                          <a:latin typeface="Arial"/>
                          <a:ea typeface="Arial"/>
                          <a:cs typeface="Arial"/>
                          <a:sym typeface="Arial"/>
                        </a:rPr>
                        <a:t>RF frequency [MHz]</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gridSpan="4">
                  <a:txBody>
                    <a:bodyPr/>
                    <a:lstStyle/>
                    <a:p>
                      <a:pPr>
                        <a:defRPr sz="3000">
                          <a:solidFill>
                            <a:srgbClr val="5A5F5E"/>
                          </a:solidFill>
                          <a:latin typeface="Gill Sans Light"/>
                          <a:ea typeface="Gill Sans Light"/>
                          <a:cs typeface="Gill Sans Light"/>
                          <a:sym typeface="Gill Sans Light"/>
                        </a:defRPr>
                      </a:pPr>
                      <a:r>
                        <a:rPr sz="1400">
                          <a:solidFill>
                            <a:srgbClr val="000000"/>
                          </a:solidFill>
                          <a:latin typeface="Arial"/>
                          <a:ea typeface="Arial"/>
                          <a:cs typeface="Arial"/>
                          <a:sym typeface="Arial"/>
                        </a:rPr>
                        <a:t>400</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32653">
                <a:tc>
                  <a:txBody>
                    <a:bodyPr/>
                    <a:lstStyle/>
                    <a:p>
                      <a:pPr algn="l" defTabSz="457200">
                        <a:defRPr>
                          <a:solidFill>
                            <a:srgbClr val="000000"/>
                          </a:solidFill>
                        </a:defRPr>
                      </a:pPr>
                      <a:r>
                        <a:rPr sz="1400">
                          <a:latin typeface="Arial"/>
                          <a:ea typeface="Arial"/>
                          <a:cs typeface="Arial"/>
                          <a:sym typeface="Arial"/>
                        </a:rPr>
                        <a:t>RF voltage [GV]</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a:latin typeface="Arial"/>
                          <a:ea typeface="Arial"/>
                          <a:cs typeface="Arial"/>
                          <a:sym typeface="Arial"/>
                        </a:rPr>
                        <a:t>0.4</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dirty="0">
                          <a:latin typeface="Arial"/>
                          <a:ea typeface="Arial"/>
                          <a:cs typeface="Arial"/>
                          <a:sym typeface="Arial"/>
                        </a:rPr>
                        <a:t>0.08</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dirty="0">
                          <a:latin typeface="Arial"/>
                          <a:ea typeface="Arial"/>
                          <a:cs typeface="Arial"/>
                          <a:sym typeface="Arial"/>
                        </a:rPr>
                        <a:t>11</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defTabSz="457200">
                        <a:defRPr>
                          <a:solidFill>
                            <a:srgbClr val="000000"/>
                          </a:solidFill>
                        </a:defRPr>
                      </a:pPr>
                      <a:r>
                        <a:rPr sz="1400" dirty="0">
                          <a:latin typeface="Arial"/>
                          <a:ea typeface="Arial"/>
                          <a:cs typeface="Arial"/>
                          <a:sym typeface="Arial"/>
                        </a:rPr>
                        <a:t>9.6 - 11</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defTabSz="457200">
                        <a:defRPr>
                          <a:solidFill>
                            <a:srgbClr val="000000"/>
                          </a:solidFill>
                        </a:defRPr>
                      </a:pPr>
                      <a:r>
                        <a:rPr sz="1400">
                          <a:latin typeface="Arial"/>
                          <a:ea typeface="Arial"/>
                          <a:cs typeface="Arial"/>
                          <a:sym typeface="Arial"/>
                        </a:rPr>
                        <a:t>circumference [km]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gridSpan="4">
                  <a:txBody>
                    <a:bodyPr/>
                    <a:lstStyle/>
                    <a:p>
                      <a:pPr>
                        <a:defRPr>
                          <a:solidFill>
                            <a:srgbClr val="000000"/>
                          </a:solidFill>
                        </a:defRPr>
                      </a:pPr>
                      <a:r>
                        <a:rPr sz="1400" dirty="0">
                          <a:latin typeface="Arial"/>
                          <a:ea typeface="Arial"/>
                          <a:cs typeface="Arial"/>
                          <a:sym typeface="Arial"/>
                        </a:rPr>
                        <a:t>100</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32653">
                <a:tc>
                  <a:txBody>
                    <a:bodyPr/>
                    <a:lstStyle/>
                    <a:p>
                      <a:pPr algn="l" defTabSz="457200">
                        <a:defRPr>
                          <a:solidFill>
                            <a:srgbClr val="000000"/>
                          </a:solidFill>
                          <a:latin typeface="Arial"/>
                          <a:ea typeface="Arial"/>
                          <a:cs typeface="Arial"/>
                          <a:sym typeface="Arial"/>
                        </a:defRPr>
                      </a:pPr>
                      <a:r>
                        <a:rPr sz="1400"/>
                        <a:t>mom. comp. [10</a:t>
                      </a:r>
                      <a:r>
                        <a:rPr sz="1400" baseline="31999"/>
                        <a:t>-5</a:t>
                      </a:r>
                      <a:r>
                        <a:rPr sz="1400"/>
                        <a:t>]</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sz="3000">
                          <a:solidFill>
                            <a:srgbClr val="5A5F5E"/>
                          </a:solidFill>
                          <a:latin typeface="Gill Sans Light"/>
                          <a:ea typeface="Gill Sans Light"/>
                          <a:cs typeface="Gill Sans Light"/>
                          <a:sym typeface="Gill Sans Light"/>
                        </a:defRPr>
                      </a:pPr>
                      <a:r>
                        <a:rPr sz="1400">
                          <a:solidFill>
                            <a:srgbClr val="000000"/>
                          </a:solidFill>
                          <a:latin typeface="Arial"/>
                          <a:ea typeface="Arial"/>
                          <a:cs typeface="Arial"/>
                          <a:sym typeface="Arial"/>
                        </a:rPr>
                        <a:t>0.5</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a:latin typeface="Arial"/>
                          <a:ea typeface="Arial"/>
                          <a:cs typeface="Arial"/>
                          <a:sym typeface="Arial"/>
                        </a:rPr>
                        <a:t>0.936</a:t>
                      </a:r>
                    </a:p>
                  </a:txBody>
                  <a:tcPr marL="50800" marR="50800" marT="50800" marB="50800" anchor="ctr"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dirty="0">
                          <a:latin typeface="Arial"/>
                          <a:ea typeface="Arial"/>
                          <a:cs typeface="Arial"/>
                          <a:sym typeface="Arial"/>
                        </a:rPr>
                        <a:t>0.5</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defTabSz="457200">
                        <a:defRPr>
                          <a:solidFill>
                            <a:srgbClr val="000000"/>
                          </a:solidFill>
                        </a:defRPr>
                      </a:pPr>
                      <a:r>
                        <a:rPr sz="1400" dirty="0">
                          <a:latin typeface="Arial"/>
                          <a:ea typeface="Arial"/>
                          <a:cs typeface="Arial"/>
                          <a:sym typeface="Arial"/>
                        </a:rPr>
                        <a:t>0.7</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defTabSz="457200">
                        <a:defRPr>
                          <a:solidFill>
                            <a:srgbClr val="000000"/>
                          </a:solidFill>
                        </a:defRPr>
                      </a:pPr>
                      <a:r>
                        <a:rPr sz="1400">
                          <a:latin typeface="Arial"/>
                          <a:ea typeface="Arial"/>
                          <a:cs typeface="Arial"/>
                          <a:sym typeface="Arial"/>
                        </a:rPr>
                        <a:t>synchrotron tune</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defTabSz="457200">
                        <a:defRPr>
                          <a:solidFill>
                            <a:srgbClr val="000000"/>
                          </a:solidFill>
                        </a:defRPr>
                      </a:pPr>
                      <a:r>
                        <a:rPr sz="1400">
                          <a:latin typeface="Arial"/>
                          <a:ea typeface="Arial"/>
                          <a:cs typeface="Arial"/>
                          <a:sym typeface="Arial"/>
                        </a:rPr>
                        <a:t>-0.03</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defTabSz="457200">
                        <a:defRPr>
                          <a:solidFill>
                            <a:srgbClr val="000000"/>
                          </a:solidFill>
                        </a:defRPr>
                      </a:pPr>
                      <a:r>
                        <a:rPr sz="1400">
                          <a:latin typeface="Arial"/>
                          <a:ea typeface="Arial"/>
                          <a:cs typeface="Arial"/>
                          <a:sym typeface="Arial"/>
                        </a:rPr>
                        <a:t>-0.015</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defTabSz="457200">
                        <a:defRPr>
                          <a:solidFill>
                            <a:srgbClr val="000000"/>
                          </a:solidFill>
                        </a:defRPr>
                      </a:pPr>
                      <a:r>
                        <a:rPr sz="1400">
                          <a:latin typeface="Arial"/>
                          <a:ea typeface="Arial"/>
                          <a:cs typeface="Arial"/>
                          <a:sym typeface="Arial"/>
                        </a:rPr>
                        <a:t>-0.07</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pPr defTabSz="457200">
                        <a:defRPr>
                          <a:solidFill>
                            <a:srgbClr val="000000"/>
                          </a:solidFill>
                        </a:defRPr>
                      </a:pPr>
                      <a:r>
                        <a:rPr sz="1400">
                          <a:latin typeface="Arial"/>
                          <a:ea typeface="Arial"/>
                          <a:cs typeface="Arial"/>
                          <a:sym typeface="Arial"/>
                        </a:rPr>
                        <a:t>-0.068</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r>
              <a:tr h="332653">
                <a:tc>
                  <a:txBody>
                    <a:bodyPr/>
                    <a:lstStyle/>
                    <a:p>
                      <a:pPr algn="l" defTabSz="457200">
                        <a:defRPr>
                          <a:solidFill>
                            <a:srgbClr val="000000"/>
                          </a:solidFill>
                          <a:latin typeface="Arial"/>
                          <a:ea typeface="Arial"/>
                          <a:cs typeface="Arial"/>
                          <a:sym typeface="Arial"/>
                        </a:defRPr>
                      </a:pPr>
                      <a:r>
                        <a:rPr sz="1400"/>
                        <a:t>σ</a:t>
                      </a:r>
                      <a:r>
                        <a:rPr sz="1400" baseline="-5999"/>
                        <a:t>z,SR</a:t>
                      </a:r>
                      <a:r>
                        <a:rPr sz="1400"/>
                        <a:t> [mm]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a:latin typeface="Arial"/>
                          <a:ea typeface="Arial"/>
                          <a:cs typeface="Arial"/>
                          <a:sym typeface="Arial"/>
                        </a:rPr>
                        <a:t>1</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a:latin typeface="Arial"/>
                          <a:ea typeface="Arial"/>
                          <a:cs typeface="Arial"/>
                          <a:sym typeface="Arial"/>
                        </a:rPr>
                        <a:t>3.9</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dirty="0">
                          <a:latin typeface="Arial"/>
                          <a:ea typeface="Arial"/>
                          <a:cs typeface="Arial"/>
                          <a:sym typeface="Arial"/>
                        </a:rPr>
                        <a:t>2.31</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defTabSz="457200">
                        <a:defRPr>
                          <a:solidFill>
                            <a:srgbClr val="000000"/>
                          </a:solidFill>
                        </a:defRPr>
                      </a:pPr>
                      <a:r>
                        <a:rPr sz="1400">
                          <a:latin typeface="Arial"/>
                          <a:ea typeface="Arial"/>
                          <a:cs typeface="Arial"/>
                          <a:sym typeface="Arial"/>
                        </a:rPr>
                        <a:t>2.4</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defTabSz="457200">
                        <a:defRPr>
                          <a:solidFill>
                            <a:srgbClr val="000000"/>
                          </a:solidFill>
                          <a:latin typeface="Arial"/>
                          <a:ea typeface="Arial"/>
                          <a:cs typeface="Arial"/>
                          <a:sym typeface="Arial"/>
                        </a:defRPr>
                      </a:pPr>
                      <a:r>
                        <a:rPr sz="1400"/>
                        <a:t>σ</a:t>
                      </a:r>
                      <a:r>
                        <a:rPr sz="1400" baseline="-5999"/>
                        <a:t>z,tot </a:t>
                      </a:r>
                      <a:r>
                        <a:rPr sz="1400"/>
                        <a:t>[mm] (w beamstr.)</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defTabSz="457200">
                        <a:defRPr>
                          <a:solidFill>
                            <a:srgbClr val="000000"/>
                          </a:solidFill>
                        </a:defRPr>
                      </a:pPr>
                      <a:r>
                        <a:rPr sz="1400">
                          <a:latin typeface="Arial"/>
                          <a:ea typeface="Arial"/>
                          <a:cs typeface="Arial"/>
                          <a:sym typeface="Arial"/>
                        </a:rPr>
                        <a:t>2.8</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defTabSz="457200">
                        <a:defRPr>
                          <a:solidFill>
                            <a:srgbClr val="000000"/>
                          </a:solidFill>
                        </a:defRPr>
                      </a:pPr>
                      <a:r>
                        <a:rPr sz="1400">
                          <a:latin typeface="Arial"/>
                          <a:ea typeface="Arial"/>
                          <a:cs typeface="Arial"/>
                          <a:sym typeface="Arial"/>
                        </a:rPr>
                        <a:t>6.4</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defTabSz="457200">
                        <a:defRPr>
                          <a:solidFill>
                            <a:srgbClr val="000000"/>
                          </a:solidFill>
                        </a:defRPr>
                      </a:pPr>
                      <a:r>
                        <a:rPr sz="1400">
                          <a:latin typeface="Arial"/>
                          <a:ea typeface="Arial"/>
                          <a:cs typeface="Arial"/>
                          <a:sym typeface="Arial"/>
                        </a:rPr>
                        <a:t>2.83</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pPr defTabSz="457200">
                        <a:defRPr>
                          <a:solidFill>
                            <a:srgbClr val="000000"/>
                          </a:solidFill>
                        </a:defRPr>
                      </a:pPr>
                      <a:r>
                        <a:rPr sz="1400" dirty="0">
                          <a:latin typeface="Arial"/>
                          <a:ea typeface="Arial"/>
                          <a:cs typeface="Arial"/>
                          <a:sym typeface="Arial"/>
                        </a:rPr>
                        <a:t>2.9</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r>
              <a:tr h="332653">
                <a:tc>
                  <a:txBody>
                    <a:bodyPr/>
                    <a:lstStyle/>
                    <a:p>
                      <a:pPr algn="l" defTabSz="457200">
                        <a:defRPr>
                          <a:solidFill>
                            <a:srgbClr val="000000"/>
                          </a:solidFill>
                          <a:latin typeface="Arial"/>
                          <a:ea typeface="Arial"/>
                          <a:cs typeface="Arial"/>
                          <a:sym typeface="Arial"/>
                        </a:defRPr>
                      </a:pPr>
                      <a:r>
                        <a:rPr sz="1400"/>
                        <a:t>σ</a:t>
                      </a:r>
                      <a:r>
                        <a:rPr sz="1400" baseline="-5999"/>
                        <a:t>δ,SR</a:t>
                      </a:r>
                      <a:r>
                        <a:rPr sz="1400"/>
                        <a:t> [%]</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a:latin typeface="Arial"/>
                          <a:ea typeface="Arial"/>
                          <a:cs typeface="Arial"/>
                          <a:sym typeface="Arial"/>
                        </a:rPr>
                        <a:t>0.052</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a:latin typeface="Arial"/>
                          <a:ea typeface="Arial"/>
                          <a:cs typeface="Arial"/>
                          <a:sym typeface="Arial"/>
                        </a:rPr>
                        <a:t>0.041</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defTabSz="457200">
                        <a:defRPr>
                          <a:solidFill>
                            <a:srgbClr val="000000"/>
                          </a:solidFill>
                        </a:defRPr>
                      </a:pPr>
                      <a:r>
                        <a:rPr sz="1400">
                          <a:latin typeface="Arial"/>
                          <a:ea typeface="Arial"/>
                          <a:cs typeface="Arial"/>
                          <a:sym typeface="Arial"/>
                        </a:rPr>
                        <a:t>0.202</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defTabSz="457200">
                        <a:defRPr>
                          <a:solidFill>
                            <a:srgbClr val="000000"/>
                          </a:solidFill>
                        </a:defRPr>
                      </a:pPr>
                      <a:r>
                        <a:rPr sz="1400" dirty="0">
                          <a:latin typeface="Arial"/>
                          <a:ea typeface="Arial"/>
                          <a:cs typeface="Arial"/>
                          <a:sym typeface="Arial"/>
                        </a:rPr>
                        <a:t>0.140</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defTabSz="457200">
                        <a:defRPr>
                          <a:solidFill>
                            <a:srgbClr val="000000"/>
                          </a:solidFill>
                          <a:latin typeface="Arial"/>
                          <a:ea typeface="Arial"/>
                          <a:cs typeface="Arial"/>
                          <a:sym typeface="Arial"/>
                        </a:defRPr>
                      </a:pPr>
                      <a:r>
                        <a:rPr sz="1400"/>
                        <a:t>σ</a:t>
                      </a:r>
                      <a:r>
                        <a:rPr sz="1400" baseline="-5999"/>
                        <a:t>δ,tot </a:t>
                      </a:r>
                      <a:r>
                        <a:rPr sz="1400"/>
                        <a:t>[%] (w beamstr.)</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defTabSz="457200">
                        <a:defRPr>
                          <a:solidFill>
                            <a:srgbClr val="000000"/>
                          </a:solidFill>
                        </a:defRPr>
                      </a:pPr>
                      <a:r>
                        <a:rPr sz="1400">
                          <a:latin typeface="Arial"/>
                          <a:ea typeface="Arial"/>
                          <a:cs typeface="Arial"/>
                          <a:sym typeface="Arial"/>
                        </a:rPr>
                        <a:t>0.061</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defTabSz="457200">
                        <a:defRPr>
                          <a:solidFill>
                            <a:srgbClr val="000000"/>
                          </a:solidFill>
                          <a:latin typeface="Arial"/>
                          <a:ea typeface="Arial"/>
                          <a:cs typeface="Arial"/>
                          <a:sym typeface="Arial"/>
                        </a:defRPr>
                      </a:pPr>
                      <a:endParaRPr sz="1400"/>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defTabSz="457200">
                        <a:defRPr>
                          <a:solidFill>
                            <a:srgbClr val="000000"/>
                          </a:solidFill>
                        </a:defRPr>
                      </a:pPr>
                      <a:r>
                        <a:rPr sz="1400">
                          <a:latin typeface="Arial"/>
                          <a:ea typeface="Arial"/>
                          <a:cs typeface="Arial"/>
                          <a:sym typeface="Arial"/>
                        </a:rPr>
                        <a:t>0.248</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endParaRPr lang="en-US" sz="1400" dirty="0"/>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r>
              <a:tr h="332653">
                <a:tc>
                  <a:txBody>
                    <a:bodyPr/>
                    <a:lstStyle/>
                    <a:p>
                      <a:pPr algn="l">
                        <a:defRPr>
                          <a:solidFill>
                            <a:srgbClr val="000000"/>
                          </a:solidFill>
                          <a:latin typeface="Arial"/>
                          <a:ea typeface="Arial"/>
                          <a:cs typeface="Arial"/>
                          <a:sym typeface="Arial"/>
                        </a:defRPr>
                      </a:pPr>
                      <a:r>
                        <a:rPr sz="1400"/>
                        <a:t>θ</a:t>
                      </a:r>
                      <a:r>
                        <a:rPr sz="1400" i="1" baseline="-5999"/>
                        <a:t>c</a:t>
                      </a:r>
                      <a:r>
                        <a:rPr sz="1400"/>
                        <a:t> [mrad]</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gridSpan="4">
                  <a:txBody>
                    <a:bodyPr/>
                    <a:lstStyle/>
                    <a:p>
                      <a:pPr>
                        <a:defRPr sz="3000">
                          <a:solidFill>
                            <a:srgbClr val="5A5F5E"/>
                          </a:solidFill>
                          <a:latin typeface="Gill Sans Light"/>
                          <a:ea typeface="Gill Sans Light"/>
                          <a:cs typeface="Gill Sans Light"/>
                          <a:sym typeface="Gill Sans Light"/>
                        </a:defRPr>
                      </a:pPr>
                      <a:r>
                        <a:rPr sz="1400" dirty="0">
                          <a:solidFill>
                            <a:srgbClr val="000000"/>
                          </a:solidFill>
                          <a:latin typeface="Arial"/>
                          <a:ea typeface="Arial"/>
                          <a:cs typeface="Arial"/>
                          <a:sym typeface="Arial"/>
                        </a:rPr>
                        <a:t>30</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hMerge="1">
                  <a:txBody>
                    <a:bodyPr/>
                    <a:lstStyle/>
                    <a:p>
                      <a:endParaRPr lang="en-US"/>
                    </a:p>
                  </a:txBody>
                  <a:tcPr/>
                </a:tc>
                <a:tc hMerge="1">
                  <a:txBody>
                    <a:bodyPr/>
                    <a:lstStyle/>
                    <a:p>
                      <a:endParaRPr lang="en-US"/>
                    </a:p>
                  </a:txBody>
                  <a:tcPr/>
                </a:tc>
                <a:tc hMerge="1">
                  <a:txBody>
                    <a:bodyPr/>
                    <a:lstStyle/>
                    <a:p>
                      <a:endParaRPr lang="en-US"/>
                    </a:p>
                  </a:txBody>
                  <a:tcPr/>
                </a:tc>
              </a:tr>
              <a:tr h="332653">
                <a:tc>
                  <a:txBody>
                    <a:bodyPr/>
                    <a:lstStyle/>
                    <a:p>
                      <a:pPr algn="l">
                        <a:defRPr>
                          <a:solidFill>
                            <a:srgbClr val="000000"/>
                          </a:solidFill>
                        </a:defRPr>
                      </a:pPr>
                      <a:r>
                        <a:rPr sz="1400">
                          <a:latin typeface="Arial"/>
                          <a:ea typeface="Arial"/>
                          <a:cs typeface="Arial"/>
                          <a:sym typeface="Arial"/>
                        </a:rPr>
                        <a:t>Piwinski angle</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5.3</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latin typeface="Arial"/>
                          <a:ea typeface="Arial"/>
                          <a:cs typeface="Arial"/>
                          <a:sym typeface="Arial"/>
                        </a:defRPr>
                      </a:pPr>
                      <a:endParaRPr sz="1400"/>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dirty="0">
                          <a:latin typeface="Arial"/>
                          <a:ea typeface="Arial"/>
                          <a:cs typeface="Arial"/>
                          <a:sym typeface="Arial"/>
                        </a:rPr>
                        <a:t>1.8</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endParaRPr lang="en-US" sz="1400" dirty="0"/>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r>
              <a:tr h="332653">
                <a:tc>
                  <a:txBody>
                    <a:bodyPr/>
                    <a:lstStyle/>
                    <a:p>
                      <a:pPr algn="l">
                        <a:defRPr>
                          <a:solidFill>
                            <a:srgbClr val="000000"/>
                          </a:solidFill>
                        </a:defRPr>
                      </a:pPr>
                      <a:r>
                        <a:rPr sz="1400">
                          <a:latin typeface="Arial"/>
                          <a:ea typeface="Arial"/>
                          <a:cs typeface="Arial"/>
                          <a:sym typeface="Arial"/>
                        </a:rPr>
                        <a:t>L* [m]</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2</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2 - 2.2</a:t>
                      </a:r>
                    </a:p>
                  </a:txBody>
                  <a:tcPr marL="50800" marR="50800" marT="50800" marB="50800" anchor="ctr"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2</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a:defRPr>
                          <a:solidFill>
                            <a:srgbClr val="000000"/>
                          </a:solidFill>
                        </a:defRPr>
                      </a:pPr>
                      <a:r>
                        <a:rPr sz="1400" dirty="0">
                          <a:latin typeface="Arial"/>
                          <a:ea typeface="Arial"/>
                          <a:cs typeface="Arial"/>
                          <a:sym typeface="Arial"/>
                        </a:rPr>
                        <a:t>2 - 2.2</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a:defRPr>
                          <a:solidFill>
                            <a:srgbClr val="000000"/>
                          </a:solidFill>
                          <a:latin typeface="Arial"/>
                          <a:ea typeface="Arial"/>
                          <a:cs typeface="Arial"/>
                          <a:sym typeface="Arial"/>
                        </a:defRPr>
                      </a:pPr>
                      <a:r>
                        <a:rPr sz="1400"/>
                        <a:t>beam-beam param. ξ</a:t>
                      </a:r>
                      <a:r>
                        <a:rPr sz="1400" i="1" baseline="-5999"/>
                        <a:t>x</a:t>
                      </a:r>
                      <a:r>
                        <a:rPr sz="1400"/>
                        <a:t>/IP</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0.07</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0.032</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a:latin typeface="Arial"/>
                          <a:ea typeface="Arial"/>
                          <a:cs typeface="Arial"/>
                          <a:sym typeface="Arial"/>
                        </a:rPr>
                        <a:t>0.06</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pPr>
                        <a:defRPr>
                          <a:solidFill>
                            <a:srgbClr val="000000"/>
                          </a:solidFill>
                        </a:defRPr>
                      </a:pPr>
                      <a:r>
                        <a:rPr sz="1400" dirty="0">
                          <a:latin typeface="Arial"/>
                          <a:ea typeface="Arial"/>
                          <a:cs typeface="Arial"/>
                          <a:sym typeface="Arial"/>
                        </a:rPr>
                        <a:t>0.06</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r>
              <a:tr h="332653">
                <a:tc>
                  <a:txBody>
                    <a:bodyPr/>
                    <a:lstStyle/>
                    <a:p>
                      <a:pPr algn="l">
                        <a:defRPr>
                          <a:solidFill>
                            <a:srgbClr val="000000"/>
                          </a:solidFill>
                          <a:latin typeface="Arial"/>
                          <a:ea typeface="Arial"/>
                          <a:cs typeface="Arial"/>
                          <a:sym typeface="Arial"/>
                        </a:defRPr>
                      </a:pPr>
                      <a:r>
                        <a:rPr sz="1400"/>
                        <a:t>beam-beam param. ξ</a:t>
                      </a:r>
                      <a:r>
                        <a:rPr sz="1400" i="1" baseline="-5999"/>
                        <a:t>y</a:t>
                      </a:r>
                      <a:r>
                        <a:rPr sz="1400"/>
                        <a:t>/IP</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0.18</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0.064</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12700">
                      <a:solidFill>
                        <a:srgbClr val="B4B4B4"/>
                      </a:solidFill>
                      <a:miter lim="400000"/>
                    </a:lnB>
                  </a:tcPr>
                </a:tc>
                <a:tc>
                  <a:txBody>
                    <a:bodyPr/>
                    <a:lstStyle/>
                    <a:p>
                      <a:pPr>
                        <a:defRPr>
                          <a:solidFill>
                            <a:srgbClr val="000000"/>
                          </a:solidFill>
                        </a:defRPr>
                      </a:pPr>
                      <a:r>
                        <a:rPr sz="1400">
                          <a:latin typeface="Arial"/>
                          <a:ea typeface="Arial"/>
                          <a:cs typeface="Arial"/>
                          <a:sym typeface="Arial"/>
                        </a:rPr>
                        <a:t>0.12</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c>
                  <a:txBody>
                    <a:bodyPr/>
                    <a:lstStyle/>
                    <a:p>
                      <a:pPr>
                        <a:defRPr>
                          <a:solidFill>
                            <a:srgbClr val="000000"/>
                          </a:solidFill>
                        </a:defRPr>
                      </a:pPr>
                      <a:r>
                        <a:rPr sz="1400" dirty="0">
                          <a:latin typeface="Arial"/>
                          <a:ea typeface="Arial"/>
                          <a:cs typeface="Arial"/>
                          <a:sym typeface="Arial"/>
                        </a:rPr>
                        <a:t>0.09</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tcPr>
                </a:tc>
              </a:tr>
              <a:tr h="332653">
                <a:tc>
                  <a:txBody>
                    <a:bodyPr/>
                    <a:lstStyle/>
                    <a:p>
                      <a:pPr algn="l">
                        <a:defRPr>
                          <a:solidFill>
                            <a:srgbClr val="000000"/>
                          </a:solidFill>
                          <a:latin typeface="Arial"/>
                          <a:ea typeface="Arial"/>
                          <a:cs typeface="Arial"/>
                          <a:sym typeface="Arial"/>
                        </a:defRPr>
                      </a:pPr>
                      <a:r>
                        <a:rPr sz="1400" dirty="0"/>
                        <a:t>luminosity/IP [10</a:t>
                      </a:r>
                      <a:r>
                        <a:rPr sz="1400" baseline="31999" dirty="0"/>
                        <a:t>34</a:t>
                      </a:r>
                      <a:r>
                        <a:rPr sz="1400" dirty="0"/>
                        <a:t> cm</a:t>
                      </a:r>
                      <a:r>
                        <a:rPr sz="1400" baseline="31999" dirty="0"/>
                        <a:t>-2</a:t>
                      </a:r>
                      <a:r>
                        <a:rPr sz="1400" dirty="0"/>
                        <a:t>s</a:t>
                      </a:r>
                      <a:r>
                        <a:rPr sz="1400" baseline="31999" dirty="0"/>
                        <a:t>-1</a:t>
                      </a:r>
                      <a:r>
                        <a:rPr sz="1400" dirty="0"/>
                        <a:t>]</a:t>
                      </a:r>
                    </a:p>
                  </a:txBody>
                  <a:tcPr marL="121920" marR="121920" marT="60960" marB="60960" horzOverflow="overflow">
                    <a:lnL w="12700">
                      <a:solidFill>
                        <a:srgbClr val="B4B4B4"/>
                      </a:solidFill>
                      <a:miter lim="400000"/>
                    </a:lnL>
                    <a:lnR w="12700">
                      <a:solidFill>
                        <a:srgbClr val="B4B4B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dirty="0">
                          <a:latin typeface="Arial"/>
                          <a:ea typeface="Arial"/>
                          <a:cs typeface="Arial"/>
                          <a:sym typeface="Arial"/>
                        </a:rPr>
                        <a:t>247</a:t>
                      </a:r>
                    </a:p>
                  </a:txBody>
                  <a:tcPr marL="121920" marR="121920" marT="60960" marB="60960" horzOverflow="overflow">
                    <a:lnL w="12700">
                      <a:solidFill>
                        <a:srgbClr val="B4B4B4"/>
                      </a:solidFill>
                      <a:miter lim="400000"/>
                    </a:lnL>
                    <a:lnR w="50800">
                      <a:solidFill>
                        <a:schemeClr val="accent4"/>
                      </a:solidFill>
                      <a:miter lim="400000"/>
                    </a:lnR>
                    <a:lnT w="12700">
                      <a:solidFill>
                        <a:srgbClr val="B4B4B4"/>
                      </a:solidFill>
                      <a:miter lim="400000"/>
                    </a:lnT>
                    <a:lnB w="12700">
                      <a:solidFill>
                        <a:srgbClr val="B4B4B4"/>
                      </a:solidFill>
                      <a:miter lim="400000"/>
                    </a:lnB>
                    <a:solidFill>
                      <a:srgbClr val="000000">
                        <a:alpha val="5000"/>
                      </a:srgbClr>
                    </a:solidFill>
                  </a:tcPr>
                </a:tc>
                <a:tc>
                  <a:txBody>
                    <a:bodyPr/>
                    <a:lstStyle/>
                    <a:p>
                      <a:pPr>
                        <a:defRPr>
                          <a:solidFill>
                            <a:srgbClr val="000000"/>
                          </a:solidFill>
                        </a:defRPr>
                      </a:pPr>
                      <a:r>
                        <a:rPr sz="1400" dirty="0">
                          <a:latin typeface="Arial"/>
                          <a:ea typeface="Arial"/>
                          <a:cs typeface="Arial"/>
                          <a:sym typeface="Arial"/>
                        </a:rPr>
                        <a:t>160</a:t>
                      </a:r>
                    </a:p>
                  </a:txBody>
                  <a:tcPr marL="121920" marR="121920" marT="60960" marB="60960" horzOverflow="overflow">
                    <a:lnL w="50800">
                      <a:solidFill>
                        <a:schemeClr val="accent4"/>
                      </a:solidFill>
                      <a:miter lim="400000"/>
                    </a:lnL>
                    <a:lnR w="50800">
                      <a:solidFill>
                        <a:schemeClr val="accent4"/>
                      </a:solidFill>
                      <a:miter lim="400000"/>
                    </a:lnR>
                    <a:lnT w="12700">
                      <a:solidFill>
                        <a:srgbClr val="B4B4B4"/>
                      </a:solidFill>
                      <a:miter lim="400000"/>
                    </a:lnT>
                    <a:lnB w="50800">
                      <a:solidFill>
                        <a:schemeClr val="accent4"/>
                      </a:solidFill>
                      <a:miter lim="400000"/>
                    </a:lnB>
                    <a:solidFill>
                      <a:srgbClr val="000000">
                        <a:alpha val="5000"/>
                      </a:srgbClr>
                    </a:solidFill>
                  </a:tcPr>
                </a:tc>
                <a:tc>
                  <a:txBody>
                    <a:bodyPr/>
                    <a:lstStyle/>
                    <a:p>
                      <a:pPr>
                        <a:defRPr>
                          <a:solidFill>
                            <a:srgbClr val="000000"/>
                          </a:solidFill>
                        </a:defRPr>
                      </a:pPr>
                      <a:r>
                        <a:rPr sz="1400" dirty="0">
                          <a:latin typeface="Arial"/>
                          <a:ea typeface="Arial"/>
                          <a:cs typeface="Arial"/>
                          <a:sym typeface="Arial"/>
                        </a:rPr>
                        <a:t>2.6</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12700" cap="flat" cmpd="sng" algn="ctr">
                      <a:solidFill>
                        <a:srgbClr val="B4B4B4"/>
                      </a:solidFill>
                      <a:prstDash val="solid"/>
                      <a:miter lim="400000"/>
                      <a:headEnd type="none" w="med" len="med"/>
                      <a:tailEnd type="none" w="med" len="med"/>
                    </a:lnB>
                    <a:solidFill>
                      <a:srgbClr val="000000">
                        <a:alpha val="5000"/>
                      </a:srgbClr>
                    </a:solidFill>
                  </a:tcPr>
                </a:tc>
                <a:tc>
                  <a:txBody>
                    <a:bodyPr/>
                    <a:lstStyle/>
                    <a:p>
                      <a:pPr>
                        <a:defRPr>
                          <a:solidFill>
                            <a:srgbClr val="000000"/>
                          </a:solidFill>
                        </a:defRPr>
                      </a:pPr>
                      <a:r>
                        <a:rPr sz="1400" dirty="0">
                          <a:latin typeface="Arial"/>
                          <a:ea typeface="Arial"/>
                          <a:cs typeface="Arial"/>
                          <a:sym typeface="Arial"/>
                        </a:rPr>
                        <a:t>1.2</a:t>
                      </a:r>
                    </a:p>
                  </a:txBody>
                  <a:tcPr marL="121920" marR="121920" marT="60960" marB="60960" horzOverflow="overflow">
                    <a:lnL w="50800" cap="flat" cmpd="sng" algn="ctr">
                      <a:solidFill>
                        <a:schemeClr val="accent4"/>
                      </a:solidFill>
                      <a:prstDash val="solid"/>
                      <a:miter lim="400000"/>
                      <a:headEnd type="none" w="med" len="med"/>
                      <a:tailEnd type="none" w="med" len="med"/>
                    </a:lnL>
                    <a:lnR w="50800">
                      <a:solidFill>
                        <a:schemeClr val="accent4"/>
                      </a:solidFill>
                      <a:miter lim="400000"/>
                    </a:lnR>
                    <a:lnT w="12700" cap="flat" cmpd="sng" algn="ctr">
                      <a:solidFill>
                        <a:srgbClr val="B4B4B4"/>
                      </a:solidFill>
                      <a:prstDash val="solid"/>
                      <a:miter lim="400000"/>
                      <a:headEnd type="none" w="med" len="med"/>
                      <a:tailEnd type="none" w="med" len="med"/>
                    </a:lnT>
                    <a:lnB w="50800" cap="flat" cmpd="sng" algn="ctr">
                      <a:solidFill>
                        <a:schemeClr val="accent4"/>
                      </a:solidFill>
                      <a:prstDash val="solid"/>
                      <a:miter lim="400000"/>
                      <a:headEnd type="none" w="med" len="med"/>
                      <a:tailEnd type="none" w="med" len="med"/>
                    </a:lnB>
                    <a:solidFill>
                      <a:srgbClr val="000000">
                        <a:alpha val="5000"/>
                      </a:srgbClr>
                    </a:solidFill>
                  </a:tcPr>
                </a:tc>
              </a:tr>
            </a:tbl>
          </a:graphicData>
        </a:graphic>
      </p:graphicFrame>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3" name="Group 363"/>
          <p:cNvGrpSpPr/>
          <p:nvPr/>
        </p:nvGrpSpPr>
        <p:grpSpPr>
          <a:xfrm>
            <a:off x="4266357" y="1064204"/>
            <a:ext cx="8399203" cy="8160971"/>
            <a:chOff x="0" y="0"/>
            <a:chExt cx="8399202" cy="8160970"/>
          </a:xfrm>
        </p:grpSpPr>
        <p:grpSp>
          <p:nvGrpSpPr>
            <p:cNvPr id="335" name="Group 335"/>
            <p:cNvGrpSpPr/>
            <p:nvPr/>
          </p:nvGrpSpPr>
          <p:grpSpPr>
            <a:xfrm>
              <a:off x="0" y="-1"/>
              <a:ext cx="4200582" cy="8160972"/>
              <a:chOff x="0" y="0"/>
              <a:chExt cx="4200581" cy="8160970"/>
            </a:xfrm>
          </p:grpSpPr>
          <p:sp>
            <p:nvSpPr>
              <p:cNvPr id="309" name="Shape 309"/>
              <p:cNvSpPr/>
              <p:nvPr/>
            </p:nvSpPr>
            <p:spPr>
              <a:xfrm flipV="1">
                <a:off x="217840" y="3508400"/>
                <a:ext cx="115201" cy="349114"/>
              </a:xfrm>
              <a:prstGeom prst="line">
                <a:avLst/>
              </a:prstGeom>
              <a:noFill/>
              <a:ln w="25400" cap="flat">
                <a:solidFill>
                  <a:srgbClr val="0433FF"/>
                </a:solidFill>
                <a:prstDash val="solid"/>
                <a:miter lim="400000"/>
                <a:tailEnd type="triangle" w="med" len="med"/>
              </a:ln>
              <a:effectLst/>
            </p:spPr>
            <p:txBody>
              <a:bodyPr wrap="square" lIns="50800" tIns="50800" rIns="50800" bIns="50800" numCol="1" anchor="ctr">
                <a:noAutofit/>
              </a:bodyPr>
              <a:lstStyle/>
              <a:p>
                <a:pPr>
                  <a:defRPr sz="3200"/>
                </a:pPr>
                <a:endParaRPr/>
              </a:p>
            </p:txBody>
          </p:sp>
          <p:sp>
            <p:nvSpPr>
              <p:cNvPr id="310" name="Shape 310"/>
              <p:cNvSpPr/>
              <p:nvPr/>
            </p:nvSpPr>
            <p:spPr>
              <a:xfrm>
                <a:off x="217840" y="4291872"/>
                <a:ext cx="115201" cy="349114"/>
              </a:xfrm>
              <a:prstGeom prst="line">
                <a:avLst/>
              </a:prstGeom>
              <a:noFill/>
              <a:ln w="25400" cap="flat">
                <a:solidFill>
                  <a:srgbClr val="FF2700"/>
                </a:solidFill>
                <a:prstDash val="solid"/>
                <a:miter lim="400000"/>
                <a:tailEnd type="triangle" w="med" len="med"/>
              </a:ln>
              <a:effectLst/>
            </p:spPr>
            <p:txBody>
              <a:bodyPr wrap="square" lIns="50800" tIns="50800" rIns="50800" bIns="50800" numCol="1" anchor="ctr">
                <a:noAutofit/>
              </a:bodyPr>
              <a:lstStyle/>
              <a:p>
                <a:pPr>
                  <a:defRPr sz="3200"/>
                </a:pPr>
                <a:endParaRPr/>
              </a:p>
            </p:txBody>
          </p:sp>
          <p:grpSp>
            <p:nvGrpSpPr>
              <p:cNvPr id="321" name="Group 321"/>
              <p:cNvGrpSpPr/>
              <p:nvPr/>
            </p:nvGrpSpPr>
            <p:grpSpPr>
              <a:xfrm>
                <a:off x="217077" y="-1"/>
                <a:ext cx="3983505" cy="3525471"/>
                <a:chOff x="0" y="0"/>
                <a:chExt cx="3983504" cy="3525469"/>
              </a:xfrm>
            </p:grpSpPr>
            <p:grpSp>
              <p:nvGrpSpPr>
                <p:cNvPr id="314" name="Group 314"/>
                <p:cNvGrpSpPr/>
                <p:nvPr/>
              </p:nvGrpSpPr>
              <p:grpSpPr>
                <a:xfrm>
                  <a:off x="0" y="315920"/>
                  <a:ext cx="2339442" cy="3209550"/>
                  <a:chOff x="0" y="0"/>
                  <a:chExt cx="2339441" cy="3209549"/>
                </a:xfrm>
              </p:grpSpPr>
              <p:sp>
                <p:nvSpPr>
                  <p:cNvPr id="311" name="Shape 311"/>
                  <p:cNvSpPr/>
                  <p:nvPr/>
                </p:nvSpPr>
                <p:spPr>
                  <a:xfrm>
                    <a:off x="0" y="870001"/>
                    <a:ext cx="1041543" cy="23395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12" name="Shape 312"/>
                  <p:cNvSpPr/>
                  <p:nvPr/>
                </p:nvSpPr>
                <p:spPr>
                  <a:xfrm>
                    <a:off x="1314709" y="0"/>
                    <a:ext cx="1024733" cy="6312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13" name="Shape 313"/>
                  <p:cNvSpPr/>
                  <p:nvPr/>
                </p:nvSpPr>
                <p:spPr>
                  <a:xfrm flipV="1">
                    <a:off x="1034004" y="620297"/>
                    <a:ext cx="292697" cy="257129"/>
                  </a:xfrm>
                  <a:prstGeom prst="line">
                    <a:avLst/>
                  </a:prstGeom>
                  <a:noFill/>
                  <a:ln w="25400" cap="flat">
                    <a:solidFill>
                      <a:srgbClr val="414141"/>
                    </a:solidFill>
                    <a:prstDash val="solid"/>
                    <a:miter lim="400000"/>
                  </a:ln>
                  <a:effectLst/>
                </p:spPr>
                <p:txBody>
                  <a:bodyPr wrap="square" lIns="50800" tIns="50800" rIns="50800" bIns="50800" numCol="1" anchor="ctr">
                    <a:noAutofit/>
                  </a:bodyPr>
                  <a:lstStyle/>
                  <a:p>
                    <a:pPr>
                      <a:defRPr sz="3200"/>
                    </a:pPr>
                    <a:endParaRPr/>
                  </a:p>
                </p:txBody>
              </p:sp>
            </p:grpSp>
            <p:sp>
              <p:nvSpPr>
                <p:cNvPr id="315" name="Shape 315"/>
                <p:cNvSpPr/>
                <p:nvPr/>
              </p:nvSpPr>
              <p:spPr>
                <a:xfrm>
                  <a:off x="2333871" y="-1"/>
                  <a:ext cx="1649634" cy="313007"/>
                </a:xfrm>
                <a:custGeom>
                  <a:avLst/>
                  <a:gdLst/>
                  <a:ahLst/>
                  <a:cxnLst>
                    <a:cxn ang="0">
                      <a:pos x="wd2" y="hd2"/>
                    </a:cxn>
                    <a:cxn ang="5400000">
                      <a:pos x="wd2" y="hd2"/>
                    </a:cxn>
                    <a:cxn ang="10800000">
                      <a:pos x="wd2" y="hd2"/>
                    </a:cxn>
                    <a:cxn ang="16200000">
                      <a:pos x="wd2" y="hd2"/>
                    </a:cxn>
                  </a:cxnLst>
                  <a:rect l="0" t="0" r="r" b="b"/>
                  <a:pathLst>
                    <a:path w="21600" h="21330" extrusionOk="0">
                      <a:moveTo>
                        <a:pt x="21600" y="3710"/>
                      </a:moveTo>
                      <a:cubicBezTo>
                        <a:pt x="20266" y="1626"/>
                        <a:pt x="18887" y="410"/>
                        <a:pt x="17496" y="89"/>
                      </a:cubicBezTo>
                      <a:cubicBezTo>
                        <a:pt x="15941" y="-270"/>
                        <a:pt x="14388" y="490"/>
                        <a:pt x="12851" y="1741"/>
                      </a:cubicBezTo>
                      <a:cubicBezTo>
                        <a:pt x="11335" y="2975"/>
                        <a:pt x="9835" y="4685"/>
                        <a:pt x="8352" y="6721"/>
                      </a:cubicBezTo>
                      <a:cubicBezTo>
                        <a:pt x="6832" y="8806"/>
                        <a:pt x="5330" y="11230"/>
                        <a:pt x="3843" y="13885"/>
                      </a:cubicBezTo>
                      <a:cubicBezTo>
                        <a:pt x="2550" y="16194"/>
                        <a:pt x="1268" y="18676"/>
                        <a:pt x="0" y="2133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16" name="Shape 316"/>
                <p:cNvSpPr/>
                <p:nvPr/>
              </p:nvSpPr>
              <p:spPr>
                <a:xfrm>
                  <a:off x="107559" y="1256129"/>
                  <a:ext cx="1010288" cy="22693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17" name="Shape 317"/>
                <p:cNvSpPr/>
                <p:nvPr/>
              </p:nvSpPr>
              <p:spPr>
                <a:xfrm>
                  <a:off x="1382815" y="412235"/>
                  <a:ext cx="993982" cy="6122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18" name="Shape 318"/>
                <p:cNvSpPr/>
                <p:nvPr/>
              </p:nvSpPr>
              <p:spPr>
                <a:xfrm flipV="1">
                  <a:off x="1110534" y="1013918"/>
                  <a:ext cx="283914" cy="249413"/>
                </a:xfrm>
                <a:prstGeom prst="line">
                  <a:avLst/>
                </a:prstGeom>
                <a:noFill/>
                <a:ln w="25400" cap="flat">
                  <a:solidFill>
                    <a:srgbClr val="414141"/>
                  </a:solidFill>
                  <a:prstDash val="solid"/>
                  <a:miter lim="400000"/>
                </a:ln>
                <a:effectLst/>
              </p:spPr>
              <p:txBody>
                <a:bodyPr wrap="square" lIns="50800" tIns="50800" rIns="50800" bIns="50800" numCol="1" anchor="ctr">
                  <a:noAutofit/>
                </a:bodyPr>
                <a:lstStyle/>
                <a:p>
                  <a:pPr>
                    <a:defRPr sz="3200"/>
                  </a:pPr>
                  <a:endParaRPr/>
                </a:p>
              </p:txBody>
            </p:sp>
            <p:sp>
              <p:nvSpPr>
                <p:cNvPr id="319" name="Shape 319"/>
                <p:cNvSpPr/>
                <p:nvPr/>
              </p:nvSpPr>
              <p:spPr>
                <a:xfrm rot="10800000" flipH="1">
                  <a:off x="2371040" y="50338"/>
                  <a:ext cx="1600394" cy="3597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202" y="20511"/>
                        <a:pt x="18803" y="19473"/>
                        <a:pt x="17401" y="18484"/>
                      </a:cubicBezTo>
                      <a:cubicBezTo>
                        <a:pt x="15768" y="17332"/>
                        <a:pt x="14133" y="16248"/>
                        <a:pt x="12507" y="14921"/>
                      </a:cubicBezTo>
                      <a:cubicBezTo>
                        <a:pt x="11109" y="13781"/>
                        <a:pt x="9719" y="12461"/>
                        <a:pt x="8331" y="11105"/>
                      </a:cubicBezTo>
                      <a:cubicBezTo>
                        <a:pt x="7048" y="9852"/>
                        <a:pt x="5766" y="8566"/>
                        <a:pt x="4501" y="6989"/>
                      </a:cubicBezTo>
                      <a:cubicBezTo>
                        <a:pt x="2968" y="5078"/>
                        <a:pt x="1465" y="2744"/>
                        <a:pt x="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20" name="Shape 320"/>
                <p:cNvSpPr/>
                <p:nvPr/>
              </p:nvSpPr>
              <p:spPr>
                <a:xfrm>
                  <a:off x="2570641" y="171978"/>
                  <a:ext cx="1409734" cy="1636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23" y="15566"/>
                        <a:pt x="5091" y="11065"/>
                        <a:pt x="7687" y="8131"/>
                      </a:cubicBezTo>
                      <a:cubicBezTo>
                        <a:pt x="9741" y="5810"/>
                        <a:pt x="11807" y="4475"/>
                        <a:pt x="13874" y="3337"/>
                      </a:cubicBezTo>
                      <a:cubicBezTo>
                        <a:pt x="16447" y="1919"/>
                        <a:pt x="19023" y="807"/>
                        <a:pt x="21600" y="0"/>
                      </a:cubicBezTo>
                    </a:path>
                  </a:pathLst>
                </a:custGeom>
                <a:noFill/>
                <a:ln w="25400" cap="flat">
                  <a:solidFill>
                    <a:srgbClr val="007D00"/>
                  </a:solidFill>
                  <a:prstDash val="solid"/>
                  <a:miter lim="400000"/>
                </a:ln>
                <a:effectLst/>
              </p:spPr>
              <p:txBody>
                <a:bodyPr wrap="square" lIns="50800" tIns="50800" rIns="50800" bIns="50800" numCol="1" anchor="ctr">
                  <a:noAutofit/>
                </a:bodyPr>
                <a:lstStyle/>
                <a:p>
                  <a:pPr>
                    <a:defRPr sz="3200"/>
                  </a:pPr>
                  <a:endParaRPr/>
                </a:p>
              </p:txBody>
            </p:sp>
          </p:grpSp>
          <p:grpSp>
            <p:nvGrpSpPr>
              <p:cNvPr id="331" name="Group 331"/>
              <p:cNvGrpSpPr/>
              <p:nvPr/>
            </p:nvGrpSpPr>
            <p:grpSpPr>
              <a:xfrm>
                <a:off x="217077" y="4635500"/>
                <a:ext cx="3983505" cy="3525470"/>
                <a:chOff x="0" y="0"/>
                <a:chExt cx="3983504" cy="3525469"/>
              </a:xfrm>
            </p:grpSpPr>
            <p:sp>
              <p:nvSpPr>
                <p:cNvPr id="322" name="Shape 322"/>
                <p:cNvSpPr/>
                <p:nvPr/>
              </p:nvSpPr>
              <p:spPr>
                <a:xfrm rot="10800000" flipH="1">
                  <a:off x="0" y="0"/>
                  <a:ext cx="1041543" cy="233954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23" name="Shape 323"/>
                <p:cNvSpPr/>
                <p:nvPr/>
              </p:nvSpPr>
              <p:spPr>
                <a:xfrm rot="10800000" flipH="1">
                  <a:off x="1314709" y="2578327"/>
                  <a:ext cx="1024733" cy="63122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24" name="Shape 324"/>
                <p:cNvSpPr/>
                <p:nvPr/>
              </p:nvSpPr>
              <p:spPr>
                <a:xfrm>
                  <a:off x="1034004" y="2332123"/>
                  <a:ext cx="292697" cy="257129"/>
                </a:xfrm>
                <a:prstGeom prst="line">
                  <a:avLst/>
                </a:prstGeom>
                <a:noFill/>
                <a:ln w="25400" cap="flat">
                  <a:solidFill>
                    <a:srgbClr val="414141"/>
                  </a:solidFill>
                  <a:prstDash val="solid"/>
                  <a:miter lim="400000"/>
                </a:ln>
                <a:effectLst/>
              </p:spPr>
              <p:txBody>
                <a:bodyPr wrap="square" lIns="50800" tIns="50800" rIns="50800" bIns="50800" numCol="1" anchor="ctr">
                  <a:noAutofit/>
                </a:bodyPr>
                <a:lstStyle/>
                <a:p>
                  <a:pPr>
                    <a:defRPr sz="3200"/>
                  </a:pPr>
                  <a:endParaRPr/>
                </a:p>
              </p:txBody>
            </p:sp>
            <p:sp>
              <p:nvSpPr>
                <p:cNvPr id="325" name="Shape 325"/>
                <p:cNvSpPr/>
                <p:nvPr/>
              </p:nvSpPr>
              <p:spPr>
                <a:xfrm rot="10800000" flipH="1">
                  <a:off x="2333871" y="3212464"/>
                  <a:ext cx="1649634" cy="313006"/>
                </a:xfrm>
                <a:custGeom>
                  <a:avLst/>
                  <a:gdLst/>
                  <a:ahLst/>
                  <a:cxnLst>
                    <a:cxn ang="0">
                      <a:pos x="wd2" y="hd2"/>
                    </a:cxn>
                    <a:cxn ang="5400000">
                      <a:pos x="wd2" y="hd2"/>
                    </a:cxn>
                    <a:cxn ang="10800000">
                      <a:pos x="wd2" y="hd2"/>
                    </a:cxn>
                    <a:cxn ang="16200000">
                      <a:pos x="wd2" y="hd2"/>
                    </a:cxn>
                  </a:cxnLst>
                  <a:rect l="0" t="0" r="r" b="b"/>
                  <a:pathLst>
                    <a:path w="21600" h="21330" extrusionOk="0">
                      <a:moveTo>
                        <a:pt x="21600" y="3710"/>
                      </a:moveTo>
                      <a:cubicBezTo>
                        <a:pt x="20266" y="1626"/>
                        <a:pt x="18887" y="410"/>
                        <a:pt x="17496" y="89"/>
                      </a:cubicBezTo>
                      <a:cubicBezTo>
                        <a:pt x="15941" y="-270"/>
                        <a:pt x="14388" y="490"/>
                        <a:pt x="12851" y="1741"/>
                      </a:cubicBezTo>
                      <a:cubicBezTo>
                        <a:pt x="11335" y="2975"/>
                        <a:pt x="9835" y="4685"/>
                        <a:pt x="8352" y="6721"/>
                      </a:cubicBezTo>
                      <a:cubicBezTo>
                        <a:pt x="6832" y="8806"/>
                        <a:pt x="5330" y="11230"/>
                        <a:pt x="3843" y="13885"/>
                      </a:cubicBezTo>
                      <a:cubicBezTo>
                        <a:pt x="2550" y="16194"/>
                        <a:pt x="1268" y="18676"/>
                        <a:pt x="0" y="2133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26" name="Shape 326"/>
                <p:cNvSpPr/>
                <p:nvPr/>
              </p:nvSpPr>
              <p:spPr>
                <a:xfrm rot="10800000" flipH="1">
                  <a:off x="107559" y="0"/>
                  <a:ext cx="1010288" cy="22693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27" name="Shape 327"/>
                <p:cNvSpPr/>
                <p:nvPr/>
              </p:nvSpPr>
              <p:spPr>
                <a:xfrm rot="10800000" flipH="1">
                  <a:off x="1382815" y="2500955"/>
                  <a:ext cx="993982" cy="6122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28" name="Shape 328"/>
                <p:cNvSpPr/>
                <p:nvPr/>
              </p:nvSpPr>
              <p:spPr>
                <a:xfrm>
                  <a:off x="1110534" y="2262139"/>
                  <a:ext cx="283914" cy="249413"/>
                </a:xfrm>
                <a:prstGeom prst="line">
                  <a:avLst/>
                </a:prstGeom>
                <a:noFill/>
                <a:ln w="25400" cap="flat">
                  <a:solidFill>
                    <a:srgbClr val="414141"/>
                  </a:solidFill>
                  <a:prstDash val="solid"/>
                  <a:miter lim="400000"/>
                </a:ln>
                <a:effectLst/>
              </p:spPr>
              <p:txBody>
                <a:bodyPr wrap="square" lIns="50800" tIns="50800" rIns="50800" bIns="50800" numCol="1" anchor="ctr">
                  <a:noAutofit/>
                </a:bodyPr>
                <a:lstStyle/>
                <a:p>
                  <a:pPr>
                    <a:defRPr sz="3200"/>
                  </a:pPr>
                  <a:endParaRPr/>
                </a:p>
              </p:txBody>
            </p:sp>
            <p:sp>
              <p:nvSpPr>
                <p:cNvPr id="329" name="Shape 329"/>
                <p:cNvSpPr/>
                <p:nvPr/>
              </p:nvSpPr>
              <p:spPr>
                <a:xfrm>
                  <a:off x="2371040" y="3115358"/>
                  <a:ext cx="1600394" cy="3597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202" y="20511"/>
                        <a:pt x="18803" y="19473"/>
                        <a:pt x="17401" y="18484"/>
                      </a:cubicBezTo>
                      <a:cubicBezTo>
                        <a:pt x="15768" y="17332"/>
                        <a:pt x="14133" y="16248"/>
                        <a:pt x="12507" y="14921"/>
                      </a:cubicBezTo>
                      <a:cubicBezTo>
                        <a:pt x="11109" y="13781"/>
                        <a:pt x="9719" y="12461"/>
                        <a:pt x="8331" y="11105"/>
                      </a:cubicBezTo>
                      <a:cubicBezTo>
                        <a:pt x="7048" y="9852"/>
                        <a:pt x="5766" y="8566"/>
                        <a:pt x="4501" y="6989"/>
                      </a:cubicBezTo>
                      <a:cubicBezTo>
                        <a:pt x="2968" y="5078"/>
                        <a:pt x="1465" y="2744"/>
                        <a:pt x="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30" name="Shape 330"/>
                <p:cNvSpPr/>
                <p:nvPr/>
              </p:nvSpPr>
              <p:spPr>
                <a:xfrm rot="10800000" flipH="1">
                  <a:off x="2570641" y="3189891"/>
                  <a:ext cx="1409734" cy="1636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23" y="15566"/>
                        <a:pt x="5091" y="11065"/>
                        <a:pt x="7687" y="8131"/>
                      </a:cubicBezTo>
                      <a:cubicBezTo>
                        <a:pt x="9741" y="5810"/>
                        <a:pt x="11807" y="4475"/>
                        <a:pt x="13874" y="3337"/>
                      </a:cubicBezTo>
                      <a:cubicBezTo>
                        <a:pt x="16447" y="1919"/>
                        <a:pt x="19023" y="807"/>
                        <a:pt x="21600" y="0"/>
                      </a:cubicBezTo>
                    </a:path>
                  </a:pathLst>
                </a:custGeom>
                <a:noFill/>
                <a:ln w="25400" cap="flat">
                  <a:solidFill>
                    <a:srgbClr val="007D00"/>
                  </a:solidFill>
                  <a:prstDash val="solid"/>
                  <a:miter lim="400000"/>
                </a:ln>
                <a:effectLst/>
              </p:spPr>
              <p:txBody>
                <a:bodyPr wrap="square" lIns="50800" tIns="50800" rIns="50800" bIns="50800" numCol="1" anchor="ctr">
                  <a:noAutofit/>
                </a:bodyPr>
                <a:lstStyle/>
                <a:p>
                  <a:pPr>
                    <a:defRPr sz="3200"/>
                  </a:pPr>
                  <a:endParaRPr/>
                </a:p>
              </p:txBody>
            </p:sp>
          </p:grpSp>
          <p:sp>
            <p:nvSpPr>
              <p:cNvPr id="332" name="Shape 332"/>
              <p:cNvSpPr/>
              <p:nvPr/>
            </p:nvSpPr>
            <p:spPr>
              <a:xfrm>
                <a:off x="0" y="3844423"/>
                <a:ext cx="404376" cy="472124"/>
              </a:xfrm>
              <a:prstGeom prst="rect">
                <a:avLst/>
              </a:prstGeom>
              <a:blipFill rotWithShape="1">
                <a:blip r:embed="rId2"/>
                <a:srcRect/>
                <a:stretch>
                  <a:fillRect/>
                </a:stretch>
              </a:blipFill>
              <a:ln w="12700" cap="flat">
                <a:noFill/>
                <a:miter lim="400000"/>
              </a:ln>
              <a:effectLst/>
            </p:spPr>
            <p:txBody>
              <a:bodyPr wrap="square" lIns="50800" tIns="50800" rIns="50800" bIns="50800" numCol="1" anchor="ctr">
                <a:noAutofit/>
              </a:bodyPr>
              <a:lstStyle/>
              <a:p>
                <a:pPr>
                  <a:defRPr sz="3200">
                    <a:solidFill>
                      <a:srgbClr val="FFFFFF"/>
                    </a:solidFill>
                    <a:effectLst>
                      <a:outerShdw blurRad="25400" dist="33948" dir="2700000" rotWithShape="0">
                        <a:srgbClr val="3B3936"/>
                      </a:outerShdw>
                    </a:effectLst>
                  </a:defRPr>
                </a:pPr>
                <a:endParaRPr/>
              </a:p>
            </p:txBody>
          </p:sp>
          <p:sp>
            <p:nvSpPr>
              <p:cNvPr id="333" name="Shape 333"/>
              <p:cNvSpPr/>
              <p:nvPr/>
            </p:nvSpPr>
            <p:spPr>
              <a:xfrm>
                <a:off x="217840" y="3512819"/>
                <a:ext cx="3260" cy="344256"/>
              </a:xfrm>
              <a:prstGeom prst="line">
                <a:avLst/>
              </a:prstGeom>
              <a:noFill/>
              <a:ln w="25400" cap="flat">
                <a:solidFill>
                  <a:srgbClr val="FF2700"/>
                </a:solidFill>
                <a:prstDash val="solid"/>
                <a:miter lim="400000"/>
                <a:tailEnd type="triangle" w="med" len="med"/>
              </a:ln>
              <a:effectLst/>
            </p:spPr>
            <p:txBody>
              <a:bodyPr wrap="square" lIns="50800" tIns="50800" rIns="50800" bIns="50800" numCol="1" anchor="ctr">
                <a:noAutofit/>
              </a:bodyPr>
              <a:lstStyle/>
              <a:p>
                <a:pPr>
                  <a:defRPr sz="3200"/>
                </a:pPr>
                <a:endParaRPr/>
              </a:p>
            </p:txBody>
          </p:sp>
          <p:sp>
            <p:nvSpPr>
              <p:cNvPr id="334" name="Shape 334"/>
              <p:cNvSpPr/>
              <p:nvPr/>
            </p:nvSpPr>
            <p:spPr>
              <a:xfrm flipV="1">
                <a:off x="217840" y="4291752"/>
                <a:ext cx="3260" cy="344256"/>
              </a:xfrm>
              <a:prstGeom prst="line">
                <a:avLst/>
              </a:prstGeom>
              <a:noFill/>
              <a:ln w="25400" cap="flat">
                <a:solidFill>
                  <a:srgbClr val="0433FF"/>
                </a:solidFill>
                <a:prstDash val="solid"/>
                <a:miter lim="400000"/>
                <a:tailEnd type="triangle" w="med" len="med"/>
              </a:ln>
              <a:effectLst/>
            </p:spPr>
            <p:txBody>
              <a:bodyPr wrap="square" lIns="50800" tIns="50800" rIns="50800" bIns="50800" numCol="1" anchor="ctr">
                <a:noAutofit/>
              </a:bodyPr>
              <a:lstStyle/>
              <a:p>
                <a:pPr>
                  <a:defRPr sz="3200"/>
                </a:pPr>
                <a:endParaRPr/>
              </a:p>
            </p:txBody>
          </p:sp>
        </p:grpSp>
        <p:grpSp>
          <p:nvGrpSpPr>
            <p:cNvPr id="362" name="Group 362"/>
            <p:cNvGrpSpPr/>
            <p:nvPr/>
          </p:nvGrpSpPr>
          <p:grpSpPr>
            <a:xfrm rot="10800000">
              <a:off x="4198620" y="-1"/>
              <a:ext cx="4200583" cy="8160972"/>
              <a:chOff x="0" y="0"/>
              <a:chExt cx="4200581" cy="8160970"/>
            </a:xfrm>
          </p:grpSpPr>
          <p:sp>
            <p:nvSpPr>
              <p:cNvPr id="336" name="Shape 336"/>
              <p:cNvSpPr/>
              <p:nvPr/>
            </p:nvSpPr>
            <p:spPr>
              <a:xfrm flipV="1">
                <a:off x="217840" y="3508400"/>
                <a:ext cx="115201" cy="349114"/>
              </a:xfrm>
              <a:prstGeom prst="line">
                <a:avLst/>
              </a:prstGeom>
              <a:noFill/>
              <a:ln w="25400" cap="flat">
                <a:solidFill>
                  <a:srgbClr val="0433FF"/>
                </a:solidFill>
                <a:prstDash val="solid"/>
                <a:miter lim="400000"/>
                <a:tailEnd type="triangle" w="med" len="med"/>
              </a:ln>
              <a:effectLst/>
            </p:spPr>
            <p:txBody>
              <a:bodyPr wrap="square" lIns="50800" tIns="50800" rIns="50800" bIns="50800" numCol="1" anchor="ctr">
                <a:noAutofit/>
              </a:bodyPr>
              <a:lstStyle/>
              <a:p>
                <a:pPr>
                  <a:defRPr sz="3200"/>
                </a:pPr>
                <a:endParaRPr/>
              </a:p>
            </p:txBody>
          </p:sp>
          <p:sp>
            <p:nvSpPr>
              <p:cNvPr id="337" name="Shape 337"/>
              <p:cNvSpPr/>
              <p:nvPr/>
            </p:nvSpPr>
            <p:spPr>
              <a:xfrm>
                <a:off x="217840" y="4291872"/>
                <a:ext cx="115201" cy="349114"/>
              </a:xfrm>
              <a:prstGeom prst="line">
                <a:avLst/>
              </a:prstGeom>
              <a:noFill/>
              <a:ln w="25400" cap="flat">
                <a:solidFill>
                  <a:srgbClr val="FF2700"/>
                </a:solidFill>
                <a:prstDash val="solid"/>
                <a:miter lim="400000"/>
                <a:tailEnd type="triangle" w="med" len="med"/>
              </a:ln>
              <a:effectLst/>
            </p:spPr>
            <p:txBody>
              <a:bodyPr wrap="square" lIns="50800" tIns="50800" rIns="50800" bIns="50800" numCol="1" anchor="ctr">
                <a:noAutofit/>
              </a:bodyPr>
              <a:lstStyle/>
              <a:p>
                <a:pPr>
                  <a:defRPr sz="3200"/>
                </a:pPr>
                <a:endParaRPr/>
              </a:p>
            </p:txBody>
          </p:sp>
          <p:grpSp>
            <p:nvGrpSpPr>
              <p:cNvPr id="348" name="Group 348"/>
              <p:cNvGrpSpPr/>
              <p:nvPr/>
            </p:nvGrpSpPr>
            <p:grpSpPr>
              <a:xfrm>
                <a:off x="217077" y="-1"/>
                <a:ext cx="3983505" cy="3525471"/>
                <a:chOff x="0" y="0"/>
                <a:chExt cx="3983504" cy="3525469"/>
              </a:xfrm>
            </p:grpSpPr>
            <p:grpSp>
              <p:nvGrpSpPr>
                <p:cNvPr id="341" name="Group 341"/>
                <p:cNvGrpSpPr/>
                <p:nvPr/>
              </p:nvGrpSpPr>
              <p:grpSpPr>
                <a:xfrm>
                  <a:off x="0" y="315920"/>
                  <a:ext cx="2339442" cy="3209550"/>
                  <a:chOff x="0" y="0"/>
                  <a:chExt cx="2339441" cy="3209549"/>
                </a:xfrm>
              </p:grpSpPr>
              <p:sp>
                <p:nvSpPr>
                  <p:cNvPr id="338" name="Shape 338"/>
                  <p:cNvSpPr/>
                  <p:nvPr/>
                </p:nvSpPr>
                <p:spPr>
                  <a:xfrm>
                    <a:off x="0" y="870001"/>
                    <a:ext cx="1041543" cy="23395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39" name="Shape 339"/>
                  <p:cNvSpPr/>
                  <p:nvPr/>
                </p:nvSpPr>
                <p:spPr>
                  <a:xfrm>
                    <a:off x="1314709" y="0"/>
                    <a:ext cx="1024733" cy="6312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40" name="Shape 340"/>
                  <p:cNvSpPr/>
                  <p:nvPr/>
                </p:nvSpPr>
                <p:spPr>
                  <a:xfrm flipV="1">
                    <a:off x="1034004" y="620297"/>
                    <a:ext cx="292697" cy="257129"/>
                  </a:xfrm>
                  <a:prstGeom prst="line">
                    <a:avLst/>
                  </a:prstGeom>
                  <a:noFill/>
                  <a:ln w="25400" cap="flat">
                    <a:solidFill>
                      <a:srgbClr val="414141"/>
                    </a:solidFill>
                    <a:prstDash val="solid"/>
                    <a:miter lim="400000"/>
                  </a:ln>
                  <a:effectLst/>
                </p:spPr>
                <p:txBody>
                  <a:bodyPr wrap="square" lIns="50800" tIns="50800" rIns="50800" bIns="50800" numCol="1" anchor="ctr">
                    <a:noAutofit/>
                  </a:bodyPr>
                  <a:lstStyle/>
                  <a:p>
                    <a:pPr>
                      <a:defRPr sz="3200"/>
                    </a:pPr>
                    <a:endParaRPr/>
                  </a:p>
                </p:txBody>
              </p:sp>
            </p:grpSp>
            <p:sp>
              <p:nvSpPr>
                <p:cNvPr id="342" name="Shape 342"/>
                <p:cNvSpPr/>
                <p:nvPr/>
              </p:nvSpPr>
              <p:spPr>
                <a:xfrm>
                  <a:off x="2333871" y="-1"/>
                  <a:ext cx="1649634" cy="313007"/>
                </a:xfrm>
                <a:custGeom>
                  <a:avLst/>
                  <a:gdLst/>
                  <a:ahLst/>
                  <a:cxnLst>
                    <a:cxn ang="0">
                      <a:pos x="wd2" y="hd2"/>
                    </a:cxn>
                    <a:cxn ang="5400000">
                      <a:pos x="wd2" y="hd2"/>
                    </a:cxn>
                    <a:cxn ang="10800000">
                      <a:pos x="wd2" y="hd2"/>
                    </a:cxn>
                    <a:cxn ang="16200000">
                      <a:pos x="wd2" y="hd2"/>
                    </a:cxn>
                  </a:cxnLst>
                  <a:rect l="0" t="0" r="r" b="b"/>
                  <a:pathLst>
                    <a:path w="21600" h="21330" extrusionOk="0">
                      <a:moveTo>
                        <a:pt x="21600" y="3710"/>
                      </a:moveTo>
                      <a:cubicBezTo>
                        <a:pt x="20266" y="1626"/>
                        <a:pt x="18887" y="410"/>
                        <a:pt x="17496" y="89"/>
                      </a:cubicBezTo>
                      <a:cubicBezTo>
                        <a:pt x="15941" y="-270"/>
                        <a:pt x="14388" y="490"/>
                        <a:pt x="12851" y="1741"/>
                      </a:cubicBezTo>
                      <a:cubicBezTo>
                        <a:pt x="11335" y="2975"/>
                        <a:pt x="9835" y="4685"/>
                        <a:pt x="8352" y="6721"/>
                      </a:cubicBezTo>
                      <a:cubicBezTo>
                        <a:pt x="6832" y="8806"/>
                        <a:pt x="5330" y="11230"/>
                        <a:pt x="3843" y="13885"/>
                      </a:cubicBezTo>
                      <a:cubicBezTo>
                        <a:pt x="2550" y="16194"/>
                        <a:pt x="1268" y="18676"/>
                        <a:pt x="0" y="2133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43" name="Shape 343"/>
                <p:cNvSpPr/>
                <p:nvPr/>
              </p:nvSpPr>
              <p:spPr>
                <a:xfrm>
                  <a:off x="107559" y="1256129"/>
                  <a:ext cx="1010288" cy="22693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44" name="Shape 344"/>
                <p:cNvSpPr/>
                <p:nvPr/>
              </p:nvSpPr>
              <p:spPr>
                <a:xfrm>
                  <a:off x="1382815" y="412235"/>
                  <a:ext cx="993982" cy="6122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45" name="Shape 345"/>
                <p:cNvSpPr/>
                <p:nvPr/>
              </p:nvSpPr>
              <p:spPr>
                <a:xfrm flipV="1">
                  <a:off x="1110534" y="1013918"/>
                  <a:ext cx="283914" cy="249413"/>
                </a:xfrm>
                <a:prstGeom prst="line">
                  <a:avLst/>
                </a:prstGeom>
                <a:noFill/>
                <a:ln w="25400" cap="flat">
                  <a:solidFill>
                    <a:srgbClr val="414141"/>
                  </a:solidFill>
                  <a:prstDash val="solid"/>
                  <a:miter lim="400000"/>
                </a:ln>
                <a:effectLst/>
              </p:spPr>
              <p:txBody>
                <a:bodyPr wrap="square" lIns="50800" tIns="50800" rIns="50800" bIns="50800" numCol="1" anchor="ctr">
                  <a:noAutofit/>
                </a:bodyPr>
                <a:lstStyle/>
                <a:p>
                  <a:pPr>
                    <a:defRPr sz="3200"/>
                  </a:pPr>
                  <a:endParaRPr/>
                </a:p>
              </p:txBody>
            </p:sp>
            <p:sp>
              <p:nvSpPr>
                <p:cNvPr id="346" name="Shape 346"/>
                <p:cNvSpPr/>
                <p:nvPr/>
              </p:nvSpPr>
              <p:spPr>
                <a:xfrm rot="10800000" flipH="1">
                  <a:off x="2371040" y="50338"/>
                  <a:ext cx="1600394" cy="3597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202" y="20511"/>
                        <a:pt x="18803" y="19473"/>
                        <a:pt x="17401" y="18484"/>
                      </a:cubicBezTo>
                      <a:cubicBezTo>
                        <a:pt x="15768" y="17332"/>
                        <a:pt x="14133" y="16248"/>
                        <a:pt x="12507" y="14921"/>
                      </a:cubicBezTo>
                      <a:cubicBezTo>
                        <a:pt x="11109" y="13781"/>
                        <a:pt x="9719" y="12461"/>
                        <a:pt x="8331" y="11105"/>
                      </a:cubicBezTo>
                      <a:cubicBezTo>
                        <a:pt x="7048" y="9852"/>
                        <a:pt x="5766" y="8566"/>
                        <a:pt x="4501" y="6989"/>
                      </a:cubicBezTo>
                      <a:cubicBezTo>
                        <a:pt x="2968" y="5078"/>
                        <a:pt x="1465" y="2744"/>
                        <a:pt x="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47" name="Shape 347"/>
                <p:cNvSpPr/>
                <p:nvPr/>
              </p:nvSpPr>
              <p:spPr>
                <a:xfrm>
                  <a:off x="2570641" y="171978"/>
                  <a:ext cx="1409734" cy="1636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23" y="15566"/>
                        <a:pt x="5091" y="11065"/>
                        <a:pt x="7687" y="8131"/>
                      </a:cubicBezTo>
                      <a:cubicBezTo>
                        <a:pt x="9741" y="5810"/>
                        <a:pt x="11807" y="4475"/>
                        <a:pt x="13874" y="3337"/>
                      </a:cubicBezTo>
                      <a:cubicBezTo>
                        <a:pt x="16447" y="1919"/>
                        <a:pt x="19023" y="807"/>
                        <a:pt x="21600" y="0"/>
                      </a:cubicBezTo>
                    </a:path>
                  </a:pathLst>
                </a:custGeom>
                <a:noFill/>
                <a:ln w="25400" cap="flat">
                  <a:solidFill>
                    <a:srgbClr val="007D00"/>
                  </a:solidFill>
                  <a:prstDash val="solid"/>
                  <a:miter lim="400000"/>
                </a:ln>
                <a:effectLst/>
              </p:spPr>
              <p:txBody>
                <a:bodyPr wrap="square" lIns="50800" tIns="50800" rIns="50800" bIns="50800" numCol="1" anchor="ctr">
                  <a:noAutofit/>
                </a:bodyPr>
                <a:lstStyle/>
                <a:p>
                  <a:pPr>
                    <a:defRPr sz="3200"/>
                  </a:pPr>
                  <a:endParaRPr/>
                </a:p>
              </p:txBody>
            </p:sp>
          </p:grpSp>
          <p:grpSp>
            <p:nvGrpSpPr>
              <p:cNvPr id="358" name="Group 358"/>
              <p:cNvGrpSpPr/>
              <p:nvPr/>
            </p:nvGrpSpPr>
            <p:grpSpPr>
              <a:xfrm>
                <a:off x="217077" y="4635500"/>
                <a:ext cx="3983505" cy="3525470"/>
                <a:chOff x="0" y="0"/>
                <a:chExt cx="3983504" cy="3525469"/>
              </a:xfrm>
            </p:grpSpPr>
            <p:sp>
              <p:nvSpPr>
                <p:cNvPr id="349" name="Shape 349"/>
                <p:cNvSpPr/>
                <p:nvPr/>
              </p:nvSpPr>
              <p:spPr>
                <a:xfrm rot="10800000" flipH="1">
                  <a:off x="0" y="0"/>
                  <a:ext cx="1041543" cy="233954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50" name="Shape 350"/>
                <p:cNvSpPr/>
                <p:nvPr/>
              </p:nvSpPr>
              <p:spPr>
                <a:xfrm rot="10800000" flipH="1">
                  <a:off x="1314709" y="2578327"/>
                  <a:ext cx="1024733" cy="63122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51" name="Shape 351"/>
                <p:cNvSpPr/>
                <p:nvPr/>
              </p:nvSpPr>
              <p:spPr>
                <a:xfrm>
                  <a:off x="1034004" y="2332123"/>
                  <a:ext cx="292697" cy="257129"/>
                </a:xfrm>
                <a:prstGeom prst="line">
                  <a:avLst/>
                </a:prstGeom>
                <a:noFill/>
                <a:ln w="25400" cap="flat">
                  <a:solidFill>
                    <a:srgbClr val="414141"/>
                  </a:solidFill>
                  <a:prstDash val="solid"/>
                  <a:miter lim="400000"/>
                </a:ln>
                <a:effectLst/>
              </p:spPr>
              <p:txBody>
                <a:bodyPr wrap="square" lIns="50800" tIns="50800" rIns="50800" bIns="50800" numCol="1" anchor="ctr">
                  <a:noAutofit/>
                </a:bodyPr>
                <a:lstStyle/>
                <a:p>
                  <a:pPr>
                    <a:defRPr sz="3200"/>
                  </a:pPr>
                  <a:endParaRPr/>
                </a:p>
              </p:txBody>
            </p:sp>
            <p:sp>
              <p:nvSpPr>
                <p:cNvPr id="352" name="Shape 352"/>
                <p:cNvSpPr/>
                <p:nvPr/>
              </p:nvSpPr>
              <p:spPr>
                <a:xfrm rot="10800000" flipH="1">
                  <a:off x="2333871" y="3212464"/>
                  <a:ext cx="1649634" cy="313006"/>
                </a:xfrm>
                <a:custGeom>
                  <a:avLst/>
                  <a:gdLst/>
                  <a:ahLst/>
                  <a:cxnLst>
                    <a:cxn ang="0">
                      <a:pos x="wd2" y="hd2"/>
                    </a:cxn>
                    <a:cxn ang="5400000">
                      <a:pos x="wd2" y="hd2"/>
                    </a:cxn>
                    <a:cxn ang="10800000">
                      <a:pos x="wd2" y="hd2"/>
                    </a:cxn>
                    <a:cxn ang="16200000">
                      <a:pos x="wd2" y="hd2"/>
                    </a:cxn>
                  </a:cxnLst>
                  <a:rect l="0" t="0" r="r" b="b"/>
                  <a:pathLst>
                    <a:path w="21600" h="21330" extrusionOk="0">
                      <a:moveTo>
                        <a:pt x="21600" y="3710"/>
                      </a:moveTo>
                      <a:cubicBezTo>
                        <a:pt x="20266" y="1626"/>
                        <a:pt x="18887" y="410"/>
                        <a:pt x="17496" y="89"/>
                      </a:cubicBezTo>
                      <a:cubicBezTo>
                        <a:pt x="15941" y="-270"/>
                        <a:pt x="14388" y="490"/>
                        <a:pt x="12851" y="1741"/>
                      </a:cubicBezTo>
                      <a:cubicBezTo>
                        <a:pt x="11335" y="2975"/>
                        <a:pt x="9835" y="4685"/>
                        <a:pt x="8352" y="6721"/>
                      </a:cubicBezTo>
                      <a:cubicBezTo>
                        <a:pt x="6832" y="8806"/>
                        <a:pt x="5330" y="11230"/>
                        <a:pt x="3843" y="13885"/>
                      </a:cubicBezTo>
                      <a:cubicBezTo>
                        <a:pt x="2550" y="16194"/>
                        <a:pt x="1268" y="18676"/>
                        <a:pt x="0" y="21330"/>
                      </a:cubicBezTo>
                    </a:path>
                  </a:pathLst>
                </a:custGeom>
                <a:noFill/>
                <a:ln w="25400" cap="flat">
                  <a:solidFill>
                    <a:srgbClr val="0433FF"/>
                  </a:solidFill>
                  <a:prstDash val="solid"/>
                  <a:miter lim="400000"/>
                </a:ln>
                <a:effectLst/>
              </p:spPr>
              <p:txBody>
                <a:bodyPr wrap="square" lIns="50800" tIns="50800" rIns="50800" bIns="50800" numCol="1" anchor="ctr">
                  <a:noAutofit/>
                </a:bodyPr>
                <a:lstStyle/>
                <a:p>
                  <a:pPr>
                    <a:defRPr sz="3200"/>
                  </a:pPr>
                  <a:endParaRPr/>
                </a:p>
              </p:txBody>
            </p:sp>
            <p:sp>
              <p:nvSpPr>
                <p:cNvPr id="353" name="Shape 353"/>
                <p:cNvSpPr/>
                <p:nvPr/>
              </p:nvSpPr>
              <p:spPr>
                <a:xfrm rot="10800000" flipH="1">
                  <a:off x="107559" y="0"/>
                  <a:ext cx="1010288" cy="22693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54" name="Shape 354"/>
                <p:cNvSpPr/>
                <p:nvPr/>
              </p:nvSpPr>
              <p:spPr>
                <a:xfrm rot="10800000" flipH="1">
                  <a:off x="1382815" y="2500955"/>
                  <a:ext cx="993982" cy="6122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55" name="Shape 355"/>
                <p:cNvSpPr/>
                <p:nvPr/>
              </p:nvSpPr>
              <p:spPr>
                <a:xfrm>
                  <a:off x="1110534" y="2262139"/>
                  <a:ext cx="283914" cy="249413"/>
                </a:xfrm>
                <a:prstGeom prst="line">
                  <a:avLst/>
                </a:prstGeom>
                <a:noFill/>
                <a:ln w="25400" cap="flat">
                  <a:solidFill>
                    <a:srgbClr val="414141"/>
                  </a:solidFill>
                  <a:prstDash val="solid"/>
                  <a:miter lim="400000"/>
                </a:ln>
                <a:effectLst/>
              </p:spPr>
              <p:txBody>
                <a:bodyPr wrap="square" lIns="50800" tIns="50800" rIns="50800" bIns="50800" numCol="1" anchor="ctr">
                  <a:noAutofit/>
                </a:bodyPr>
                <a:lstStyle/>
                <a:p>
                  <a:pPr>
                    <a:defRPr sz="3200"/>
                  </a:pPr>
                  <a:endParaRPr/>
                </a:p>
              </p:txBody>
            </p:sp>
            <p:sp>
              <p:nvSpPr>
                <p:cNvPr id="356" name="Shape 356"/>
                <p:cNvSpPr/>
                <p:nvPr/>
              </p:nvSpPr>
              <p:spPr>
                <a:xfrm>
                  <a:off x="2371040" y="3115358"/>
                  <a:ext cx="1600394" cy="3597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202" y="20511"/>
                        <a:pt x="18803" y="19473"/>
                        <a:pt x="17401" y="18484"/>
                      </a:cubicBezTo>
                      <a:cubicBezTo>
                        <a:pt x="15768" y="17332"/>
                        <a:pt x="14133" y="16248"/>
                        <a:pt x="12507" y="14921"/>
                      </a:cubicBezTo>
                      <a:cubicBezTo>
                        <a:pt x="11109" y="13781"/>
                        <a:pt x="9719" y="12461"/>
                        <a:pt x="8331" y="11105"/>
                      </a:cubicBezTo>
                      <a:cubicBezTo>
                        <a:pt x="7048" y="9852"/>
                        <a:pt x="5766" y="8566"/>
                        <a:pt x="4501" y="6989"/>
                      </a:cubicBezTo>
                      <a:cubicBezTo>
                        <a:pt x="2968" y="5078"/>
                        <a:pt x="1465" y="2744"/>
                        <a:pt x="0" y="0"/>
                      </a:cubicBezTo>
                    </a:path>
                  </a:pathLst>
                </a:custGeom>
                <a:noFill/>
                <a:ln w="25400" cap="flat">
                  <a:solidFill>
                    <a:srgbClr val="FF2700"/>
                  </a:solidFill>
                  <a:prstDash val="solid"/>
                  <a:miter lim="400000"/>
                </a:ln>
                <a:effectLst/>
              </p:spPr>
              <p:txBody>
                <a:bodyPr wrap="square" lIns="50800" tIns="50800" rIns="50800" bIns="50800" numCol="1" anchor="ctr">
                  <a:noAutofit/>
                </a:bodyPr>
                <a:lstStyle/>
                <a:p>
                  <a:pPr>
                    <a:defRPr sz="3200"/>
                  </a:pPr>
                  <a:endParaRPr/>
                </a:p>
              </p:txBody>
            </p:sp>
            <p:sp>
              <p:nvSpPr>
                <p:cNvPr id="357" name="Shape 357"/>
                <p:cNvSpPr/>
                <p:nvPr/>
              </p:nvSpPr>
              <p:spPr>
                <a:xfrm rot="10800000" flipH="1">
                  <a:off x="2570641" y="3189891"/>
                  <a:ext cx="1409734" cy="1636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23" y="15566"/>
                        <a:pt x="5091" y="11065"/>
                        <a:pt x="7687" y="8131"/>
                      </a:cubicBezTo>
                      <a:cubicBezTo>
                        <a:pt x="9741" y="5810"/>
                        <a:pt x="11807" y="4475"/>
                        <a:pt x="13874" y="3337"/>
                      </a:cubicBezTo>
                      <a:cubicBezTo>
                        <a:pt x="16447" y="1919"/>
                        <a:pt x="19023" y="807"/>
                        <a:pt x="21600" y="0"/>
                      </a:cubicBezTo>
                    </a:path>
                  </a:pathLst>
                </a:custGeom>
                <a:noFill/>
                <a:ln w="25400" cap="flat">
                  <a:solidFill>
                    <a:srgbClr val="007D00"/>
                  </a:solidFill>
                  <a:prstDash val="solid"/>
                  <a:miter lim="400000"/>
                </a:ln>
                <a:effectLst/>
              </p:spPr>
              <p:txBody>
                <a:bodyPr wrap="square" lIns="50800" tIns="50800" rIns="50800" bIns="50800" numCol="1" anchor="ctr">
                  <a:noAutofit/>
                </a:bodyPr>
                <a:lstStyle/>
                <a:p>
                  <a:pPr>
                    <a:defRPr sz="3200"/>
                  </a:pPr>
                  <a:endParaRPr/>
                </a:p>
              </p:txBody>
            </p:sp>
          </p:grpSp>
          <p:sp>
            <p:nvSpPr>
              <p:cNvPr id="359" name="Shape 359"/>
              <p:cNvSpPr/>
              <p:nvPr/>
            </p:nvSpPr>
            <p:spPr>
              <a:xfrm>
                <a:off x="0" y="3844423"/>
                <a:ext cx="404376" cy="472124"/>
              </a:xfrm>
              <a:prstGeom prst="rect">
                <a:avLst/>
              </a:prstGeom>
              <a:blipFill rotWithShape="1">
                <a:blip r:embed="rId2"/>
                <a:srcRect/>
                <a:stretch>
                  <a:fillRect/>
                </a:stretch>
              </a:blipFill>
              <a:ln w="12700" cap="flat">
                <a:noFill/>
                <a:miter lim="400000"/>
              </a:ln>
              <a:effectLst/>
            </p:spPr>
            <p:txBody>
              <a:bodyPr wrap="square" lIns="50800" tIns="50800" rIns="50800" bIns="50800" numCol="1" anchor="ctr">
                <a:noAutofit/>
              </a:bodyPr>
              <a:lstStyle/>
              <a:p>
                <a:pPr>
                  <a:defRPr sz="3200">
                    <a:solidFill>
                      <a:srgbClr val="FFFFFF"/>
                    </a:solidFill>
                    <a:effectLst>
                      <a:outerShdw blurRad="25400" dist="33948" dir="2700000" rotWithShape="0">
                        <a:srgbClr val="3B3936"/>
                      </a:outerShdw>
                    </a:effectLst>
                  </a:defRPr>
                </a:pPr>
                <a:endParaRPr/>
              </a:p>
            </p:txBody>
          </p:sp>
          <p:sp>
            <p:nvSpPr>
              <p:cNvPr id="360" name="Shape 360"/>
              <p:cNvSpPr/>
              <p:nvPr/>
            </p:nvSpPr>
            <p:spPr>
              <a:xfrm>
                <a:off x="217840" y="3512819"/>
                <a:ext cx="3260" cy="344256"/>
              </a:xfrm>
              <a:prstGeom prst="line">
                <a:avLst/>
              </a:prstGeom>
              <a:noFill/>
              <a:ln w="25400" cap="flat">
                <a:solidFill>
                  <a:srgbClr val="FF2700"/>
                </a:solidFill>
                <a:prstDash val="solid"/>
                <a:miter lim="400000"/>
                <a:tailEnd type="triangle" w="med" len="med"/>
              </a:ln>
              <a:effectLst/>
            </p:spPr>
            <p:txBody>
              <a:bodyPr wrap="square" lIns="50800" tIns="50800" rIns="50800" bIns="50800" numCol="1" anchor="ctr">
                <a:noAutofit/>
              </a:bodyPr>
              <a:lstStyle/>
              <a:p>
                <a:pPr>
                  <a:defRPr sz="3200"/>
                </a:pPr>
                <a:endParaRPr/>
              </a:p>
            </p:txBody>
          </p:sp>
          <p:sp>
            <p:nvSpPr>
              <p:cNvPr id="361" name="Shape 361"/>
              <p:cNvSpPr/>
              <p:nvPr/>
            </p:nvSpPr>
            <p:spPr>
              <a:xfrm flipV="1">
                <a:off x="217840" y="4291752"/>
                <a:ext cx="3260" cy="344256"/>
              </a:xfrm>
              <a:prstGeom prst="line">
                <a:avLst/>
              </a:prstGeom>
              <a:noFill/>
              <a:ln w="25400" cap="flat">
                <a:solidFill>
                  <a:srgbClr val="0433FF"/>
                </a:solidFill>
                <a:prstDash val="solid"/>
                <a:miter lim="400000"/>
                <a:tailEnd type="triangle" w="med" len="med"/>
              </a:ln>
              <a:effectLst/>
            </p:spPr>
            <p:txBody>
              <a:bodyPr wrap="square" lIns="50800" tIns="50800" rIns="50800" bIns="50800" numCol="1" anchor="ctr">
                <a:noAutofit/>
              </a:bodyPr>
              <a:lstStyle/>
              <a:p>
                <a:pPr>
                  <a:defRPr sz="3200"/>
                </a:pPr>
                <a:endParaRPr/>
              </a:p>
            </p:txBody>
          </p:sp>
        </p:grpSp>
      </p:grpSp>
      <p:sp>
        <p:nvSpPr>
          <p:cNvPr id="364" name="Shape 364"/>
          <p:cNvSpPr/>
          <p:nvPr/>
        </p:nvSpPr>
        <p:spPr>
          <a:xfrm>
            <a:off x="8870458" y="1070506"/>
            <a:ext cx="47945" cy="101986"/>
          </a:xfrm>
          <a:custGeom>
            <a:avLst/>
            <a:gdLst/>
            <a:ahLst/>
            <a:cxnLst>
              <a:cxn ang="0">
                <a:pos x="wd2" y="hd2"/>
              </a:cxn>
              <a:cxn ang="5400000">
                <a:pos x="wd2" y="hd2"/>
              </a:cxn>
              <a:cxn ang="10800000">
                <a:pos x="wd2" y="hd2"/>
              </a:cxn>
              <a:cxn ang="16200000">
                <a:pos x="wd2" y="hd2"/>
              </a:cxn>
            </a:cxnLst>
            <a:rect l="0" t="0" r="r" b="b"/>
            <a:pathLst>
              <a:path w="20238" h="21600" extrusionOk="0">
                <a:moveTo>
                  <a:pt x="0" y="0"/>
                </a:moveTo>
                <a:cubicBezTo>
                  <a:pt x="12398" y="538"/>
                  <a:pt x="21600" y="6189"/>
                  <a:pt x="20071" y="12370"/>
                </a:cubicBezTo>
                <a:cubicBezTo>
                  <a:pt x="18833" y="17379"/>
                  <a:pt x="10642" y="21233"/>
                  <a:pt x="610" y="21600"/>
                </a:cubicBezTo>
              </a:path>
            </a:pathLst>
          </a:custGeom>
          <a:ln w="25400">
            <a:solidFill>
              <a:srgbClr val="414141"/>
            </a:solidFill>
            <a:miter lim="400000"/>
          </a:ln>
        </p:spPr>
        <p:txBody>
          <a:bodyPr lIns="50800" tIns="50800" rIns="50800" bIns="50800" anchor="ctr"/>
          <a:lstStyle/>
          <a:p>
            <a:pPr>
              <a:defRPr sz="3200"/>
            </a:pPr>
            <a:endParaRPr/>
          </a:p>
        </p:txBody>
      </p:sp>
      <p:sp>
        <p:nvSpPr>
          <p:cNvPr id="365" name="Shape 365"/>
          <p:cNvSpPr/>
          <p:nvPr/>
        </p:nvSpPr>
        <p:spPr>
          <a:xfrm>
            <a:off x="8004416" y="654540"/>
            <a:ext cx="1" cy="400569"/>
          </a:xfrm>
          <a:prstGeom prst="line">
            <a:avLst/>
          </a:prstGeom>
          <a:ln w="25400">
            <a:solidFill>
              <a:srgbClr val="414141"/>
            </a:solidFill>
            <a:miter lim="400000"/>
            <a:tailEnd type="triangle"/>
          </a:ln>
        </p:spPr>
        <p:txBody>
          <a:bodyPr lIns="50800" tIns="50800" rIns="50800" bIns="50800" anchor="ctr"/>
          <a:lstStyle/>
          <a:p>
            <a:pPr>
              <a:defRPr sz="3200"/>
            </a:pPr>
            <a:endParaRPr/>
          </a:p>
        </p:txBody>
      </p:sp>
      <p:sp>
        <p:nvSpPr>
          <p:cNvPr id="366" name="Shape 366"/>
          <p:cNvSpPr/>
          <p:nvPr/>
        </p:nvSpPr>
        <p:spPr>
          <a:xfrm flipV="1">
            <a:off x="8004416" y="1244761"/>
            <a:ext cx="1" cy="400569"/>
          </a:xfrm>
          <a:prstGeom prst="line">
            <a:avLst/>
          </a:prstGeom>
          <a:ln w="25400">
            <a:solidFill>
              <a:srgbClr val="414141"/>
            </a:solidFill>
            <a:miter lim="400000"/>
            <a:tailEnd type="triangle"/>
          </a:ln>
        </p:spPr>
        <p:txBody>
          <a:bodyPr lIns="50800" tIns="50800" rIns="50800" bIns="50800" anchor="ctr"/>
          <a:lstStyle/>
          <a:p>
            <a:pPr>
              <a:defRPr sz="3200"/>
            </a:pPr>
            <a:endParaRPr/>
          </a:p>
        </p:txBody>
      </p:sp>
      <p:sp>
        <p:nvSpPr>
          <p:cNvPr id="367" name="Shape 367"/>
          <p:cNvSpPr/>
          <p:nvPr/>
        </p:nvSpPr>
        <p:spPr>
          <a:xfrm>
            <a:off x="7119905" y="198225"/>
            <a:ext cx="1057822" cy="47590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200">
                <a:solidFill>
                  <a:srgbClr val="000000"/>
                </a:solidFill>
              </a:defRPr>
            </a:lvl1pPr>
          </a:lstStyle>
          <a:p>
            <a:r>
              <a:t>∼11.6 m</a:t>
            </a:r>
          </a:p>
        </p:txBody>
      </p:sp>
      <p:sp>
        <p:nvSpPr>
          <p:cNvPr id="368" name="Shape 368"/>
          <p:cNvSpPr/>
          <p:nvPr/>
        </p:nvSpPr>
        <p:spPr>
          <a:xfrm>
            <a:off x="8851207" y="638924"/>
            <a:ext cx="1038524" cy="4318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000000"/>
                </a:solidFill>
              </a:defRPr>
            </a:lvl1pPr>
          </a:lstStyle>
          <a:p>
            <a:r>
              <a:t>30 mrad</a:t>
            </a:r>
          </a:p>
        </p:txBody>
      </p:sp>
      <p:sp>
        <p:nvSpPr>
          <p:cNvPr id="369" name="Shape 369"/>
          <p:cNvSpPr/>
          <p:nvPr/>
        </p:nvSpPr>
        <p:spPr>
          <a:xfrm>
            <a:off x="8465899" y="695961"/>
            <a:ext cx="1" cy="400569"/>
          </a:xfrm>
          <a:prstGeom prst="line">
            <a:avLst/>
          </a:prstGeom>
          <a:ln w="25400">
            <a:solidFill>
              <a:srgbClr val="414141"/>
            </a:solidFill>
            <a:miter lim="400000"/>
            <a:tailEnd type="triangle"/>
          </a:ln>
        </p:spPr>
        <p:txBody>
          <a:bodyPr lIns="50800" tIns="50800" rIns="50800" bIns="50800" anchor="ctr"/>
          <a:lstStyle/>
          <a:p>
            <a:pPr>
              <a:defRPr sz="3200"/>
            </a:pPr>
            <a:endParaRPr/>
          </a:p>
        </p:txBody>
      </p:sp>
      <p:sp>
        <p:nvSpPr>
          <p:cNvPr id="370" name="Shape 370"/>
          <p:cNvSpPr/>
          <p:nvPr/>
        </p:nvSpPr>
        <p:spPr>
          <a:xfrm flipV="1">
            <a:off x="8465899" y="1235382"/>
            <a:ext cx="1" cy="400569"/>
          </a:xfrm>
          <a:prstGeom prst="line">
            <a:avLst/>
          </a:prstGeom>
          <a:ln w="25400">
            <a:solidFill>
              <a:srgbClr val="414141"/>
            </a:solidFill>
            <a:miter lim="400000"/>
            <a:tailEnd type="triangle"/>
          </a:ln>
        </p:spPr>
        <p:txBody>
          <a:bodyPr lIns="50800" tIns="50800" rIns="50800" bIns="50800" anchor="ctr"/>
          <a:lstStyle/>
          <a:p>
            <a:pPr>
              <a:defRPr sz="3200"/>
            </a:pPr>
            <a:endParaRPr/>
          </a:p>
        </p:txBody>
      </p:sp>
      <p:sp>
        <p:nvSpPr>
          <p:cNvPr id="371" name="Shape 371"/>
          <p:cNvSpPr/>
          <p:nvPr/>
        </p:nvSpPr>
        <p:spPr>
          <a:xfrm>
            <a:off x="8157946" y="1570287"/>
            <a:ext cx="780059" cy="469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200">
                <a:solidFill>
                  <a:srgbClr val="000000"/>
                </a:solidFill>
              </a:defRPr>
            </a:lvl1pPr>
          </a:lstStyle>
          <a:p>
            <a:r>
              <a:t>8.7 m</a:t>
            </a:r>
          </a:p>
        </p:txBody>
      </p:sp>
      <p:sp>
        <p:nvSpPr>
          <p:cNvPr id="372" name="Shape 372"/>
          <p:cNvSpPr/>
          <p:nvPr/>
        </p:nvSpPr>
        <p:spPr>
          <a:xfrm flipV="1">
            <a:off x="5359057" y="1874511"/>
            <a:ext cx="417950" cy="363319"/>
          </a:xfrm>
          <a:prstGeom prst="line">
            <a:avLst/>
          </a:prstGeom>
          <a:ln w="25400">
            <a:solidFill>
              <a:srgbClr val="414141"/>
            </a:solidFill>
            <a:miter lim="400000"/>
            <a:headEnd type="triangle"/>
            <a:tailEnd type="triangle"/>
          </a:ln>
        </p:spPr>
        <p:txBody>
          <a:bodyPr lIns="50800" tIns="50800" rIns="50800" bIns="50800" anchor="ctr"/>
          <a:lstStyle/>
          <a:p>
            <a:pPr>
              <a:defRPr sz="3200"/>
            </a:pPr>
            <a:endParaRPr/>
          </a:p>
        </p:txBody>
      </p:sp>
      <p:sp>
        <p:nvSpPr>
          <p:cNvPr id="373" name="Shape 373"/>
          <p:cNvSpPr/>
          <p:nvPr/>
        </p:nvSpPr>
        <p:spPr>
          <a:xfrm>
            <a:off x="4038712" y="1332881"/>
            <a:ext cx="1972569" cy="716112"/>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1800">
                <a:solidFill>
                  <a:srgbClr val="000000"/>
                </a:solidFill>
              </a:defRPr>
            </a:pPr>
            <a:r>
              <a:t>“Middle straight”</a:t>
            </a:r>
          </a:p>
          <a:p>
            <a:pPr>
              <a:defRPr sz="1800">
                <a:solidFill>
                  <a:srgbClr val="000000"/>
                </a:solidFill>
              </a:defRPr>
            </a:pPr>
            <a:r>
              <a:t>∼1570 m</a:t>
            </a:r>
          </a:p>
        </p:txBody>
      </p:sp>
      <p:sp>
        <p:nvSpPr>
          <p:cNvPr id="374" name="Shape 374"/>
          <p:cNvSpPr/>
          <p:nvPr/>
        </p:nvSpPr>
        <p:spPr>
          <a:xfrm>
            <a:off x="8574348" y="1231564"/>
            <a:ext cx="863731" cy="3937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1700">
                <a:solidFill>
                  <a:srgbClr val="007D00"/>
                </a:solidFill>
              </a:defRPr>
            </a:lvl1pPr>
          </a:lstStyle>
          <a:p>
            <a:r>
              <a:t>FCC-hh</a:t>
            </a:r>
          </a:p>
        </p:txBody>
      </p:sp>
      <p:sp>
        <p:nvSpPr>
          <p:cNvPr id="375" name="Shape 375"/>
          <p:cNvSpPr/>
          <p:nvPr/>
        </p:nvSpPr>
        <p:spPr>
          <a:xfrm>
            <a:off x="4701305" y="4839889"/>
            <a:ext cx="1008063" cy="609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1600">
                <a:solidFill>
                  <a:srgbClr val="000000"/>
                </a:solidFill>
              </a:defRPr>
            </a:pPr>
            <a:r>
              <a:t>Common</a:t>
            </a:r>
          </a:p>
          <a:p>
            <a:pPr>
              <a:defRPr sz="1600">
                <a:solidFill>
                  <a:srgbClr val="000000"/>
                </a:solidFill>
              </a:defRPr>
            </a:pPr>
            <a:r>
              <a:t>RF</a:t>
            </a:r>
          </a:p>
        </p:txBody>
      </p:sp>
      <p:sp>
        <p:nvSpPr>
          <p:cNvPr id="376" name="Shape 376"/>
          <p:cNvSpPr/>
          <p:nvPr/>
        </p:nvSpPr>
        <p:spPr>
          <a:xfrm>
            <a:off x="11168144" y="4839889"/>
            <a:ext cx="1008064" cy="609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1600">
                <a:solidFill>
                  <a:srgbClr val="000000"/>
                </a:solidFill>
              </a:defRPr>
            </a:pPr>
            <a:r>
              <a:t>Common</a:t>
            </a:r>
          </a:p>
          <a:p>
            <a:pPr>
              <a:defRPr sz="1600">
                <a:solidFill>
                  <a:srgbClr val="000000"/>
                </a:solidFill>
              </a:defRPr>
            </a:pPr>
            <a:r>
              <a:t>RF</a:t>
            </a:r>
          </a:p>
        </p:txBody>
      </p:sp>
      <p:sp>
        <p:nvSpPr>
          <p:cNvPr id="377" name="Shape 377"/>
          <p:cNvSpPr/>
          <p:nvPr/>
        </p:nvSpPr>
        <p:spPr>
          <a:xfrm flipV="1">
            <a:off x="4117477" y="4649724"/>
            <a:ext cx="1" cy="989931"/>
          </a:xfrm>
          <a:prstGeom prst="line">
            <a:avLst/>
          </a:prstGeom>
          <a:ln w="25400">
            <a:solidFill>
              <a:srgbClr val="414141"/>
            </a:solidFill>
            <a:miter lim="400000"/>
            <a:headEnd type="triangle"/>
            <a:tailEnd type="triangle"/>
          </a:ln>
        </p:spPr>
        <p:txBody>
          <a:bodyPr lIns="50800" tIns="50800" rIns="50800" bIns="50800" anchor="ctr"/>
          <a:lstStyle/>
          <a:p>
            <a:pPr>
              <a:defRPr sz="3200"/>
            </a:pPr>
            <a:endParaRPr/>
          </a:p>
        </p:txBody>
      </p:sp>
      <p:sp>
        <p:nvSpPr>
          <p:cNvPr id="378" name="Shape 378"/>
          <p:cNvSpPr/>
          <p:nvPr/>
        </p:nvSpPr>
        <p:spPr>
          <a:xfrm>
            <a:off x="2157881" y="4786633"/>
            <a:ext cx="1944552" cy="716113"/>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1800">
                <a:solidFill>
                  <a:srgbClr val="000000"/>
                </a:solidFill>
              </a:defRPr>
            </a:pPr>
            <a:r>
              <a:t>“90/270 straight”</a:t>
            </a:r>
          </a:p>
          <a:p>
            <a:pPr>
              <a:defRPr sz="1800">
                <a:solidFill>
                  <a:srgbClr val="000000"/>
                </a:solidFill>
              </a:defRPr>
            </a:pPr>
            <a:r>
              <a:t>∼4.7 km</a:t>
            </a:r>
          </a:p>
        </p:txBody>
      </p:sp>
      <p:sp>
        <p:nvSpPr>
          <p:cNvPr id="379" name="Shape 379"/>
          <p:cNvSpPr/>
          <p:nvPr/>
        </p:nvSpPr>
        <p:spPr>
          <a:xfrm>
            <a:off x="8277303" y="201226"/>
            <a:ext cx="377193" cy="469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200">
                <a:solidFill>
                  <a:srgbClr val="000000"/>
                </a:solidFill>
              </a:defRPr>
            </a:lvl1pPr>
          </a:lstStyle>
          <a:p>
            <a:r>
              <a:t>IP</a:t>
            </a:r>
          </a:p>
        </p:txBody>
      </p:sp>
      <p:sp>
        <p:nvSpPr>
          <p:cNvPr id="380" name="Shape 380"/>
          <p:cNvSpPr/>
          <p:nvPr/>
        </p:nvSpPr>
        <p:spPr>
          <a:xfrm>
            <a:off x="8359379" y="9228387"/>
            <a:ext cx="377194" cy="469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200">
                <a:solidFill>
                  <a:srgbClr val="000000"/>
                </a:solidFill>
              </a:defRPr>
            </a:lvl1pPr>
          </a:lstStyle>
          <a:p>
            <a:r>
              <a:t>IP</a:t>
            </a:r>
          </a:p>
        </p:txBody>
      </p:sp>
      <p:sp>
        <p:nvSpPr>
          <p:cNvPr id="381" name="Shape 381"/>
          <p:cNvSpPr>
            <a:spLocks noGrp="1"/>
          </p:cNvSpPr>
          <p:nvPr>
            <p:ph type="title" idx="4294967295"/>
          </p:nvPr>
        </p:nvSpPr>
        <p:spPr>
          <a:xfrm>
            <a:off x="351461" y="120904"/>
            <a:ext cx="3901311" cy="1123306"/>
          </a:xfrm>
          <a:prstGeom prst="rect">
            <a:avLst/>
          </a:prstGeom>
        </p:spPr>
        <p:txBody>
          <a:bodyPr/>
          <a:lstStyle>
            <a:lvl1pPr defTabSz="280415">
              <a:lnSpc>
                <a:spcPct val="100000"/>
              </a:lnSpc>
              <a:spcBef>
                <a:spcPts val="0"/>
              </a:spcBef>
              <a:defRPr sz="3504">
                <a:solidFill>
                  <a:srgbClr val="000000"/>
                </a:solidFill>
                <a:latin typeface="Gill Sans Light"/>
                <a:ea typeface="Gill Sans Light"/>
                <a:cs typeface="Gill Sans Light"/>
                <a:sym typeface="Gill Sans Light"/>
              </a:defRPr>
            </a:lvl1pPr>
          </a:lstStyle>
          <a:p>
            <a:r>
              <a:t>Layout of FCC-ee (KO 58_32)</a:t>
            </a:r>
          </a:p>
        </p:txBody>
      </p:sp>
      <p:sp>
        <p:nvSpPr>
          <p:cNvPr id="382" name="Shape 382"/>
          <p:cNvSpPr/>
          <p:nvPr/>
        </p:nvSpPr>
        <p:spPr>
          <a:xfrm flipH="1">
            <a:off x="6896526" y="1095808"/>
            <a:ext cx="372087" cy="108875"/>
          </a:xfrm>
          <a:prstGeom prst="line">
            <a:avLst/>
          </a:prstGeom>
          <a:ln w="25400">
            <a:solidFill>
              <a:srgbClr val="FF2700"/>
            </a:solidFill>
            <a:miter lim="400000"/>
            <a:tailEnd type="triangle"/>
          </a:ln>
        </p:spPr>
        <p:txBody>
          <a:bodyPr lIns="50800" tIns="50800" rIns="50800" bIns="50800" anchor="ctr"/>
          <a:lstStyle/>
          <a:p>
            <a:pPr>
              <a:defRPr sz="3200"/>
            </a:pPr>
            <a:endParaRPr/>
          </a:p>
        </p:txBody>
      </p:sp>
      <p:sp>
        <p:nvSpPr>
          <p:cNvPr id="383" name="Shape 383"/>
          <p:cNvSpPr/>
          <p:nvPr/>
        </p:nvSpPr>
        <p:spPr>
          <a:xfrm>
            <a:off x="9660045" y="1095808"/>
            <a:ext cx="372088" cy="108875"/>
          </a:xfrm>
          <a:prstGeom prst="line">
            <a:avLst/>
          </a:prstGeom>
          <a:ln w="25400">
            <a:solidFill>
              <a:srgbClr val="0433FF"/>
            </a:solidFill>
            <a:miter lim="400000"/>
            <a:tailEnd type="triangle"/>
          </a:ln>
        </p:spPr>
        <p:txBody>
          <a:bodyPr lIns="50800" tIns="50800" rIns="50800" bIns="50800" anchor="ctr"/>
          <a:lstStyle/>
          <a:p>
            <a:pPr>
              <a:defRPr sz="3200"/>
            </a:pPr>
            <a:endParaRPr/>
          </a:p>
        </p:txBody>
      </p:sp>
      <p:sp>
        <p:nvSpPr>
          <p:cNvPr id="384" name="Shape 384"/>
          <p:cNvSpPr/>
          <p:nvPr/>
        </p:nvSpPr>
        <p:spPr>
          <a:xfrm flipH="1" flipV="1">
            <a:off x="6784766" y="9068867"/>
            <a:ext cx="372087" cy="108876"/>
          </a:xfrm>
          <a:prstGeom prst="line">
            <a:avLst/>
          </a:prstGeom>
          <a:ln w="25400">
            <a:solidFill>
              <a:srgbClr val="0433FF"/>
            </a:solidFill>
            <a:miter lim="400000"/>
            <a:tailEnd type="triangle"/>
          </a:ln>
        </p:spPr>
        <p:txBody>
          <a:bodyPr lIns="50800" tIns="50800" rIns="50800" bIns="50800" anchor="ctr"/>
          <a:lstStyle/>
          <a:p>
            <a:pPr>
              <a:defRPr sz="3200"/>
            </a:pPr>
            <a:endParaRPr/>
          </a:p>
        </p:txBody>
      </p:sp>
      <p:sp>
        <p:nvSpPr>
          <p:cNvPr id="385" name="Shape 385"/>
          <p:cNvSpPr/>
          <p:nvPr/>
        </p:nvSpPr>
        <p:spPr>
          <a:xfrm flipV="1">
            <a:off x="9685445" y="9068867"/>
            <a:ext cx="372088" cy="108876"/>
          </a:xfrm>
          <a:prstGeom prst="line">
            <a:avLst/>
          </a:prstGeom>
          <a:ln w="25400">
            <a:solidFill>
              <a:srgbClr val="FF2700"/>
            </a:solidFill>
            <a:miter lim="400000"/>
            <a:tailEnd type="triangle"/>
          </a:ln>
        </p:spPr>
        <p:txBody>
          <a:bodyPr lIns="50800" tIns="50800" rIns="50800" bIns="50800" anchor="ctr"/>
          <a:lstStyle/>
          <a:p>
            <a:pPr>
              <a:defRPr sz="3200"/>
            </a:pPr>
            <a:endParaRPr/>
          </a:p>
        </p:txBody>
      </p:sp>
      <p:sp>
        <p:nvSpPr>
          <p:cNvPr id="386" name="Shape 386"/>
          <p:cNvSpPr/>
          <p:nvPr/>
        </p:nvSpPr>
        <p:spPr>
          <a:xfrm>
            <a:off x="4516770" y="2659436"/>
            <a:ext cx="424269" cy="265113"/>
          </a:xfrm>
          <a:prstGeom prst="line">
            <a:avLst/>
          </a:prstGeom>
          <a:ln w="25400">
            <a:solidFill>
              <a:srgbClr val="414141"/>
            </a:solidFill>
            <a:miter lim="400000"/>
            <a:tailEnd type="triangle"/>
          </a:ln>
        </p:spPr>
        <p:txBody>
          <a:bodyPr lIns="50800" tIns="50800" rIns="50800" bIns="50800" anchor="ctr"/>
          <a:lstStyle/>
          <a:p>
            <a:pPr>
              <a:defRPr sz="3200"/>
            </a:pPr>
            <a:endParaRPr/>
          </a:p>
        </p:txBody>
      </p:sp>
      <p:sp>
        <p:nvSpPr>
          <p:cNvPr id="387" name="Shape 387"/>
          <p:cNvSpPr/>
          <p:nvPr/>
        </p:nvSpPr>
        <p:spPr>
          <a:xfrm flipH="1" flipV="1">
            <a:off x="5070490" y="3009955"/>
            <a:ext cx="424269" cy="265114"/>
          </a:xfrm>
          <a:prstGeom prst="line">
            <a:avLst/>
          </a:prstGeom>
          <a:ln w="25400">
            <a:solidFill>
              <a:srgbClr val="414141"/>
            </a:solidFill>
            <a:miter lim="400000"/>
            <a:tailEnd type="triangle"/>
          </a:ln>
        </p:spPr>
        <p:txBody>
          <a:bodyPr lIns="50800" tIns="50800" rIns="50800" bIns="50800" anchor="ctr"/>
          <a:lstStyle/>
          <a:p>
            <a:pPr>
              <a:defRPr sz="3200"/>
            </a:pPr>
            <a:endParaRPr/>
          </a:p>
        </p:txBody>
      </p:sp>
      <p:sp>
        <p:nvSpPr>
          <p:cNvPr id="388" name="Shape 388"/>
          <p:cNvSpPr/>
          <p:nvPr/>
        </p:nvSpPr>
        <p:spPr>
          <a:xfrm>
            <a:off x="3691969" y="2302764"/>
            <a:ext cx="840582" cy="508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a:solidFill>
                  <a:srgbClr val="000000"/>
                </a:solidFill>
              </a:defRPr>
            </a:lvl1pPr>
          </a:lstStyle>
          <a:p>
            <a:r>
              <a:t>0.6 m</a:t>
            </a:r>
          </a:p>
        </p:txBody>
      </p:sp>
      <p:sp>
        <p:nvSpPr>
          <p:cNvPr id="389" name="Shape 389"/>
          <p:cNvSpPr/>
          <p:nvPr/>
        </p:nvSpPr>
        <p:spPr>
          <a:xfrm>
            <a:off x="6276880" y="3532062"/>
            <a:ext cx="4825080" cy="10160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a:defRPr sz="1800"/>
            </a:pPr>
            <a:r>
              <a:t>Beams must cross over through the common RF to enter the IP from inside.</a:t>
            </a:r>
          </a:p>
          <a:p>
            <a:pPr>
              <a:defRPr sz="1800"/>
            </a:pPr>
            <a:r>
              <a:t>Only a half of each ring is filled with bunches.</a:t>
            </a:r>
          </a:p>
        </p:txBody>
      </p:sp>
      <p:sp>
        <p:nvSpPr>
          <p:cNvPr id="390" name="Shape 390"/>
          <p:cNvSpPr/>
          <p:nvPr/>
        </p:nvSpPr>
        <p:spPr>
          <a:xfrm flipH="1">
            <a:off x="4756968" y="4152195"/>
            <a:ext cx="1616936" cy="698731"/>
          </a:xfrm>
          <a:prstGeom prst="line">
            <a:avLst/>
          </a:prstGeom>
          <a:ln w="25400">
            <a:solidFill>
              <a:srgbClr val="414141"/>
            </a:solidFill>
            <a:miter lim="400000"/>
            <a:tailEnd type="triangle"/>
          </a:ln>
        </p:spPr>
        <p:txBody>
          <a:bodyPr lIns="50800" tIns="50800" rIns="50800" bIns="50800" anchor="ctr"/>
          <a:lstStyle/>
          <a:p>
            <a:pPr>
              <a:defRPr sz="3200"/>
            </a:pPr>
            <a:endParaRPr/>
          </a:p>
        </p:txBody>
      </p:sp>
      <p:sp>
        <p:nvSpPr>
          <p:cNvPr id="391" name="Shape 391"/>
          <p:cNvSpPr/>
          <p:nvPr/>
        </p:nvSpPr>
        <p:spPr>
          <a:xfrm>
            <a:off x="10890022" y="4173639"/>
            <a:ext cx="1280889" cy="594462"/>
          </a:xfrm>
          <a:prstGeom prst="line">
            <a:avLst/>
          </a:prstGeom>
          <a:ln w="25400">
            <a:solidFill>
              <a:srgbClr val="414141"/>
            </a:solidFill>
            <a:miter lim="400000"/>
            <a:tailEnd type="triangle"/>
          </a:ln>
        </p:spPr>
        <p:txBody>
          <a:bodyPr lIns="50800" tIns="50800" rIns="50800" bIns="50800" anchor="ctr"/>
          <a:lstStyle/>
          <a:p>
            <a:pPr>
              <a:defRPr sz="3200"/>
            </a:pPr>
            <a:endParaRPr/>
          </a:p>
        </p:txBody>
      </p:sp>
      <p:pic>
        <p:nvPicPr>
          <p:cNvPr id="392" name="pasted-image.pdf"/>
          <p:cNvPicPr>
            <a:picLocks noChangeAspect="1"/>
          </p:cNvPicPr>
          <p:nvPr/>
        </p:nvPicPr>
        <p:blipFill>
          <a:blip r:embed="rId3">
            <a:extLst/>
          </a:blip>
          <a:srcRect l="18620" t="11542" r="18620" b="5879"/>
          <a:stretch>
            <a:fillRect/>
          </a:stretch>
        </p:blipFill>
        <p:spPr>
          <a:xfrm>
            <a:off x="59096" y="5786135"/>
            <a:ext cx="4064973" cy="4011537"/>
          </a:xfrm>
          <a:prstGeom prst="rect">
            <a:avLst/>
          </a:prstGeom>
          <a:ln w="12700">
            <a:miter lim="400000"/>
          </a:ln>
        </p:spPr>
      </p:pic>
      <p:sp>
        <p:nvSpPr>
          <p:cNvPr id="393" name="Shape 393"/>
          <p:cNvSpPr/>
          <p:nvPr/>
        </p:nvSpPr>
        <p:spPr>
          <a:xfrm>
            <a:off x="1715957" y="8023859"/>
            <a:ext cx="1172320" cy="508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a:solidFill>
                  <a:srgbClr val="007D01"/>
                </a:solidFill>
              </a:defRPr>
            </a:lvl1pPr>
          </a:lstStyle>
          <a:p>
            <a:r>
              <a:t>FCC-hh</a:t>
            </a:r>
          </a:p>
        </p:txBody>
      </p:sp>
      <p:sp>
        <p:nvSpPr>
          <p:cNvPr id="394" name="Shape 394"/>
          <p:cNvSpPr/>
          <p:nvPr/>
        </p:nvSpPr>
        <p:spPr>
          <a:xfrm>
            <a:off x="6832762" y="8344301"/>
            <a:ext cx="3430428" cy="1"/>
          </a:xfrm>
          <a:prstGeom prst="line">
            <a:avLst/>
          </a:prstGeom>
          <a:ln w="25400">
            <a:solidFill>
              <a:srgbClr val="414141"/>
            </a:solidFill>
            <a:miter lim="400000"/>
            <a:headEnd type="triangle"/>
            <a:tailEnd type="triangle"/>
          </a:ln>
        </p:spPr>
        <p:txBody>
          <a:bodyPr lIns="50800" tIns="50800" rIns="50800" bIns="50800" anchor="ctr"/>
          <a:lstStyle/>
          <a:p>
            <a:pPr>
              <a:defRPr sz="3200"/>
            </a:pPr>
            <a:endParaRPr/>
          </a:p>
        </p:txBody>
      </p:sp>
      <p:sp>
        <p:nvSpPr>
          <p:cNvPr id="395" name="Shape 395"/>
          <p:cNvSpPr/>
          <p:nvPr/>
        </p:nvSpPr>
        <p:spPr>
          <a:xfrm>
            <a:off x="7144824" y="8275922"/>
            <a:ext cx="2806304" cy="4572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100" b="1"/>
            </a:lvl1pPr>
          </a:lstStyle>
          <a:p>
            <a:r>
              <a:t>Wide tunnel: ±1,150 m</a:t>
            </a:r>
          </a:p>
        </p:txBody>
      </p:sp>
      <p:pic>
        <p:nvPicPr>
          <p:cNvPr id="396" name="ScreenShot 2015-11-29 7.18.47 .png"/>
          <p:cNvPicPr>
            <a:picLocks noChangeAspect="1"/>
          </p:cNvPicPr>
          <p:nvPr/>
        </p:nvPicPr>
        <p:blipFill>
          <a:blip r:embed="rId4">
            <a:extLst/>
          </a:blip>
          <a:srcRect l="12466" t="17682" r="5382" b="11961"/>
          <a:stretch>
            <a:fillRect/>
          </a:stretch>
        </p:blipFill>
        <p:spPr>
          <a:xfrm>
            <a:off x="6034524" y="4865300"/>
            <a:ext cx="4863060" cy="3403152"/>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Shape 398"/>
          <p:cNvSpPr>
            <a:spLocks noGrp="1"/>
          </p:cNvSpPr>
          <p:nvPr>
            <p:ph type="title"/>
          </p:nvPr>
        </p:nvSpPr>
        <p:spPr>
          <a:xfrm>
            <a:off x="508000" y="627380"/>
            <a:ext cx="11988800" cy="797680"/>
          </a:xfrm>
          <a:prstGeom prst="rect">
            <a:avLst/>
          </a:prstGeom>
        </p:spPr>
        <p:txBody>
          <a:bodyPr/>
          <a:lstStyle>
            <a:lvl1pPr defTabSz="385572">
              <a:spcBef>
                <a:spcPts val="1000"/>
              </a:spcBef>
              <a:defRPr sz="4620"/>
            </a:lvl1pPr>
          </a:lstStyle>
          <a:p>
            <a:r>
              <a:t>Layout near IR (AB)</a:t>
            </a:r>
          </a:p>
        </p:txBody>
      </p:sp>
      <p:sp>
        <p:nvSpPr>
          <p:cNvPr id="399" name="Shape 399"/>
          <p:cNvSpPr>
            <a:spLocks noGrp="1"/>
          </p:cNvSpPr>
          <p:nvPr>
            <p:ph type="body" sz="quarter" idx="1"/>
          </p:nvPr>
        </p:nvSpPr>
        <p:spPr>
          <a:xfrm>
            <a:off x="508000" y="7639050"/>
            <a:ext cx="11988800" cy="1986399"/>
          </a:xfrm>
          <a:prstGeom prst="rect">
            <a:avLst/>
          </a:prstGeom>
        </p:spPr>
        <p:txBody>
          <a:bodyPr/>
          <a:lstStyle>
            <a:lvl1pPr marL="404636" indent="-404636">
              <a:defRPr sz="3100"/>
            </a:lvl1pPr>
          </a:lstStyle>
          <a:p>
            <a:r>
              <a:t>The discrepancy between the ee and hh rings can be smaller in the AB design than the KO.</a:t>
            </a:r>
          </a:p>
        </p:txBody>
      </p:sp>
      <p:pic>
        <p:nvPicPr>
          <p:cNvPr id="400" name="pasted-image.pdf"/>
          <p:cNvPicPr>
            <a:picLocks noChangeAspect="1"/>
          </p:cNvPicPr>
          <p:nvPr/>
        </p:nvPicPr>
        <p:blipFill>
          <a:blip r:embed="rId2">
            <a:extLst/>
          </a:blip>
          <a:stretch>
            <a:fillRect/>
          </a:stretch>
        </p:blipFill>
        <p:spPr>
          <a:xfrm>
            <a:off x="379475" y="1669720"/>
            <a:ext cx="6168006" cy="4626000"/>
          </a:xfrm>
          <a:prstGeom prst="rect">
            <a:avLst/>
          </a:prstGeom>
          <a:ln w="12700">
            <a:miter lim="400000"/>
          </a:ln>
        </p:spPr>
      </p:pic>
      <p:sp>
        <p:nvSpPr>
          <p:cNvPr id="401" name="Shape 401"/>
          <p:cNvSpPr/>
          <p:nvPr/>
        </p:nvSpPr>
        <p:spPr>
          <a:xfrm>
            <a:off x="10245968" y="176529"/>
            <a:ext cx="1972005" cy="4191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lnSpc>
                <a:spcPct val="110000"/>
              </a:lnSpc>
              <a:defRPr sz="1900">
                <a:solidFill>
                  <a:srgbClr val="000000"/>
                </a:solidFill>
              </a:defRPr>
            </a:lvl1pPr>
          </a:lstStyle>
          <a:p>
            <a:r>
              <a:t>A. Bogomyagkov</a:t>
            </a:r>
          </a:p>
        </p:txBody>
      </p:sp>
      <p:pic>
        <p:nvPicPr>
          <p:cNvPr id="402" name="不明.png"/>
          <p:cNvPicPr>
            <a:picLocks noChangeAspect="1"/>
          </p:cNvPicPr>
          <p:nvPr/>
        </p:nvPicPr>
        <p:blipFill>
          <a:blip r:embed="rId3">
            <a:extLst/>
          </a:blip>
          <a:stretch>
            <a:fillRect/>
          </a:stretch>
        </p:blipFill>
        <p:spPr>
          <a:xfrm>
            <a:off x="5746750" y="2139949"/>
            <a:ext cx="7200901" cy="4000501"/>
          </a:xfrm>
          <a:prstGeom prst="rect">
            <a:avLst/>
          </a:prstGeom>
          <a:ln w="12700">
            <a:miter lim="400000"/>
          </a:ln>
        </p:spPr>
      </p:pic>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8750" y="1771455"/>
            <a:ext cx="13016520"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The goal of the optics changes now is to fit better in the tunnel defined by FCC-</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hh</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latin typeface="Arial Unicode MS" pitchFamily="34" charset="-128"/>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Burkardt's</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demands for critical energy to be less than 100 </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keV</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within 250m from IP together with geometry of the tunnel forced us to have </a:t>
            </a:r>
            <a:r>
              <a:rPr kumimoji="0" lang="en-US" altLang="en-US" b="0" i="0" u="sng" strike="noStrike" cap="none" normalizeH="0" baseline="0" dirty="0" smtClean="0">
                <a:ln>
                  <a:noFill/>
                </a:ln>
                <a:solidFill>
                  <a:schemeClr val="tx1"/>
                </a:solidFill>
                <a:effectLst/>
                <a:latin typeface="Arial Unicode MS" pitchFamily="34" charset="-128"/>
                <a:cs typeface="Arial" pitchFamily="34" charset="0"/>
              </a:rPr>
              <a:t>asymmetrical optics</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US" altLang="en-US" dirty="0">
              <a:solidFill>
                <a:schemeClr val="tx1"/>
              </a:solidFill>
              <a:latin typeface="Arial Unicode MS" pitchFamily="34" charset="-128"/>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The incoming beam goes through weaker dipoles than the outgoing.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latin typeface="Arial Unicode MS" pitchFamily="34" charset="-128"/>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We agreed to vary crossing angle and shift IP with respect to FCC-</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hh</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IP. </a:t>
            </a:r>
          </a:p>
          <a:p>
            <a:pPr marL="0" marR="0" lvl="0" indent="0" algn="l" defTabSz="914400" rtl="0" eaLnBrk="1" fontAlgn="base" latinLnBrk="0" hangingPunct="1">
              <a:lnSpc>
                <a:spcPct val="100000"/>
              </a:lnSpc>
              <a:spcBef>
                <a:spcPct val="0"/>
              </a:spcBef>
              <a:spcAft>
                <a:spcPct val="0"/>
              </a:spcAft>
              <a:buClrTx/>
              <a:buSzTx/>
              <a:buFontTx/>
              <a:buNone/>
              <a:tabLst/>
            </a:pPr>
            <a:endParaRPr lang="en-US" altLang="en-US" dirty="0">
              <a:solidFill>
                <a:schemeClr val="tx1"/>
              </a:solidFill>
              <a:latin typeface="Arial Unicode MS" pitchFamily="34" charset="-128"/>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I have made two variants of optics with crossing angle of 30 </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mrad</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and 26 </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mrad</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The 26 </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mrad</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option gives a smaller tunnel, therefore I am developing it deeper now.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latin typeface="Arial Unicode MS" pitchFamily="34" charset="-128"/>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We also proposed to Burkhardt a staging in critical photons energy, that is the first 100 m from IP </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E_gamma</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&lt;=100 </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keV</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next 100 m it is &lt;=200 </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keV</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next 100 m is 300 </a:t>
            </a:r>
            <a:r>
              <a:rPr kumimoji="0" lang="en-US" altLang="en-US" b="0" i="0" u="none" strike="noStrike" cap="none" normalizeH="0" baseline="0" dirty="0" err="1" smtClean="0">
                <a:ln>
                  <a:noFill/>
                </a:ln>
                <a:solidFill>
                  <a:schemeClr val="tx1"/>
                </a:solidFill>
                <a:effectLst/>
                <a:latin typeface="Arial Unicode MS" pitchFamily="34" charset="-128"/>
                <a:cs typeface="Arial" pitchFamily="34" charset="0"/>
              </a:rPr>
              <a:t>keV</a:t>
            </a:r>
            <a:r>
              <a:rPr kumimoji="0" lang="en-US" altLang="en-US" b="0" i="0" u="none" strike="noStrike" cap="none" normalizeH="0" baseline="0" dirty="0" smtClean="0">
                <a:ln>
                  <a:noFill/>
                </a:ln>
                <a:solidFill>
                  <a:schemeClr val="tx1"/>
                </a:solidFill>
                <a:effectLst/>
                <a:latin typeface="Arial Unicode MS" pitchFamily="34" charset="-128"/>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4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Box 3"/>
          <p:cNvSpPr txBox="1"/>
          <p:nvPr/>
        </p:nvSpPr>
        <p:spPr>
          <a:xfrm>
            <a:off x="966785" y="961365"/>
            <a:ext cx="3454472" cy="471924"/>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fr-CH" sz="2400" b="0" i="0" u="none" strike="noStrike" cap="none" spc="0" normalizeH="0" baseline="0" dirty="0" smtClean="0">
                <a:ln>
                  <a:noFill/>
                </a:ln>
                <a:solidFill>
                  <a:srgbClr val="414141"/>
                </a:solidFill>
                <a:effectLst/>
                <a:uFillTx/>
                <a:latin typeface="Palatino"/>
                <a:ea typeface="Palatino"/>
                <a:cs typeface="Palatino"/>
                <a:sym typeface="Palatino"/>
              </a:rPr>
              <a:t>Anton </a:t>
            </a:r>
            <a:r>
              <a:rPr kumimoji="0" lang="fr-CH" sz="2400" b="0" i="0" u="none" strike="noStrike" cap="none" spc="0" normalizeH="0" baseline="0" dirty="0" err="1" smtClean="0">
                <a:ln>
                  <a:noFill/>
                </a:ln>
                <a:solidFill>
                  <a:srgbClr val="414141"/>
                </a:solidFill>
                <a:effectLst/>
                <a:uFillTx/>
                <a:latin typeface="Palatino"/>
                <a:ea typeface="Palatino"/>
                <a:cs typeface="Palatino"/>
                <a:sym typeface="Palatino"/>
              </a:rPr>
              <a:t>Status</a:t>
            </a:r>
            <a:r>
              <a:rPr kumimoji="0" lang="fr-CH" sz="2400" b="0" i="0" u="none" strike="noStrike" cap="none" spc="0" normalizeH="0" baseline="0" dirty="0" smtClean="0">
                <a:ln>
                  <a:noFill/>
                </a:ln>
                <a:solidFill>
                  <a:srgbClr val="414141"/>
                </a:solidFill>
                <a:effectLst/>
                <a:uFillTx/>
                <a:latin typeface="Palatino"/>
                <a:ea typeface="Palatino"/>
                <a:cs typeface="Palatino"/>
                <a:sym typeface="Palatino"/>
              </a:rPr>
              <a:t> </a:t>
            </a:r>
            <a:r>
              <a:rPr kumimoji="0" lang="fr-CH" sz="2400" b="0" i="0" u="none" strike="noStrike" cap="none" spc="0" normalizeH="0" baseline="0" dirty="0" err="1" smtClean="0">
                <a:ln>
                  <a:noFill/>
                </a:ln>
                <a:solidFill>
                  <a:srgbClr val="414141"/>
                </a:solidFill>
                <a:effectLst/>
                <a:uFillTx/>
                <a:latin typeface="Palatino"/>
                <a:ea typeface="Palatino"/>
                <a:cs typeface="Palatino"/>
                <a:sym typeface="Palatino"/>
              </a:rPr>
              <a:t>comments</a:t>
            </a:r>
            <a:r>
              <a:rPr lang="fr-CH" dirty="0"/>
              <a:t>:</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Tree>
    <p:extLst>
      <p:ext uri="{BB962C8B-B14F-4D97-AF65-F5344CB8AC3E}">
        <p14:creationId xmlns:p14="http://schemas.microsoft.com/office/powerpoint/2010/main" val="3157512978"/>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4">
  <a:themeElements>
    <a:clrScheme name="New_Template4">
      <a:dk1>
        <a:srgbClr val="414141"/>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50</TotalTime>
  <Words>1341</Words>
  <Application>Microsoft Office PowerPoint</Application>
  <PresentationFormat>Custom</PresentationFormat>
  <Paragraphs>319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New_Template4</vt:lpstr>
      <vt:lpstr>Progress in the Design of FCC-ee Optics</vt:lpstr>
      <vt:lpstr>luminosity vs c.m. energy</vt:lpstr>
      <vt:lpstr>Design constraints &amp; assumptions</vt:lpstr>
      <vt:lpstr>PowerPoint Presentation</vt:lpstr>
      <vt:lpstr>There are at least two solutions for optics so far</vt:lpstr>
      <vt:lpstr>Machine parameters</vt:lpstr>
      <vt:lpstr>Layout of FCC-ee (KO 58_32)</vt:lpstr>
      <vt:lpstr>Layout near IR (AB)</vt:lpstr>
      <vt:lpstr>PowerPoint Presentation</vt:lpstr>
      <vt:lpstr>IR Radiation (KO) </vt:lpstr>
      <vt:lpstr>Tapering</vt:lpstr>
      <vt:lpstr>Dynamic Apertures (KO)</vt:lpstr>
      <vt:lpstr>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in the Design of FCC-ee Optics</dc:title>
  <dc:creator>bdl</dc:creator>
  <cp:lastModifiedBy>bdl</cp:lastModifiedBy>
  <cp:revision>6</cp:revision>
  <dcterms:modified xsi:type="dcterms:W3CDTF">2015-11-29T20:57:01Z</dcterms:modified>
</cp:coreProperties>
</file>