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2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0"/>
    <p:restoredTop sz="94595"/>
  </p:normalViewPr>
  <p:slideViewPr>
    <p:cSldViewPr snapToGrid="0" snapToObjects="1">
      <p:cViewPr varScale="1">
        <p:scale>
          <a:sx n="20" d="100"/>
          <a:sy n="20" d="100"/>
        </p:scale>
        <p:origin x="-2200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AU" noProof="1" smtClean="0"/>
              <a:t>Click to edit Master subtitle style</a:t>
            </a:r>
            <a:endParaRPr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9AD45-5154-4E2B-9680-240E5A710E86}" type="datetime1">
              <a:rPr lang="en-US" smtClean="0"/>
              <a:pPr/>
              <a:t>09/12/2015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E7C5BED8-E022-43B9-AAE3-0F7ED9E75C55}" type="slidenum">
              <a:rPr lang="en-US" sz="1800" smtClean="0">
                <a:solidFill>
                  <a:srgbClr val="FFFFFF"/>
                </a:solidFill>
              </a:rPr>
              <a:pPr/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5313" y="1449303"/>
            <a:ext cx="9006840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9166" y="1396720"/>
            <a:ext cx="9004494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1509" y="2976649"/>
            <a:ext cx="9009858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AU" noProof="1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93629-B628-4031-806A-078AD939790A}" type="datetime1">
              <a:rPr lang="en-US" smtClean="0"/>
              <a:pPr/>
              <a:t>09/12/2015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5BED8-E022-43B9-AAE3-0F7ED9E75C55}" type="slidenum">
              <a:rPr lang="en-US" sz="2000" smtClean="0">
                <a:solidFill>
                  <a:srgbClr val="FFFFFF"/>
                </a:solidFill>
                <a:latin typeface="+mj-lt"/>
                <a:ea typeface="+mj-lt"/>
                <a:cs typeface="+mj-lt"/>
              </a:rPr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93629-B628-4031-806A-078AD939790A}" type="datetime1">
              <a:rPr lang="en-US" smtClean="0"/>
              <a:pPr/>
              <a:t>09/12/2015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5BED8-E022-43B9-AAE3-0F7ED9E75C55}" type="slidenum">
              <a:rPr lang="en-US" sz="2000" smtClean="0">
                <a:solidFill>
                  <a:srgbClr val="FFFFFF"/>
                </a:solidFill>
                <a:latin typeface="+mj-lt"/>
                <a:ea typeface="+mj-lt"/>
                <a:cs typeface="+mj-lt"/>
              </a:rPr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3B937-0D81-49D7-BD7F-D4BB8E5B42DE}" type="datetime1">
              <a:rPr lang="en-US" smtClean="0"/>
              <a:pPr/>
              <a:t>09/12/2015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67AD3-A6FC-478A-9373-4DE9F30098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>
                <a:latin typeface="+mj-lt"/>
                <a:ea typeface="+mj-lt"/>
                <a:cs typeface="+mj-lt"/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AB012-B42E-402E-9A43-2F83EA8A37E1}" type="datetime1">
              <a:rPr lang="en-US" smtClean="0"/>
              <a:pPr/>
              <a:t>09/12/2015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flipV="1">
            <a:off x="68307" y="2376830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307" y="2341475"/>
            <a:ext cx="9004494" cy="4572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8307" y="2468880"/>
            <a:ext cx="9009858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F267AD3-A6FC-478A-9373-4DE9F30098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E0429-4E5D-4374-8A9B-A7FE97DF2AC7}" type="datetime1">
              <a:rPr lang="en-US" smtClean="0"/>
              <a:pPr/>
              <a:t>09/12/2015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67AD3-A6FC-478A-9373-4DE9F30098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lt"/>
                <a:cs typeface="+mj-lt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lt"/>
                <a:cs typeface="+mj-lt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922CB-92AE-4D69-8517-1630B6860F90}" type="datetime1">
              <a:rPr lang="en-US" smtClean="0"/>
              <a:pPr/>
              <a:t>09/12/2015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67AD3-A6FC-478A-9373-4DE9F30098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DD647-E7E6-4F38-815A-29B76715634D}" type="datetime1">
              <a:rPr lang="en-US" smtClean="0"/>
              <a:pPr/>
              <a:t>09/12/2015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67AD3-A6FC-478A-9373-4DE9F30098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98DBF-EC48-4489-B70F-16C6DB469967}" type="datetime1">
              <a:rPr lang="en-US" smtClean="0"/>
              <a:pPr/>
              <a:t>09/12/2015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67AD3-A6FC-478A-9373-4DE9F30098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833FB-2A5C-4E92-A3B9-6E0D0ED3147A}" type="datetime1">
              <a:rPr lang="en-US" smtClean="0"/>
              <a:pPr/>
              <a:t>09/12/2015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67AD3-A6FC-478A-9373-4DE9F30098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1627D-B7EA-412F-B4DB-2BC55D2B9DF7}" type="datetime1">
              <a:rPr lang="en-US" smtClean="0"/>
              <a:pPr/>
              <a:t>09/12/2015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F267AD3-A6FC-478A-9373-4DE9F300985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8307" y="4648200"/>
            <a:ext cx="9004494" cy="4572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8307" y="4775605"/>
            <a:ext cx="9009858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4008" y="73152"/>
            <a:ext cx="9006840" cy="4575048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lang="en-AU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lang="en-AU" noProof="1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AU" noProof="1" smtClean="0"/>
              <a:t>Click to edit Master text styles</a:t>
            </a:r>
          </a:p>
          <a:p>
            <a:pPr lvl="1"/>
            <a:r>
              <a:rPr lang="en-AU" noProof="1" smtClean="0"/>
              <a:t>Second level</a:t>
            </a:r>
          </a:p>
          <a:p>
            <a:pPr lvl="2"/>
            <a:r>
              <a:rPr lang="en-AU" noProof="1" smtClean="0"/>
              <a:t>Third level</a:t>
            </a:r>
          </a:p>
          <a:p>
            <a:pPr lvl="3"/>
            <a:r>
              <a:rPr lang="en-AU" noProof="1" smtClean="0"/>
              <a:t>Fourth level</a:t>
            </a:r>
          </a:p>
          <a:p>
            <a:pPr lvl="4"/>
            <a:r>
              <a:rPr lang="en-AU" noProof="1" smtClean="0"/>
              <a:t>Fifth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 algn="r"/>
            <a:fld id="{F2A93629-B628-4031-806A-078AD939790A}" type="datetime1">
              <a:rPr lang="en-US" smtClean="0"/>
              <a:pPr algn="r"/>
              <a:t>09/12/2015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>
              <a:defRPr sz="1400">
                <a:solidFill>
                  <a:srgbClr val="FFFFFF"/>
                </a:solidFill>
                <a:latin typeface="+mj-lt"/>
                <a:ea typeface="+mj-lt"/>
                <a:cs typeface="+mj-lt"/>
              </a:defRPr>
            </a:lvl1pPr>
          </a:lstStyle>
          <a:p>
            <a:pPr algn="ctr"/>
            <a:fld id="{E7C5BED8-E022-43B9-AAE3-0F7ED9E75C55}" type="slidenum">
              <a:rPr lang="en-US" sz="2000" smtClean="0">
                <a:solidFill>
                  <a:srgbClr val="FFFFFF"/>
                </a:solidFill>
                <a:latin typeface="+mj-lt"/>
                <a:ea typeface="+mj-lt"/>
                <a:cs typeface="+mj-lt"/>
              </a:rPr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l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Relationship Id="rId3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536" y="1092893"/>
            <a:ext cx="3581057" cy="93357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Effect of 6T </a:t>
            </a:r>
            <a:r>
              <a:rPr lang="en-US" smtClean="0"/>
              <a:t>field along z (MS after 4m </a:t>
            </a:r>
            <a:r>
              <a:rPr lang="en-US" dirty="0" smtClean="0"/>
              <a:t>Fe)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3/11/15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293146" y="6186338"/>
            <a:ext cx="3962400" cy="457200"/>
          </a:xfrm>
        </p:spPr>
        <p:txBody>
          <a:bodyPr/>
          <a:lstStyle/>
          <a:p>
            <a:r>
              <a:rPr lang="en-US" dirty="0" smtClean="0"/>
              <a:t>S. Vlachos - NTUA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188120" y="2026465"/>
            <a:ext cx="4214636" cy="1785938"/>
          </a:xfrm>
        </p:spPr>
        <p:txBody>
          <a:bodyPr/>
          <a:lstStyle/>
          <a:p>
            <a:r>
              <a:rPr lang="en-US" dirty="0" smtClean="0"/>
              <a:t>Spread of </a:t>
            </a:r>
            <a:r>
              <a:rPr lang="el-GR" dirty="0" smtClean="0"/>
              <a:t>θ </a:t>
            </a:r>
            <a:r>
              <a:rPr lang="en-AU" dirty="0" smtClean="0"/>
              <a:t>at exit with virtually the same </a:t>
            </a:r>
            <a:r>
              <a:rPr lang="en-AU" dirty="0" err="1" smtClean="0"/>
              <a:t>rms</a:t>
            </a:r>
            <a:endParaRPr lang="en-AU" dirty="0" smtClean="0"/>
          </a:p>
          <a:p>
            <a:r>
              <a:rPr lang="en-AU" dirty="0" smtClean="0"/>
              <a:t>A small increase in one tail of distribution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0765743"/>
              </p:ext>
            </p:extLst>
          </p:nvPr>
        </p:nvGraphicFramePr>
        <p:xfrm>
          <a:off x="364108" y="3752373"/>
          <a:ext cx="3581056" cy="25179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8589"/>
                <a:gridCol w="865720"/>
                <a:gridCol w="1167581"/>
                <a:gridCol w="499166"/>
              </a:tblGrid>
              <a:tr h="1108258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Muon</a:t>
                      </a:r>
                      <a:r>
                        <a:rPr lang="en-US" sz="1400" dirty="0" smtClean="0"/>
                        <a:t> momentum</a:t>
                      </a:r>
                      <a:r>
                        <a:rPr lang="en-US" sz="1400" baseline="0" dirty="0" smtClean="0"/>
                        <a:t> (</a:t>
                      </a:r>
                      <a:r>
                        <a:rPr lang="en-US" sz="1400" baseline="0" dirty="0" err="1" smtClean="0"/>
                        <a:t>TeV</a:t>
                      </a:r>
                      <a:r>
                        <a:rPr lang="en-US" sz="1400" baseline="0" dirty="0" smtClean="0"/>
                        <a:t>)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GEANT4 MS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l-GR" sz="1400" baseline="0" dirty="0" smtClean="0"/>
                        <a:t>θ </a:t>
                      </a:r>
                      <a:r>
                        <a:rPr lang="en-AU" sz="1400" baseline="0" dirty="0" smtClean="0"/>
                        <a:t>RMS (</a:t>
                      </a:r>
                      <a:r>
                        <a:rPr lang="en-AU" sz="1400" baseline="0" dirty="0" err="1" smtClean="0"/>
                        <a:t>mrad</a:t>
                      </a:r>
                      <a:r>
                        <a:rPr lang="en-AU" sz="1400" baseline="0" dirty="0" smtClean="0"/>
                        <a:t>)</a:t>
                      </a:r>
                      <a:endParaRPr lang="en-US" sz="1400" dirty="0" smtClean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400" dirty="0" smtClean="0"/>
                        <a:t>Including</a:t>
                      </a:r>
                      <a:r>
                        <a:rPr lang="en-AU" sz="1400" baseline="0" dirty="0" smtClean="0"/>
                        <a:t> 6 T </a:t>
                      </a:r>
                      <a:r>
                        <a:rPr lang="en-AU" sz="1400" baseline="0" dirty="0" err="1" smtClean="0"/>
                        <a:t>Bfield</a:t>
                      </a:r>
                      <a:r>
                        <a:rPr lang="en-AU" sz="1400" baseline="0" dirty="0" smtClean="0"/>
                        <a:t> (</a:t>
                      </a:r>
                      <a:r>
                        <a:rPr lang="en-AU" sz="1400" baseline="0" dirty="0" err="1" smtClean="0"/>
                        <a:t>mrad</a:t>
                      </a:r>
                      <a:r>
                        <a:rPr lang="en-AU" sz="1400" baseline="0" dirty="0" smtClean="0"/>
                        <a:t>)</a:t>
                      </a:r>
                      <a:endParaRPr lang="en-US" sz="1400" dirty="0" smtClean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dirty="0" smtClean="0"/>
                        <a:t>Δ</a:t>
                      </a:r>
                      <a:r>
                        <a:rPr lang="en-AU" sz="1400" dirty="0" smtClean="0"/>
                        <a:t>%</a:t>
                      </a:r>
                      <a:endParaRPr lang="en-US" sz="1400" dirty="0" smtClean="0"/>
                    </a:p>
                  </a:txBody>
                  <a:tcPr marL="68580" marR="68580" marT="34290" marB="34290"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0.234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0.243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0.114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0.122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0.046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0.047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0.023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0.024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0.011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0.012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756" y="1092892"/>
            <a:ext cx="4597519" cy="191360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9354" y="3363835"/>
            <a:ext cx="4568150" cy="215114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643688" y="4035198"/>
            <a:ext cx="753732" cy="300082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US" sz="1350" dirty="0"/>
              <a:t>6T Field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505020" y="1749466"/>
            <a:ext cx="750526" cy="300082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US" sz="1350" dirty="0"/>
              <a:t>no Field</a:t>
            </a:r>
          </a:p>
        </p:txBody>
      </p:sp>
    </p:spTree>
    <p:extLst>
      <p:ext uri="{BB962C8B-B14F-4D97-AF65-F5344CB8AC3E}">
        <p14:creationId xmlns:p14="http://schemas.microsoft.com/office/powerpoint/2010/main" val="8668650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110000" t="250000" r="110000" b="40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110000" t="250000" r="110000" b="40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0</TotalTime>
  <Words>86</Words>
  <Application>Microsoft Macintosh PowerPoint</Application>
  <PresentationFormat>On-screen Show (4:3)</PresentationFormat>
  <Paragraphs>32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Theme</vt:lpstr>
      <vt:lpstr>Effect of 6T field along z (MS after 4m Fe)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Microsoft Office User</dc:creator>
  <cp:lastModifiedBy/>
  <cp:revision>1</cp:revision>
  <dcterms:created xsi:type="dcterms:W3CDTF">2015-12-08T09:16:17Z</dcterms:created>
  <dcterms:modified xsi:type="dcterms:W3CDTF">2015-12-09T13:45:24Z</dcterms:modified>
</cp:coreProperties>
</file>