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1" r:id="rId3"/>
    <p:sldId id="273" r:id="rId4"/>
    <p:sldId id="274" r:id="rId5"/>
    <p:sldId id="272" r:id="rId6"/>
    <p:sldId id="275" r:id="rId7"/>
    <p:sldId id="258" r:id="rId8"/>
    <p:sldId id="260" r:id="rId9"/>
    <p:sldId id="276" r:id="rId10"/>
    <p:sldId id="278" r:id="rId11"/>
    <p:sldId id="277" r:id="rId12"/>
    <p:sldId id="261" r:id="rId13"/>
    <p:sldId id="262" r:id="rId14"/>
    <p:sldId id="265" r:id="rId15"/>
    <p:sldId id="266" r:id="rId16"/>
    <p:sldId id="267" r:id="rId17"/>
    <p:sldId id="268" r:id="rId18"/>
    <p:sldId id="263" r:id="rId19"/>
    <p:sldId id="269" r:id="rId20"/>
    <p:sldId id="270" r:id="rId21"/>
    <p:sldId id="257" r:id="rId22"/>
    <p:sldId id="26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40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673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017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22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44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4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169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82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5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35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37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E7A8D-4791-834A-AB1A-114CD07D77CF}" type="datetimeFigureOut">
              <a:rPr lang="en-US" smtClean="0"/>
              <a:t>13/10/15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E6656-B4A5-0C47-9314-F74381940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16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3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52525"/>
            <a:ext cx="7772400" cy="1470025"/>
          </a:xfrm>
        </p:spPr>
        <p:txBody>
          <a:bodyPr/>
          <a:lstStyle/>
          <a:p>
            <a:r>
              <a:rPr lang="en-US" dirty="0" smtClean="0"/>
              <a:t>Cold Cryostat construction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9500" y="3695700"/>
            <a:ext cx="7480300" cy="1752600"/>
          </a:xfrm>
        </p:spPr>
        <p:txBody>
          <a:bodyPr>
            <a:normAutofit/>
          </a:bodyPr>
          <a:lstStyle/>
          <a:p>
            <a:pPr algn="l"/>
            <a:r>
              <a:rPr lang="en-US" sz="1600" i="1" dirty="0" smtClean="0"/>
              <a:t>O. </a:t>
            </a:r>
            <a:r>
              <a:rPr lang="en-US" sz="1600" i="1" dirty="0" err="1" smtClean="0"/>
              <a:t>Beltramello</a:t>
            </a:r>
            <a:r>
              <a:rPr lang="en-US" sz="1600" i="1" dirty="0" smtClean="0"/>
              <a:t>, F. </a:t>
            </a:r>
            <a:r>
              <a:rPr lang="en-US" sz="1600" i="1" dirty="0" err="1"/>
              <a:t>C</a:t>
            </a:r>
            <a:r>
              <a:rPr lang="en-US" sz="1600" i="1" dirty="0" err="1" smtClean="0"/>
              <a:t>adoux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G.Favre</a:t>
            </a:r>
            <a:r>
              <a:rPr lang="en-US" sz="1600" i="1" dirty="0" smtClean="0"/>
              <a:t>, </a:t>
            </a:r>
            <a:r>
              <a:rPr lang="en-US" sz="1600" i="1" u="sng" dirty="0" smtClean="0"/>
              <a:t>S. Michal,  D. Mladenov, C. </a:t>
            </a:r>
            <a:r>
              <a:rPr lang="en-US" sz="1600" i="1" u="sng" dirty="0" err="1" smtClean="0"/>
              <a:t>Montanari</a:t>
            </a:r>
            <a:r>
              <a:rPr lang="en-US" sz="1600" i="1" u="sng" dirty="0" smtClean="0"/>
              <a:t>, M. Nessi, </a:t>
            </a:r>
            <a:r>
              <a:rPr lang="en-US" sz="1600" i="1" u="sng" dirty="0" err="1" smtClean="0"/>
              <a:t>D.Perini</a:t>
            </a:r>
            <a:r>
              <a:rPr lang="en-US" sz="1600" i="1" u="sng" dirty="0" smtClean="0"/>
              <a:t>, A. </a:t>
            </a:r>
            <a:r>
              <a:rPr lang="en-US" sz="1600" i="1" u="sng" dirty="0" err="1" smtClean="0"/>
              <a:t>Scaramelli</a:t>
            </a:r>
            <a:r>
              <a:rPr lang="en-US" sz="1600" i="1" u="sng" dirty="0" smtClean="0"/>
              <a:t>, </a:t>
            </a:r>
            <a:r>
              <a:rPr lang="en-US" sz="1600" i="1" u="sng" dirty="0" err="1" smtClean="0"/>
              <a:t>D.Smargianaki</a:t>
            </a:r>
            <a:r>
              <a:rPr lang="en-US" sz="1600" i="1" u="sng" dirty="0" smtClean="0"/>
              <a:t>, A. </a:t>
            </a:r>
            <a:r>
              <a:rPr lang="en-US" sz="1600" i="1" u="sng" dirty="0" err="1" smtClean="0"/>
              <a:t>Zani</a:t>
            </a:r>
            <a:endParaRPr lang="en-US" sz="1600" i="1" u="sng" dirty="0" smtClean="0"/>
          </a:p>
          <a:p>
            <a:pPr algn="l"/>
            <a:endParaRPr lang="en-US" sz="1600" i="1" u="sng" dirty="0"/>
          </a:p>
          <a:p>
            <a:pPr algn="l"/>
            <a:r>
              <a:rPr lang="en-US" sz="1600" i="1" u="sng" dirty="0" smtClean="0"/>
              <a:t>E. </a:t>
            </a:r>
            <a:r>
              <a:rPr lang="en-US" sz="1600" i="1" u="sng" dirty="0" err="1" smtClean="0"/>
              <a:t>Bascialla</a:t>
            </a:r>
            <a:r>
              <a:rPr lang="en-US" sz="1600" i="1" u="sng" dirty="0" smtClean="0"/>
              <a:t>, </a:t>
            </a:r>
            <a:r>
              <a:rPr lang="en-US" sz="1600" i="1" u="sng" dirty="0" err="1" smtClean="0"/>
              <a:t>S.Bonelli</a:t>
            </a:r>
            <a:r>
              <a:rPr lang="en-US" sz="1600" i="1" u="sng" dirty="0" smtClean="0"/>
              <a:t>, </a:t>
            </a:r>
            <a:r>
              <a:rPr lang="en-US" sz="1600" i="1" u="sng" dirty="0" err="1" smtClean="0"/>
              <a:t>A.Castellani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296223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76300" y="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U-frame </a:t>
            </a:r>
            <a:r>
              <a:rPr lang="en-US" b="1" i="1" dirty="0" err="1" smtClean="0">
                <a:solidFill>
                  <a:srgbClr val="FF0000"/>
                </a:solidFill>
              </a:rPr>
              <a:t>assembiies</a:t>
            </a:r>
            <a:r>
              <a:rPr lang="en-US" b="1" i="1" dirty="0" smtClean="0">
                <a:solidFill>
                  <a:srgbClr val="FF0000"/>
                </a:solidFill>
              </a:rPr>
              <a:t> ongoing in the main CERN workshop, starting from components delivered and under delivery.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First U frames needed in December.</a:t>
            </a:r>
          </a:p>
          <a:p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2" name="Picture 1" descr="Screen Shot 2015-10-13 at 16.40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593850"/>
            <a:ext cx="3329878" cy="2222500"/>
          </a:xfrm>
          <a:prstGeom prst="rect">
            <a:avLst/>
          </a:prstGeom>
        </p:spPr>
      </p:pic>
      <p:pic>
        <p:nvPicPr>
          <p:cNvPr id="5" name="Picture 4" descr="Screen Shot 2015-10-13 at 16.41.0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0" y="4010774"/>
            <a:ext cx="4711700" cy="2847226"/>
          </a:xfrm>
          <a:prstGeom prst="rect">
            <a:avLst/>
          </a:prstGeom>
        </p:spPr>
      </p:pic>
      <p:pic>
        <p:nvPicPr>
          <p:cNvPr id="7" name="Picture 6" descr="Screen Shot 2015-10-13 at 16.51.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750" y="1206500"/>
            <a:ext cx="4051300" cy="250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485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60500" y="2146300"/>
            <a:ext cx="615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Sequence of operations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005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13 at 10.48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6600"/>
            <a:ext cx="9144000" cy="536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085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13 at 10.49.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9300"/>
            <a:ext cx="9144000" cy="533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32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13 at 10.49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532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471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13 at 10.49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532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660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13 at 10.49.5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9144000" cy="540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1092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10-13 at 10.50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9144000" cy="540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3497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13 at 10.50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9144000" cy="539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412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13 at 10.50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9300"/>
            <a:ext cx="9144000" cy="535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7586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4-09 at 10.35.5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1342" y="163473"/>
            <a:ext cx="10507098" cy="637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6717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13 at 10.50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531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393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0400"/>
            <a:ext cx="9144000" cy="5522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3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14 at 07.47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749300"/>
            <a:ext cx="7480300" cy="53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196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4-09 at 10.39.2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46957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7800" y="44450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Material and assemblies contracted to a D-Firm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833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04-09 at 10.45.4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69275" y="-469587"/>
            <a:ext cx="7081985" cy="78123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7300" y="5715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Material and assemblies contracted to a D-Firm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9337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EN104CR_000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03858" y="-1003858"/>
            <a:ext cx="4850284" cy="6858000"/>
          </a:xfrm>
          <a:prstGeom prst="rect">
            <a:avLst/>
          </a:prstGeom>
        </p:spPr>
      </p:pic>
      <p:pic>
        <p:nvPicPr>
          <p:cNvPr id="3" name="Picture 2" descr="CEN104CR_000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71204" y="1722751"/>
            <a:ext cx="4850284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TextBox 3"/>
          <p:cNvSpPr txBox="1"/>
          <p:nvPr/>
        </p:nvSpPr>
        <p:spPr>
          <a:xfrm>
            <a:off x="177800" y="5091331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Material produced by extrusion. Production should finish by beginning of November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158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4-09 at 10.47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254000"/>
            <a:ext cx="8407400" cy="635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57300" y="571500"/>
            <a:ext cx="6616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Material and assemblies in the contractual phase : tendering done !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Still under discussion the delivery time!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343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0-13 at 10.45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9300"/>
            <a:ext cx="9144000" cy="53455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2400" y="248334"/>
            <a:ext cx="502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Assembly tool under construction, should be delivered to CERN in the second half of November. Assembly in December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564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0-13 at 10.47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6600"/>
            <a:ext cx="9144000" cy="537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65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4-09 at 10.50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96" y="0"/>
            <a:ext cx="7984105" cy="66963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76300" y="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U-frame </a:t>
            </a:r>
            <a:r>
              <a:rPr lang="en-US" b="1" i="1" dirty="0" err="1" smtClean="0">
                <a:solidFill>
                  <a:srgbClr val="FF0000"/>
                </a:solidFill>
              </a:rPr>
              <a:t>assembiies</a:t>
            </a:r>
            <a:r>
              <a:rPr lang="en-US" b="1" i="1" dirty="0" smtClean="0">
                <a:solidFill>
                  <a:srgbClr val="FF0000"/>
                </a:solidFill>
              </a:rPr>
              <a:t> ongoing in the main CERN workshop, starting from components delivered and under delivery.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First U frames needed in December.</a:t>
            </a:r>
          </a:p>
          <a:p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9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1266</TotalTime>
  <Words>170</Words>
  <Application>Microsoft Macintosh PowerPoint</Application>
  <PresentationFormat>On-screen Show (4:3)</PresentationFormat>
  <Paragraphs>15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Cold Cryostat construction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Nessi</dc:creator>
  <cp:lastModifiedBy>Nessi</cp:lastModifiedBy>
  <cp:revision>7</cp:revision>
  <dcterms:created xsi:type="dcterms:W3CDTF">2015-10-13T08:42:09Z</dcterms:created>
  <dcterms:modified xsi:type="dcterms:W3CDTF">2015-10-14T05:48:32Z</dcterms:modified>
</cp:coreProperties>
</file>