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1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5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240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73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17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222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44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46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16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82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55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50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370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161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52525"/>
            <a:ext cx="7772400" cy="1470025"/>
          </a:xfrm>
        </p:spPr>
        <p:txBody>
          <a:bodyPr/>
          <a:lstStyle/>
          <a:p>
            <a:r>
              <a:rPr lang="en-US" dirty="0" smtClean="0"/>
              <a:t>Warm WA104 Cryostat construction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9500" y="3695700"/>
            <a:ext cx="7480300" cy="1752600"/>
          </a:xfrm>
        </p:spPr>
        <p:txBody>
          <a:bodyPr>
            <a:normAutofit/>
          </a:bodyPr>
          <a:lstStyle/>
          <a:p>
            <a:pPr algn="l"/>
            <a:r>
              <a:rPr lang="en-US" sz="1600" i="1" u="sng" dirty="0" smtClean="0"/>
              <a:t>D. Mladenov, C. </a:t>
            </a:r>
            <a:r>
              <a:rPr lang="en-US" sz="1600" i="1" u="sng" dirty="0" err="1" smtClean="0"/>
              <a:t>Montanari</a:t>
            </a:r>
            <a:r>
              <a:rPr lang="en-US" sz="1600" i="1" u="sng" dirty="0" smtClean="0"/>
              <a:t>, M. Nessi, A. </a:t>
            </a:r>
            <a:r>
              <a:rPr lang="en-US" sz="1600" i="1" u="sng" dirty="0" err="1" smtClean="0"/>
              <a:t>Scaramelli</a:t>
            </a:r>
            <a:endParaRPr lang="en-US" sz="1600" i="1" u="sng" dirty="0"/>
          </a:p>
        </p:txBody>
      </p:sp>
    </p:spTree>
    <p:extLst>
      <p:ext uri="{BB962C8B-B14F-4D97-AF65-F5344CB8AC3E}">
        <p14:creationId xmlns:p14="http://schemas.microsoft.com/office/powerpoint/2010/main" val="2296223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10-14 at 08.54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700"/>
            <a:ext cx="9144000" cy="60517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7500" y="48006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Basic metallic structure designed and calculated</a:t>
            </a:r>
          </a:p>
          <a:p>
            <a:r>
              <a:rPr lang="en-US" dirty="0" smtClean="0"/>
              <a:t>Next : penetrations and installation procedure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71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10-14 at 08.58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1041400"/>
            <a:ext cx="90932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196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1338</TotalTime>
  <Words>31</Words>
  <Application>Microsoft Macintosh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Warm WA104 Cryostat construction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Nessi</dc:creator>
  <cp:lastModifiedBy>Nessi</cp:lastModifiedBy>
  <cp:revision>8</cp:revision>
  <dcterms:created xsi:type="dcterms:W3CDTF">2015-10-13T08:42:09Z</dcterms:created>
  <dcterms:modified xsi:type="dcterms:W3CDTF">2015-10-14T07:00:25Z</dcterms:modified>
</cp:coreProperties>
</file>