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40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7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17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2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4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16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8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5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37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16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155329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52525"/>
            <a:ext cx="7772400" cy="1470025"/>
          </a:xfrm>
        </p:spPr>
        <p:txBody>
          <a:bodyPr/>
          <a:lstStyle/>
          <a:p>
            <a:r>
              <a:rPr lang="en-US" dirty="0" smtClean="0"/>
              <a:t>SBND Cryostat 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500" y="3695700"/>
            <a:ext cx="7480300" cy="1752600"/>
          </a:xfrm>
        </p:spPr>
        <p:txBody>
          <a:bodyPr>
            <a:normAutofit/>
          </a:bodyPr>
          <a:lstStyle/>
          <a:p>
            <a:pPr algn="l"/>
            <a:r>
              <a:rPr lang="en-US" sz="1600" i="1" u="sng" dirty="0" smtClean="0"/>
              <a:t>D. Mladenov, </a:t>
            </a:r>
            <a:r>
              <a:rPr lang="en-US" sz="1600" i="1" u="sng" dirty="0" smtClean="0"/>
              <a:t>D. </a:t>
            </a:r>
            <a:r>
              <a:rPr lang="en-US" sz="1600" i="1" u="sng" dirty="0" err="1" smtClean="0"/>
              <a:t>Montanari</a:t>
            </a:r>
            <a:r>
              <a:rPr lang="en-US" sz="1600" i="1" u="sng" dirty="0" smtClean="0"/>
              <a:t>, </a:t>
            </a:r>
            <a:r>
              <a:rPr lang="en-US" sz="1600" i="1" u="sng" dirty="0" smtClean="0"/>
              <a:t>M. Nessi</a:t>
            </a:r>
            <a:r>
              <a:rPr lang="en-US" sz="1600" i="1" u="sng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1600" i="1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GB" sz="1600" i="1" dirty="0" err="1" smtClean="0">
                <a:solidFill>
                  <a:schemeClr val="bg1">
                    <a:lumMod val="50000"/>
                  </a:schemeClr>
                </a:solidFill>
              </a:rPr>
              <a:t>Smargianak</a:t>
            </a:r>
            <a:endParaRPr lang="en-US" sz="1600" i="1" u="sng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23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5800" y="838200"/>
            <a:ext cx="751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Warm cryostat :  see D. Mladenov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Membrane cryostat specs :  </a:t>
            </a: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edms.cern.ch</a:t>
            </a:r>
            <a:r>
              <a:rPr lang="en-US" dirty="0">
                <a:hlinkClick r:id="rId2"/>
              </a:rPr>
              <a:t>/document/1553294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71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0-14 at 09.43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32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19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1787</TotalTime>
  <Words>38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SBND Cryostat construction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Nessi</dc:creator>
  <cp:lastModifiedBy>Nessi</cp:lastModifiedBy>
  <cp:revision>10</cp:revision>
  <dcterms:created xsi:type="dcterms:W3CDTF">2015-10-13T08:42:09Z</dcterms:created>
  <dcterms:modified xsi:type="dcterms:W3CDTF">2015-10-14T14:30:06Z</dcterms:modified>
</cp:coreProperties>
</file>