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4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6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1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4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3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3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7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4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0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49696-9BF3-FF4A-9DA6-BD1036FCEDA2}" type="datetimeFigureOut">
              <a:rPr lang="en-US" smtClean="0"/>
              <a:t>24/09/15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A9619-A481-E74F-9315-7218E5CF6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9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531438" TargetMode="External"/><Relationship Id="rId3" Type="http://schemas.openxmlformats.org/officeDocument/2006/relationships/hyperlink" Target="https://edms.cern.ch/document/153143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531438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nf.web.cern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EHN1 cryostats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24/9/2015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3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cryostats: Wa105 and protoDUNE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 identical cryostats, with different penetrations</a:t>
            </a:r>
            <a:endParaRPr lang="en-US" sz="2400" dirty="0"/>
          </a:p>
        </p:txBody>
      </p:sp>
      <p:pic>
        <p:nvPicPr>
          <p:cNvPr id="4" name="Picture 3" descr="Screen Shot 2015-09-24 at 11.35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969" y="2348876"/>
            <a:ext cx="6145695" cy="43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2351" y="110489"/>
            <a:ext cx="7405473" cy="483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ladenov\AppData\Local\Microsoft\Windows\INetCache\Content.Word\3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763" y="2229265"/>
            <a:ext cx="3689860" cy="4476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90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081" y="1239259"/>
            <a:ext cx="9594984" cy="503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9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6779" y="137696"/>
            <a:ext cx="48502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Warm FE structure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67218" y="1269859"/>
            <a:ext cx="408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>
                <a:hlinkClick r:id="rId2"/>
              </a:rPr>
              <a:t>https://edms.cern.ch/document/1531438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85158"/>
            <a:ext cx="336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Specification, layout, design: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301" y="1988340"/>
            <a:ext cx="336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CAD model                        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97819" y="1988340"/>
            <a:ext cx="408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>
                <a:hlinkClick r:id="rId3"/>
              </a:rPr>
              <a:t>https://edms.cern.ch/document/1531439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0437" y="2906905"/>
            <a:ext cx="771148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Design : finished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Structural analysis done, missing final report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structure has been given to an external firm for verification (final report in 3 weeks)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 issue to clarify:  6mm SS plate, bolted connections, interface to the floor and grounding</a:t>
            </a:r>
          </a:p>
          <a:p>
            <a:endParaRPr lang="en-US" dirty="0"/>
          </a:p>
          <a:p>
            <a:r>
              <a:rPr lang="en-US" dirty="0" smtClean="0"/>
              <a:t>Next issue production drawings by end of October, then the tendering can start.</a:t>
            </a:r>
          </a:p>
          <a:p>
            <a:r>
              <a:rPr lang="en-US" dirty="0" smtClean="0"/>
              <a:t>Some modification sin the drawings might become necessary  for handling all penetrations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15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6779" y="137696"/>
            <a:ext cx="48502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GTT cold  structure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67218" y="1269859"/>
            <a:ext cx="408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>
                <a:hlinkClick r:id="rId2"/>
              </a:rPr>
              <a:t>https://edms.cern.ch/document</a:t>
            </a:r>
            <a:r>
              <a:rPr lang="en-GB" i="1" u="sng" dirty="0" smtClean="0">
                <a:hlinkClick r:id="rId2"/>
              </a:rPr>
              <a:t>/</a:t>
            </a:r>
            <a:r>
              <a:rPr lang="en-US" b="1" dirty="0">
                <a:hlinkClick r:id="rId2"/>
              </a:rPr>
              <a:t>1543254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85158"/>
            <a:ext cx="336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Specification, layout, design: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0437" y="2340823"/>
            <a:ext cx="77114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Design : GTT contacted to make an offer for the engineering study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 the next 3 weeks we need to freeze the spec document and in particular the level and quantity of penetrations (3 model available) : we will now consult all partners.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Once we have an offer from GTT we will submit a contract for an engineering implementation study (in October?).</a:t>
            </a:r>
          </a:p>
        </p:txBody>
      </p:sp>
    </p:spTree>
    <p:extLst>
      <p:ext uri="{BB962C8B-B14F-4D97-AF65-F5344CB8AC3E}">
        <p14:creationId xmlns:p14="http://schemas.microsoft.com/office/powerpoint/2010/main" val="308815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HN1-cryostat-schedu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65586" cy="73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3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cenf.web.cern.ch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pages </a:t>
            </a:r>
          </a:p>
          <a:p>
            <a:r>
              <a:rPr lang="en-US" dirty="0" err="1" smtClean="0"/>
              <a:t>Twiki</a:t>
            </a:r>
            <a:r>
              <a:rPr lang="en-US" dirty="0" smtClean="0"/>
              <a:t> project details linked to EDMS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1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225</Words>
  <Application>Microsoft Macintosh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EHN1 cryostats</vt:lpstr>
      <vt:lpstr>2 cryostats: Wa105 and protoDUNE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http://cenf.web.cern.ch/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cryostats</dc:title>
  <dc:creator>Nessi</dc:creator>
  <cp:lastModifiedBy>Nessi</cp:lastModifiedBy>
  <cp:revision>5</cp:revision>
  <dcterms:created xsi:type="dcterms:W3CDTF">2015-09-24T09:34:03Z</dcterms:created>
  <dcterms:modified xsi:type="dcterms:W3CDTF">2015-09-24T10:15:28Z</dcterms:modified>
</cp:coreProperties>
</file>