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23" r:id="rId2"/>
    <p:sldId id="350" r:id="rId3"/>
    <p:sldId id="379" r:id="rId4"/>
    <p:sldId id="42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00"/>
    <a:srgbClr val="00FFFF"/>
    <a:srgbClr val="00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140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98F62F-C051-E541-9DDA-85015D3CAF70}" type="datetime1">
              <a:rPr lang="en-US" smtClean="0"/>
              <a:t>9/24/15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2EC64D-F154-8841-B77A-4994EE32F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5294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2DF6D-DC19-E54F-9645-F9B86E2845FD}" type="datetime1">
              <a:rPr lang="en-US" smtClean="0"/>
              <a:t>9/24/15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0475C-656C-3E4B-B546-C737A7A4D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5886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 21,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WA105 Technical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819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 21,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WA105 Technical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13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 21,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WA105 Technical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 21,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WA105 Technical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319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 21,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WA105 Technical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 21,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WA105 Technical Board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201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 21,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WA105 Technical Board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528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 21,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WA105 Technical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60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 21,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WA105 Technical Board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470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 21,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WA105 Technical Board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669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 21,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WA105 Technical Board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959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Sep 21,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WA105 Technical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A649F-00D9-48C1-95CF-517EDBF2C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97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22639"/>
            <a:ext cx="9143999" cy="1977811"/>
          </a:xfrm>
        </p:spPr>
        <p:txBody>
          <a:bodyPr>
            <a:normAutofit/>
          </a:bodyPr>
          <a:lstStyle/>
          <a:p>
            <a:r>
              <a:rPr lang="en-US" dirty="0" smtClean="0"/>
              <a:t>WA104 Cryogenics</a:t>
            </a:r>
            <a:br>
              <a:rPr lang="en-US" dirty="0" smtClean="0"/>
            </a:br>
            <a:r>
              <a:rPr lang="en-US" dirty="0" smtClean="0"/>
              <a:t>Agreements + LAr filter tests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320747"/>
            <a:ext cx="9144000" cy="1681169"/>
          </a:xfrm>
        </p:spPr>
        <p:txBody>
          <a:bodyPr>
            <a:normAutofit/>
          </a:bodyPr>
          <a:lstStyle/>
          <a:p>
            <a:r>
              <a:rPr lang="en-US" dirty="0" smtClean="0"/>
              <a:t>David Montanari / Johan Bremer</a:t>
            </a:r>
          </a:p>
          <a:p>
            <a:r>
              <a:rPr lang="en-US" sz="2800" dirty="0" smtClean="0"/>
              <a:t>Sep </a:t>
            </a:r>
            <a:r>
              <a:rPr lang="en-US" sz="2800" dirty="0" smtClean="0"/>
              <a:t>24, </a:t>
            </a:r>
            <a:r>
              <a:rPr lang="en-US" sz="2800" dirty="0" smtClean="0"/>
              <a:t>2015</a:t>
            </a:r>
          </a:p>
          <a:p>
            <a:r>
              <a:rPr lang="en-US" sz="2800" dirty="0" smtClean="0"/>
              <a:t>Rev. 1</a:t>
            </a:r>
          </a:p>
          <a:p>
            <a:endParaRPr lang="en-US" dirty="0"/>
          </a:p>
        </p:txBody>
      </p:sp>
      <p:pic>
        <p:nvPicPr>
          <p:cNvPr id="4" name="Picture 3" descr="LogoOutline-Blue-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028" y="3"/>
            <a:ext cx="1057999" cy="10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959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98"/>
            <a:ext cx="8229600" cy="75412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Agreements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3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CERN-WA104</a:t>
            </a:r>
            <a:r>
              <a:rPr lang="en-US" sz="2400" dirty="0" smtClean="0"/>
              <a:t> Work Package Agreement for the design, fabrication, delivery and commissioning of the Proximity and Internal Cryogenics and heat shields.</a:t>
            </a:r>
          </a:p>
          <a:p>
            <a:pPr lvl="1"/>
            <a:r>
              <a:rPr lang="en-US" sz="2000" dirty="0" smtClean="0"/>
              <a:t>Written and circulated for comments.</a:t>
            </a:r>
          </a:p>
          <a:p>
            <a:pPr lvl="1"/>
            <a:endParaRPr lang="en-US" sz="2000" dirty="0" smtClean="0"/>
          </a:p>
          <a:p>
            <a:r>
              <a:rPr lang="en-US" sz="2400" b="1" dirty="0" smtClean="0"/>
              <a:t>CERN-</a:t>
            </a:r>
            <a:r>
              <a:rPr lang="en-US" sz="2400" b="1" dirty="0"/>
              <a:t>Fermilab</a:t>
            </a:r>
            <a:r>
              <a:rPr lang="en-US" sz="2400" dirty="0"/>
              <a:t> Work Package Agreement for the design, fabrication, delivery and commissioning of the </a:t>
            </a:r>
            <a:r>
              <a:rPr lang="en-US" sz="2400" dirty="0" smtClean="0"/>
              <a:t>Proximity and External Cryogenics.</a:t>
            </a:r>
          </a:p>
          <a:p>
            <a:pPr lvl="1"/>
            <a:r>
              <a:rPr lang="en-US" sz="2000" dirty="0" smtClean="0"/>
              <a:t>Written and waiting for internal comments before circulation.</a:t>
            </a:r>
          </a:p>
          <a:p>
            <a:pPr lvl="1"/>
            <a:r>
              <a:rPr lang="en-US" sz="2000" dirty="0" smtClean="0"/>
              <a:t>Will be discussed during the meeting at CERN on Oct 13-16.</a:t>
            </a:r>
            <a:endParaRPr lang="en-US" sz="2000" dirty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649F-00D9-48C1-95CF-517EDBF2C5AB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 21,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WA105 Technical Board</a:t>
            </a:r>
            <a:endParaRPr lang="en-US"/>
          </a:p>
        </p:txBody>
      </p:sp>
      <p:pic>
        <p:nvPicPr>
          <p:cNvPr id="7" name="Picture 6" descr="LogoOutline-Blue-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028" y="3"/>
            <a:ext cx="1057999" cy="10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055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744" y="983696"/>
            <a:ext cx="8672513" cy="5212542"/>
          </a:xfrm>
        </p:spPr>
        <p:txBody>
          <a:bodyPr>
            <a:normAutofit/>
          </a:bodyPr>
          <a:lstStyle/>
          <a:p>
            <a:r>
              <a:rPr lang="en-US" sz="2000" dirty="0">
                <a:cs typeface="Helvetica"/>
                <a:sym typeface="Wingdings"/>
              </a:rPr>
              <a:t>All parts have been </a:t>
            </a:r>
            <a:r>
              <a:rPr lang="en-US" sz="2000" dirty="0" smtClean="0">
                <a:cs typeface="Helvetica"/>
                <a:sym typeface="Wingdings"/>
              </a:rPr>
              <a:t>ordered and are available with one exception.</a:t>
            </a:r>
            <a:endParaRPr lang="en-US" sz="1600" dirty="0" smtClean="0">
              <a:cs typeface="Helvetica"/>
              <a:sym typeface="Wingdings"/>
            </a:endParaRPr>
          </a:p>
          <a:p>
            <a:r>
              <a:rPr lang="en-US" sz="2000" dirty="0" smtClean="0">
                <a:cs typeface="Helvetica"/>
                <a:sym typeface="Wingdings"/>
              </a:rPr>
              <a:t>Only missing item is the Mass Flow Controller: there was a problem with the purchase, the buyer did not order it when the order was placed. It was reordered the past week, it should be delivered next week (not in stock).</a:t>
            </a:r>
          </a:p>
          <a:p>
            <a:r>
              <a:rPr lang="en-US" sz="2000" u="sng" dirty="0" smtClean="0">
                <a:cs typeface="Helvetica"/>
                <a:sym typeface="Wingdings"/>
              </a:rPr>
              <a:t>Fabrication is in progress</a:t>
            </a:r>
            <a:r>
              <a:rPr lang="en-US" sz="2000" dirty="0" smtClean="0">
                <a:cs typeface="Helvetica"/>
                <a:sym typeface="Wingdings"/>
              </a:rPr>
              <a:t>: </a:t>
            </a:r>
          </a:p>
          <a:p>
            <a:pPr lvl="1"/>
            <a:r>
              <a:rPr lang="en-US" sz="1600" dirty="0" smtClean="0">
                <a:cs typeface="Helvetica"/>
                <a:sym typeface="Wingdings"/>
              </a:rPr>
              <a:t>the </a:t>
            </a:r>
            <a:r>
              <a:rPr lang="en-US" sz="1600" dirty="0">
                <a:cs typeface="Helvetica"/>
                <a:sym typeface="Wingdings"/>
              </a:rPr>
              <a:t>filter vessel is almost ready (few parts </a:t>
            </a:r>
            <a:r>
              <a:rPr lang="en-US" sz="1600" dirty="0" smtClean="0">
                <a:cs typeface="Helvetica"/>
                <a:sym typeface="Wingdings"/>
              </a:rPr>
              <a:t>being machined).</a:t>
            </a:r>
          </a:p>
          <a:p>
            <a:pPr lvl="1"/>
            <a:r>
              <a:rPr lang="en-US" sz="1600" dirty="0" smtClean="0">
                <a:cs typeface="Helvetica"/>
                <a:sym typeface="Wingdings"/>
              </a:rPr>
              <a:t>It will then be filled with the filtration material and closed.</a:t>
            </a:r>
            <a:endParaRPr lang="en-US" sz="2000" dirty="0" smtClean="0">
              <a:cs typeface="Helvetica"/>
              <a:sym typeface="Wingdings"/>
            </a:endParaRPr>
          </a:p>
          <a:p>
            <a:r>
              <a:rPr lang="en-US" sz="2000" dirty="0" smtClean="0">
                <a:cs typeface="Helvetica"/>
                <a:sym typeface="Wingdings"/>
              </a:rPr>
              <a:t>Next is to assemble the piping, leak check it and do the regeneration.</a:t>
            </a:r>
          </a:p>
          <a:p>
            <a:r>
              <a:rPr lang="en-US" sz="2000" dirty="0" smtClean="0">
                <a:cs typeface="Helvetica"/>
                <a:sym typeface="Wingdings"/>
              </a:rPr>
              <a:t>In the meantime the heater and temperature sensors will be pre-tested.</a:t>
            </a:r>
          </a:p>
          <a:p>
            <a:r>
              <a:rPr lang="en-US" sz="2000" dirty="0" smtClean="0">
                <a:cs typeface="Helvetica"/>
                <a:sym typeface="Wingdings"/>
              </a:rPr>
              <a:t>Regeneration gas mix (98% Ar-2% N2) is being ordered and should be available mid next week.</a:t>
            </a:r>
          </a:p>
          <a:p>
            <a:r>
              <a:rPr lang="en-US" sz="2000" dirty="0" smtClean="0">
                <a:cs typeface="Helvetica"/>
                <a:sym typeface="Wingdings"/>
              </a:rPr>
              <a:t>Estimate to completion: 1-2 weeks (Few days for the mechanics + delivery of MFC + leak check).</a:t>
            </a:r>
          </a:p>
          <a:p>
            <a:r>
              <a:rPr lang="en-US" sz="2000" dirty="0" smtClean="0">
                <a:cs typeface="Helvetica"/>
                <a:sym typeface="Wingdings"/>
              </a:rPr>
              <a:t>Regeneration should take 2-3 hrs, depending on the flow rate.</a:t>
            </a:r>
            <a:endParaRPr lang="en-US" sz="2000" dirty="0">
              <a:cs typeface="Helvetica"/>
              <a:sym typeface="Wingding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21,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WA105 Technical Board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5EC4E2-59D0-F340-A447-02166F1256E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3498"/>
            <a:ext cx="8229600" cy="75806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LAr Filter tests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6116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22639"/>
            <a:ext cx="9143999" cy="1977811"/>
          </a:xfrm>
        </p:spPr>
        <p:txBody>
          <a:bodyPr>
            <a:normAutofit/>
          </a:bodyPr>
          <a:lstStyle/>
          <a:p>
            <a:r>
              <a:rPr lang="en-US" dirty="0" smtClean="0"/>
              <a:t>Thanks</a:t>
            </a:r>
            <a:endParaRPr lang="en-US" dirty="0"/>
          </a:p>
        </p:txBody>
      </p:sp>
      <p:pic>
        <p:nvPicPr>
          <p:cNvPr id="4" name="Picture 3" descr="LogoOutline-Blue-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028" y="3"/>
            <a:ext cx="1057999" cy="1057999"/>
          </a:xfrm>
          <a:prstGeom prst="rect">
            <a:avLst/>
          </a:prstGeom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553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44683</TotalTime>
  <Words>290</Words>
  <Application>Microsoft Macintosh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WA104 Cryogenics Agreements + LAr filter tests</vt:lpstr>
      <vt:lpstr>Agreements</vt:lpstr>
      <vt:lpstr>LAr Filter tests</vt:lpstr>
      <vt:lpstr>Thanks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Barry L. Norris x3672 03211N</dc:creator>
  <cp:lastModifiedBy>David Montanari</cp:lastModifiedBy>
  <cp:revision>3137</cp:revision>
  <cp:lastPrinted>2014-08-27T17:39:15Z</cp:lastPrinted>
  <dcterms:created xsi:type="dcterms:W3CDTF">2014-06-10T20:41:42Z</dcterms:created>
  <dcterms:modified xsi:type="dcterms:W3CDTF">2015-09-24T05:48:46Z</dcterms:modified>
</cp:coreProperties>
</file>