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81" r:id="rId2"/>
    <p:sldId id="284" r:id="rId3"/>
    <p:sldId id="257" r:id="rId4"/>
    <p:sldId id="258" r:id="rId5"/>
    <p:sldId id="259" r:id="rId6"/>
    <p:sldId id="260" r:id="rId7"/>
    <p:sldId id="261" r:id="rId8"/>
    <p:sldId id="285" r:id="rId9"/>
    <p:sldId id="267" r:id="rId10"/>
    <p:sldId id="262" r:id="rId11"/>
    <p:sldId id="263" r:id="rId12"/>
    <p:sldId id="286" r:id="rId13"/>
    <p:sldId id="269" r:id="rId14"/>
    <p:sldId id="265" r:id="rId15"/>
    <p:sldId id="266" r:id="rId16"/>
    <p:sldId id="268" r:id="rId17"/>
    <p:sldId id="287" r:id="rId18"/>
    <p:sldId id="274" r:id="rId19"/>
    <p:sldId id="270" r:id="rId20"/>
    <p:sldId id="288" r:id="rId21"/>
    <p:sldId id="275" r:id="rId22"/>
    <p:sldId id="279" r:id="rId23"/>
    <p:sldId id="276" r:id="rId24"/>
    <p:sldId id="278" r:id="rId25"/>
    <p:sldId id="283" r:id="rId26"/>
    <p:sldId id="280" r:id="rId27"/>
    <p:sldId id="277" r:id="rId28"/>
    <p:sldId id="282" r:id="rId29"/>
    <p:sldId id="272" r:id="rId30"/>
    <p:sldId id="273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648" autoAdjust="0"/>
  </p:normalViewPr>
  <p:slideViewPr>
    <p:cSldViewPr snapToGrid="0" snapToObjects="1">
      <p:cViewPr varScale="1">
        <p:scale>
          <a:sx n="104" d="100"/>
          <a:sy n="104" d="100"/>
        </p:scale>
        <p:origin x="-146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C92B13-AAFB-4B89-A6C3-A021684A16FC}" type="doc">
      <dgm:prSet loTypeId="urn:microsoft.com/office/officeart/2008/layout/LinedList" loCatId="hierarchy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en-US"/>
        </a:p>
      </dgm:t>
    </dgm:pt>
    <dgm:pt modelId="{DED9826A-F5E5-4386-986D-7BC2E6649465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altLang="ja-JP" sz="1100" b="0" i="1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Task</a:t>
          </a:r>
          <a:r>
            <a:rPr kumimoji="0" lang="es-ES_tradnl" altLang="ja-JP" sz="11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 4.1. </a:t>
          </a:r>
          <a:r>
            <a:rPr kumimoji="0" lang="es-ES_tradnl" altLang="ja-JP" sz="1100" b="0" i="1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Coordination</a:t>
          </a:r>
          <a:endParaRPr kumimoji="0" lang="es-ES_tradnl" altLang="ja-JP" sz="1100" b="0" i="1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Batang" pitchFamily="18" charset="-127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s-ES_tradnl" altLang="ja-JP" sz="1100" b="0" i="1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Batang" pitchFamily="18" charset="-127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altLang="ja-JP" sz="11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Francis Perez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altLang="ja-JP" sz="11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Paolo Chiggiato</a:t>
          </a:r>
          <a:endParaRPr kumimoji="0" lang="es-ES" altLang="en-US" sz="11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endParaRPr>
        </a:p>
      </dgm:t>
    </dgm:pt>
    <dgm:pt modelId="{582DCB98-5AB9-4B0D-B18D-53ED7BE53CC1}" type="parTrans" cxnId="{A0E43808-79AC-47B9-B341-A9AECA8A1628}">
      <dgm:prSet/>
      <dgm:spPr/>
      <dgm:t>
        <a:bodyPr/>
        <a:lstStyle/>
        <a:p>
          <a:endParaRPr lang="en-US" sz="1100" b="0" u="none"/>
        </a:p>
      </dgm:t>
    </dgm:pt>
    <dgm:pt modelId="{4234FCA6-BA5C-403E-BB54-83F7E4A22646}" type="sibTrans" cxnId="{A0E43808-79AC-47B9-B341-A9AECA8A1628}">
      <dgm:prSet/>
      <dgm:spPr/>
      <dgm:t>
        <a:bodyPr/>
        <a:lstStyle/>
        <a:p>
          <a:endParaRPr lang="en-US" sz="1100" b="0" u="none"/>
        </a:p>
      </dgm:t>
    </dgm:pt>
    <dgm:pt modelId="{854E7559-D612-4BFC-BF68-16492ED9DF18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altLang="ja-JP" sz="1100" b="0" i="1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Task</a:t>
          </a:r>
          <a:r>
            <a:rPr kumimoji="0" lang="es-ES_tradnl" altLang="ja-JP" sz="11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 4.2. </a:t>
          </a:r>
          <a:r>
            <a:rPr kumimoji="0" lang="es-ES_tradnl" altLang="ja-JP" sz="1100" b="0" i="1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Modeling</a:t>
          </a:r>
          <a:r>
            <a:rPr kumimoji="0" lang="es-ES_tradnl" altLang="ja-JP" sz="11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s-ES" altLang="en-US" sz="11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rPr>
            <a:t>Carles Colldelram</a:t>
          </a:r>
        </a:p>
      </dgm:t>
    </dgm:pt>
    <dgm:pt modelId="{E1689560-FACC-4465-AE5B-3ABDA7099A71}" type="parTrans" cxnId="{AE9AF4E0-09C3-48D2-BF71-E6882736232A}">
      <dgm:prSet/>
      <dgm:spPr/>
      <dgm:t>
        <a:bodyPr/>
        <a:lstStyle/>
        <a:p>
          <a:endParaRPr lang="en-US" sz="1100" b="0" u="none"/>
        </a:p>
      </dgm:t>
    </dgm:pt>
    <dgm:pt modelId="{5515B436-E397-484D-8554-1A4892BAA325}" type="sibTrans" cxnId="{AE9AF4E0-09C3-48D2-BF71-E6882736232A}">
      <dgm:prSet/>
      <dgm:spPr/>
      <dgm:t>
        <a:bodyPr/>
        <a:lstStyle/>
        <a:p>
          <a:endParaRPr lang="en-US" sz="1100" b="0" u="none"/>
        </a:p>
      </dgm:t>
    </dgm:pt>
    <dgm:pt modelId="{61955721-F665-4B3B-BC5F-D421249B035A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altLang="ja-JP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Roberto Kersevan</a:t>
          </a:r>
          <a:endParaRPr kumimoji="0" lang="es-ES" altLang="en-US" sz="11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Batang" pitchFamily="18" charset="-127"/>
          </a:endParaRPr>
        </a:p>
      </dgm:t>
    </dgm:pt>
    <dgm:pt modelId="{85E7D7D6-EA7A-4DD8-B809-676ED7E0453F}" type="parTrans" cxnId="{E2472702-6FB7-4EB8-A49D-E5B47EFCCDA5}">
      <dgm:prSet/>
      <dgm:spPr/>
      <dgm:t>
        <a:bodyPr/>
        <a:lstStyle/>
        <a:p>
          <a:endParaRPr lang="en-US" sz="1100" b="0" u="none"/>
        </a:p>
      </dgm:t>
    </dgm:pt>
    <dgm:pt modelId="{42DD1602-95F8-4266-AF71-6619C1970506}" type="sibTrans" cxnId="{E2472702-6FB7-4EB8-A49D-E5B47EFCCDA5}">
      <dgm:prSet/>
      <dgm:spPr/>
      <dgm:t>
        <a:bodyPr/>
        <a:lstStyle/>
        <a:p>
          <a:endParaRPr lang="en-US" sz="1100" b="0" u="none"/>
        </a:p>
      </dgm:t>
    </dgm:pt>
    <dgm:pt modelId="{DF08CCCE-6951-4FC1-A3AC-CF5E1B1DF5F3}">
      <dgm:prSet custT="1"/>
      <dgm:spPr>
        <a:noFill/>
        <a:ln>
          <a:noFill/>
        </a:ln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altLang="ja-JP" sz="1100" b="0" i="1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Task</a:t>
          </a:r>
          <a:r>
            <a:rPr kumimoji="0" lang="es-ES_tradnl" altLang="ja-JP" sz="11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 4.3. </a:t>
          </a:r>
          <a:r>
            <a:rPr kumimoji="0" lang="es-ES_tradnl" altLang="ja-JP" sz="1100" b="0" i="1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Mitigation</a:t>
          </a:r>
          <a:endParaRPr kumimoji="0" lang="es-ES_tradnl" altLang="ja-JP" sz="1100" b="0" i="1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Batang" pitchFamily="18" charset="-127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s-ES_tradnl" altLang="ja-JP" sz="1100" b="0" i="1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Batang" pitchFamily="18" charset="-127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altLang="ja-JP" sz="1100" b="0" i="1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Oleg</a:t>
          </a:r>
          <a:r>
            <a:rPr kumimoji="0" lang="es-ES_tradnl" altLang="ja-JP" sz="11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 </a:t>
          </a:r>
          <a:r>
            <a:rPr kumimoji="0" lang="en-US" altLang="ja-JP" sz="1100" b="0" i="1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Malyshev</a:t>
          </a:r>
          <a:r>
            <a:rPr kumimoji="0" lang="en-US" altLang="ja-JP" sz="11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 </a:t>
          </a:r>
          <a:endParaRPr kumimoji="0" lang="es-ES_tradnl" altLang="ja-JP" sz="1100" b="0" i="1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Batang" pitchFamily="18" charset="-127"/>
          </a:endParaRPr>
        </a:p>
      </dgm:t>
    </dgm:pt>
    <dgm:pt modelId="{DDD31882-4481-46DB-BE18-71523FB387FA}" type="parTrans" cxnId="{4EF29CBB-1846-462A-9927-F26383584BE2}">
      <dgm:prSet/>
      <dgm:spPr/>
      <dgm:t>
        <a:bodyPr/>
        <a:lstStyle/>
        <a:p>
          <a:endParaRPr lang="en-US" sz="1100" b="0" u="none"/>
        </a:p>
      </dgm:t>
    </dgm:pt>
    <dgm:pt modelId="{EDC31D6B-90AD-42D2-A189-B5F47F6A1510}" type="sibTrans" cxnId="{4EF29CBB-1846-462A-9927-F26383584BE2}">
      <dgm:prSet/>
      <dgm:spPr/>
      <dgm:t>
        <a:bodyPr/>
        <a:lstStyle/>
        <a:p>
          <a:endParaRPr lang="en-US" sz="1100" b="0" u="none"/>
        </a:p>
      </dgm:t>
    </dgm:pt>
    <dgm:pt modelId="{EF486EE9-FBF1-4638-9F92-857F31260CE8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rPr>
            <a:t>Reza </a:t>
          </a:r>
          <a:r>
            <a:rPr kumimoji="0" lang="es-ES" altLang="en-US" sz="1100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rPr>
            <a:t>Valizadeh</a:t>
          </a:r>
          <a:endParaRPr kumimoji="0" lang="es-ES" altLang="en-US" sz="11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endParaRPr>
        </a:p>
      </dgm:t>
    </dgm:pt>
    <dgm:pt modelId="{84434A66-0C60-4FE0-B3D9-291A0F1923F5}" type="parTrans" cxnId="{DE4E9327-8D78-44FD-8F5E-089E4369B2DD}">
      <dgm:prSet/>
      <dgm:spPr/>
      <dgm:t>
        <a:bodyPr/>
        <a:lstStyle/>
        <a:p>
          <a:endParaRPr lang="en-US" sz="1100" b="0" u="none"/>
        </a:p>
      </dgm:t>
    </dgm:pt>
    <dgm:pt modelId="{3AE9C4FB-35E2-47BF-8941-1A1DBA134A78}" type="sibTrans" cxnId="{DE4E9327-8D78-44FD-8F5E-089E4369B2DD}">
      <dgm:prSet/>
      <dgm:spPr/>
      <dgm:t>
        <a:bodyPr/>
        <a:lstStyle/>
        <a:p>
          <a:endParaRPr lang="en-US" sz="1100" b="0" u="none"/>
        </a:p>
      </dgm:t>
    </dgm:pt>
    <dgm:pt modelId="{FBA34732-8D2F-4CE6-9DE1-AEFFCA179CDB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ja-JP" sz="11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Task.4.4. </a:t>
          </a:r>
          <a:r>
            <a:rPr kumimoji="0" lang="es-ES" altLang="ja-JP" sz="1100" b="0" i="1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Stability</a:t>
          </a:r>
          <a:endParaRPr kumimoji="0" lang="es-ES" altLang="ja-JP" sz="1100" b="0" i="1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Batang" pitchFamily="18" charset="-127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s-ES" altLang="en-US" sz="11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rPr>
            <a:t>Roberto Cimino</a:t>
          </a:r>
        </a:p>
      </dgm:t>
    </dgm:pt>
    <dgm:pt modelId="{0BC2F7E8-9D88-43D3-9223-5A56F4BC6E14}" type="parTrans" cxnId="{77AC66A2-601C-4AA6-AB81-AAC06168DFE1}">
      <dgm:prSet/>
      <dgm:spPr/>
      <dgm:t>
        <a:bodyPr/>
        <a:lstStyle/>
        <a:p>
          <a:endParaRPr lang="en-US" sz="1100" b="0" u="none"/>
        </a:p>
      </dgm:t>
    </dgm:pt>
    <dgm:pt modelId="{C555067E-27ED-4446-8DC9-C0A0908AE556}" type="sibTrans" cxnId="{77AC66A2-601C-4AA6-AB81-AAC06168DFE1}">
      <dgm:prSet/>
      <dgm:spPr/>
      <dgm:t>
        <a:bodyPr/>
        <a:lstStyle/>
        <a:p>
          <a:endParaRPr lang="en-US" sz="1100" b="0" u="none"/>
        </a:p>
      </dgm:t>
    </dgm:pt>
    <dgm:pt modelId="{B4A6CB80-763A-4DC2-A3FD-59342CEC737C}">
      <dgm:prSet custT="1"/>
      <dgm:spPr>
        <a:solidFill>
          <a:schemeClr val="bg1"/>
        </a:solidFill>
        <a:ln>
          <a:noFill/>
        </a:ln>
      </dgm:spPr>
      <dgm:t>
        <a:bodyPr anchor="ctr"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ja-JP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MS Mincho" pitchFamily="49" charset="-128"/>
            </a:rPr>
            <a:t>Javier Munilla</a:t>
          </a:r>
        </a:p>
      </dgm:t>
    </dgm:pt>
    <dgm:pt modelId="{B2BFD31F-1450-4D85-959F-78EC9A9B97A8}" type="parTrans" cxnId="{4920B212-8B48-4B7F-8F26-3E918D2E9B1E}">
      <dgm:prSet/>
      <dgm:spPr/>
      <dgm:t>
        <a:bodyPr/>
        <a:lstStyle/>
        <a:p>
          <a:endParaRPr lang="en-US" sz="1100" b="0" u="none"/>
        </a:p>
      </dgm:t>
    </dgm:pt>
    <dgm:pt modelId="{F59A96DD-C8AA-437D-8EDC-E00EBE2B10A1}" type="sibTrans" cxnId="{4920B212-8B48-4B7F-8F26-3E918D2E9B1E}">
      <dgm:prSet/>
      <dgm:spPr/>
      <dgm:t>
        <a:bodyPr/>
        <a:lstStyle/>
        <a:p>
          <a:endParaRPr lang="en-US" sz="1100" b="0" u="none"/>
        </a:p>
      </dgm:t>
    </dgm:pt>
    <dgm:pt modelId="{5629CFAE-27D9-4B91-A0F3-AF94947C3536}">
      <dgm:prSet custT="1"/>
      <dgm:spPr/>
      <dgm:t>
        <a:bodyPr/>
        <a:lstStyle/>
        <a:p>
          <a:pPr algn="ctr"/>
          <a:r>
            <a:rPr kumimoji="0" lang="es-ES" sz="1100" b="0" i="1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Task</a:t>
          </a:r>
          <a:r>
            <a:rPr kumimoji="0" lang="es-ES" sz="11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 4.6. Test</a:t>
          </a:r>
        </a:p>
        <a:p>
          <a:pPr algn="ctr"/>
          <a:endParaRPr kumimoji="0" lang="es-ES" sz="1100" b="0" i="1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Batang" pitchFamily="18" charset="-127"/>
          </a:endParaRPr>
        </a:p>
        <a:p>
          <a:pPr algn="ctr"/>
          <a:r>
            <a:rPr kumimoji="0" lang="es-ES" sz="1100" b="0" i="1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Vicent</a:t>
          </a:r>
          <a:r>
            <a:rPr kumimoji="0" lang="es-ES" sz="11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 </a:t>
          </a:r>
          <a:r>
            <a:rPr kumimoji="0" lang="es-ES" sz="1100" b="0" i="1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Baglin</a:t>
          </a:r>
          <a:endParaRPr kumimoji="0" lang="es-ES" sz="1100" b="0" i="1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Batang" pitchFamily="18" charset="-127"/>
          </a:endParaRPr>
        </a:p>
        <a:p>
          <a:pPr algn="ctr"/>
          <a:r>
            <a:rPr kumimoji="0" lang="es-ES" sz="11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 Sara </a:t>
          </a:r>
          <a:r>
            <a:rPr kumimoji="0" lang="es-ES" sz="1100" b="0" i="1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Casalbuoni</a:t>
          </a:r>
          <a:endParaRPr kumimoji="0" lang="en-US" sz="1100" b="0" i="1" u="none" strike="noStrike" cap="none" normalizeH="0" baseline="0" dirty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Batang" pitchFamily="18" charset="-127"/>
          </a:endParaRPr>
        </a:p>
      </dgm:t>
    </dgm:pt>
    <dgm:pt modelId="{393B8872-1E54-4DAD-BB73-0B69324C676B}" type="parTrans" cxnId="{A678C934-D5ED-42F3-8335-D927819FD3CB}">
      <dgm:prSet/>
      <dgm:spPr/>
      <dgm:t>
        <a:bodyPr/>
        <a:lstStyle/>
        <a:p>
          <a:endParaRPr lang="en-US" sz="2400"/>
        </a:p>
      </dgm:t>
    </dgm:pt>
    <dgm:pt modelId="{72A852A2-4C23-4C9B-9C57-7F3DC2295A95}" type="sibTrans" cxnId="{A678C934-D5ED-42F3-8335-D927819FD3CB}">
      <dgm:prSet/>
      <dgm:spPr/>
      <dgm:t>
        <a:bodyPr/>
        <a:lstStyle/>
        <a:p>
          <a:endParaRPr lang="en-US" sz="2400"/>
        </a:p>
      </dgm:t>
    </dgm:pt>
    <dgm:pt modelId="{3D182BEA-0DC4-4250-85AF-A0C41A847011}">
      <dgm:prSet custT="1"/>
      <dgm:spPr>
        <a:ln>
          <a:noFill/>
        </a:ln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n-US" sz="1100" b="0" i="1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Calibri" pitchFamily="34" charset="0"/>
            </a:rPr>
            <a:t>Open </a:t>
          </a:r>
          <a:r>
            <a:rPr kumimoji="0" lang="es-ES" altLang="en-US" sz="1100" b="0" i="1" u="none" strike="noStrike" cap="none" normalizeH="0" baseline="0" dirty="0" err="1" smtClean="0">
              <a:ln>
                <a:noFill/>
              </a:ln>
              <a:solidFill>
                <a:srgbClr val="FFC000"/>
              </a:solidFill>
              <a:effectLst/>
              <a:latin typeface="Calibri" pitchFamily="34" charset="0"/>
            </a:rPr>
            <a:t>PostDoc</a:t>
          </a:r>
          <a:endParaRPr kumimoji="0" lang="es-ES" altLang="en-US" sz="1100" b="0" i="1" u="none" strike="noStrike" cap="none" normalizeH="0" baseline="0" dirty="0" smtClean="0">
            <a:ln>
              <a:noFill/>
            </a:ln>
            <a:solidFill>
              <a:srgbClr val="FFC000"/>
            </a:solidFill>
            <a:effectLst/>
            <a:latin typeface="Calibri" pitchFamily="34" charset="0"/>
          </a:endParaRPr>
        </a:p>
      </dgm:t>
    </dgm:pt>
    <dgm:pt modelId="{3AE6C9BC-8D05-4593-A4ED-989DC7CFB498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rPr>
            <a:t>Mauro </a:t>
          </a:r>
          <a:r>
            <a:rPr kumimoji="0" lang="es-ES" altLang="en-US" sz="1100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rPr>
            <a:t>Taborelli</a:t>
          </a:r>
          <a:endParaRPr kumimoji="0" lang="es-ES" altLang="en-US" sz="11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endParaRPr>
        </a:p>
      </dgm:t>
    </dgm:pt>
    <dgm:pt modelId="{1ED3A50D-782E-45D1-B9E1-0490AFD59B68}" type="sibTrans" cxnId="{055FEE75-B71A-4ED5-8533-ED1266A07C73}">
      <dgm:prSet/>
      <dgm:spPr/>
      <dgm:t>
        <a:bodyPr/>
        <a:lstStyle/>
        <a:p>
          <a:endParaRPr lang="en-US" sz="2400"/>
        </a:p>
      </dgm:t>
    </dgm:pt>
    <dgm:pt modelId="{6C30A79D-C568-4A79-82EE-AC5BA7CFB76E}" type="parTrans" cxnId="{055FEE75-B71A-4ED5-8533-ED1266A07C73}">
      <dgm:prSet/>
      <dgm:spPr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endParaRPr lang="en-US" sz="2400"/>
        </a:p>
      </dgm:t>
    </dgm:pt>
    <dgm:pt modelId="{CFF49FE4-01C6-4D54-B75F-84296B757102}" type="sibTrans" cxnId="{F901DF92-D275-45F8-953D-FDA821F10DC5}">
      <dgm:prSet/>
      <dgm:spPr/>
      <dgm:t>
        <a:bodyPr/>
        <a:lstStyle/>
        <a:p>
          <a:endParaRPr lang="en-US" sz="1100" b="0" u="none"/>
        </a:p>
      </dgm:t>
    </dgm:pt>
    <dgm:pt modelId="{3A986F1A-1D99-4A0D-9753-14745D224D62}" type="parTrans" cxnId="{F901DF92-D275-45F8-953D-FDA821F10DC5}">
      <dgm:prSet/>
      <dgm:spPr/>
      <dgm:t>
        <a:bodyPr/>
        <a:lstStyle/>
        <a:p>
          <a:endParaRPr lang="en-US" sz="1100" b="0" u="none"/>
        </a:p>
      </dgm:t>
    </dgm:pt>
    <dgm:pt modelId="{D7FBD18E-F8EC-4552-A364-6E11C72E0451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altLang="ja-JP" sz="1100" b="0" i="1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Task</a:t>
          </a:r>
          <a:r>
            <a:rPr kumimoji="0" lang="es-ES_tradnl" altLang="ja-JP" sz="11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 4.5. </a:t>
          </a:r>
          <a:r>
            <a:rPr kumimoji="0" lang="es-ES_tradnl" altLang="ja-JP" sz="1100" b="0" i="1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Design</a:t>
          </a:r>
          <a:endParaRPr kumimoji="0" lang="es-ES_tradnl" altLang="ja-JP" sz="1100" b="0" i="1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Batang" pitchFamily="18" charset="-127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s-ES" altLang="en-US" sz="1100" b="0" i="1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Batang" pitchFamily="18" charset="-127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n-US" sz="1100" b="0" i="1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Cedric</a:t>
          </a:r>
          <a:r>
            <a:rPr kumimoji="0" lang="es-ES" altLang="en-US" sz="11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  </a:t>
          </a:r>
          <a:r>
            <a:rPr kumimoji="0" lang="es-ES" altLang="en-US" sz="1100" b="0" i="1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Garion</a:t>
          </a:r>
          <a:endParaRPr kumimoji="0" lang="es-ES" altLang="en-US" sz="1100" b="0" i="1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Batang" pitchFamily="18" charset="-127"/>
          </a:endParaRPr>
        </a:p>
      </dgm:t>
    </dgm:pt>
    <dgm:pt modelId="{AD320B1E-1405-4196-B9DE-68B92656A63B}" type="sibTrans" cxnId="{681F34E1-4F26-4166-B9F1-96B6261BEC38}">
      <dgm:prSet/>
      <dgm:spPr/>
      <dgm:t>
        <a:bodyPr/>
        <a:lstStyle/>
        <a:p>
          <a:endParaRPr lang="en-US" sz="1100" b="0" u="none"/>
        </a:p>
      </dgm:t>
    </dgm:pt>
    <dgm:pt modelId="{FF246D01-20E5-4867-8BDB-06B6052B97BC}" type="parTrans" cxnId="{681F34E1-4F26-4166-B9F1-96B6261BEC38}">
      <dgm:prSet/>
      <dgm:spPr/>
      <dgm:t>
        <a:bodyPr/>
        <a:lstStyle/>
        <a:p>
          <a:endParaRPr lang="en-US" sz="1100" b="0" u="none"/>
        </a:p>
      </dgm:t>
    </dgm:pt>
    <dgm:pt modelId="{0B3B8DF1-5955-4A42-8C5E-CC5BAC446740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altLang="ja-JP" sz="1100" b="0" i="1" u="none" strike="noStrike" cap="none" normalizeH="0" baseline="0" dirty="0" err="1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  <a:ea typeface="Batang" pitchFamily="18" charset="-127"/>
            </a:rPr>
            <a:t>Ignasi</a:t>
          </a:r>
          <a:r>
            <a:rPr kumimoji="0" lang="es-ES_tradnl" altLang="ja-JP" sz="1100" b="0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  <a:ea typeface="Batang" pitchFamily="18" charset="-127"/>
            </a:rPr>
            <a:t> </a:t>
          </a:r>
          <a:r>
            <a:rPr kumimoji="0" lang="es-ES_tradnl" altLang="ja-JP" sz="1100" b="0" i="1" u="none" strike="noStrike" cap="none" normalizeH="0" baseline="0" dirty="0" err="1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  <a:ea typeface="Batang" pitchFamily="18" charset="-127"/>
            </a:rPr>
            <a:t>Bellafont</a:t>
          </a:r>
          <a:endParaRPr kumimoji="0" lang="es-ES_tradnl" altLang="ja-JP" sz="1100" b="0" i="1" u="none" strike="noStrike" cap="none" normalizeH="0" baseline="0" dirty="0" smtClean="0">
            <a:ln>
              <a:noFill/>
            </a:ln>
            <a:solidFill>
              <a:srgbClr val="C00000"/>
            </a:solidFill>
            <a:effectLst/>
            <a:latin typeface="Calibri" pitchFamily="34" charset="0"/>
            <a:ea typeface="Batang" pitchFamily="18" charset="-127"/>
          </a:endParaRPr>
        </a:p>
      </dgm:t>
    </dgm:pt>
    <dgm:pt modelId="{893EAC3F-9F7B-4E2E-9A00-3B6FF6A17010}" type="parTrans" cxnId="{64BD6425-9FF4-464D-B5E8-841C1CFB1A32}">
      <dgm:prSet/>
      <dgm:spPr/>
      <dgm:t>
        <a:bodyPr/>
        <a:lstStyle/>
        <a:p>
          <a:endParaRPr lang="en-US" sz="2400"/>
        </a:p>
      </dgm:t>
    </dgm:pt>
    <dgm:pt modelId="{66F3902C-CD06-4B17-9502-DCAE59963C21}" type="sibTrans" cxnId="{64BD6425-9FF4-464D-B5E8-841C1CFB1A32}">
      <dgm:prSet/>
      <dgm:spPr/>
      <dgm:t>
        <a:bodyPr/>
        <a:lstStyle/>
        <a:p>
          <a:endParaRPr lang="en-US" sz="2400"/>
        </a:p>
      </dgm:t>
    </dgm:pt>
    <dgm:pt modelId="{8BA1A956-0979-4E79-ADF5-D77532159C48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altLang="ja-JP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Raquel Monge</a:t>
          </a:r>
        </a:p>
      </dgm:t>
    </dgm:pt>
    <dgm:pt modelId="{74B9236C-6936-4ED2-8333-0985B36B0CC6}" type="parTrans" cxnId="{C15889CB-C234-4848-B47D-2235A5A4B21D}">
      <dgm:prSet/>
      <dgm:spPr/>
      <dgm:t>
        <a:bodyPr/>
        <a:lstStyle/>
        <a:p>
          <a:endParaRPr lang="en-US" sz="2400"/>
        </a:p>
      </dgm:t>
    </dgm:pt>
    <dgm:pt modelId="{B8498251-3CCC-4C54-B4EF-7AEEEDF187CA}" type="sibTrans" cxnId="{C15889CB-C234-4848-B47D-2235A5A4B21D}">
      <dgm:prSet/>
      <dgm:spPr/>
      <dgm:t>
        <a:bodyPr/>
        <a:lstStyle/>
        <a:p>
          <a:endParaRPr lang="en-US" sz="2400"/>
        </a:p>
      </dgm:t>
    </dgm:pt>
    <dgm:pt modelId="{0F484F5F-7EC5-4E0C-8E92-7BFAFF0B5BBD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altLang="ja-JP" sz="1100" b="0" i="1" u="none" strike="noStrike" cap="none" normalizeH="0" baseline="0" dirty="0" smtClean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latin typeface="Calibri" pitchFamily="34" charset="0"/>
              <a:ea typeface="Batang" pitchFamily="18" charset="-127"/>
            </a:rPr>
            <a:t>Joan Casas</a:t>
          </a:r>
        </a:p>
      </dgm:t>
    </dgm:pt>
    <dgm:pt modelId="{AB4FDE52-4DBF-46AC-8BD1-3BA939155E4F}" type="parTrans" cxnId="{38E89A59-569B-4108-B142-CD757277EA0C}">
      <dgm:prSet/>
      <dgm:spPr/>
      <dgm:t>
        <a:bodyPr/>
        <a:lstStyle/>
        <a:p>
          <a:endParaRPr lang="en-US" sz="2400"/>
        </a:p>
      </dgm:t>
    </dgm:pt>
    <dgm:pt modelId="{286EEA87-49CD-4E4E-AECA-4DAD3B6C6479}" type="sibTrans" cxnId="{38E89A59-569B-4108-B142-CD757277EA0C}">
      <dgm:prSet/>
      <dgm:spPr/>
      <dgm:t>
        <a:bodyPr/>
        <a:lstStyle/>
        <a:p>
          <a:endParaRPr lang="en-US" sz="2400"/>
        </a:p>
      </dgm:t>
    </dgm:pt>
    <dgm:pt modelId="{33724386-B5C1-4E2C-A260-7DF5045CE81D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altLang="ja-JP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Marcos Quispe</a:t>
          </a:r>
        </a:p>
      </dgm:t>
    </dgm:pt>
    <dgm:pt modelId="{1E90DBCA-912B-49AF-BB57-C5D03BAC6890}" type="parTrans" cxnId="{D3032D35-24BF-4516-B8C5-366172990989}">
      <dgm:prSet/>
      <dgm:spPr/>
      <dgm:t>
        <a:bodyPr/>
        <a:lstStyle/>
        <a:p>
          <a:endParaRPr lang="en-US" sz="2400"/>
        </a:p>
      </dgm:t>
    </dgm:pt>
    <dgm:pt modelId="{98062ACB-D8B6-430A-9744-C134BB85AE4D}" type="sibTrans" cxnId="{D3032D35-24BF-4516-B8C5-366172990989}">
      <dgm:prSet/>
      <dgm:spPr/>
      <dgm:t>
        <a:bodyPr/>
        <a:lstStyle/>
        <a:p>
          <a:endParaRPr lang="en-US" sz="2400"/>
        </a:p>
      </dgm:t>
    </dgm:pt>
    <dgm:pt modelId="{3CC1D803-4659-4146-A2F4-04275752A9E2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rPr>
            <a:t>Pedro Costa</a:t>
          </a:r>
        </a:p>
      </dgm:t>
    </dgm:pt>
    <dgm:pt modelId="{89EEF141-339C-4087-8033-3845331E17EA}" type="parTrans" cxnId="{D9108672-AC5E-4C6C-AFAC-BD423BFDA137}">
      <dgm:prSet/>
      <dgm:spPr/>
      <dgm:t>
        <a:bodyPr/>
        <a:lstStyle/>
        <a:p>
          <a:endParaRPr lang="en-US" sz="2400"/>
        </a:p>
      </dgm:t>
    </dgm:pt>
    <dgm:pt modelId="{FE369B3A-CFFB-4B58-B7C2-32D86D9753C6}" type="sibTrans" cxnId="{D9108672-AC5E-4C6C-AFAC-BD423BFDA137}">
      <dgm:prSet/>
      <dgm:spPr/>
      <dgm:t>
        <a:bodyPr/>
        <a:lstStyle/>
        <a:p>
          <a:endParaRPr lang="en-US" sz="2400"/>
        </a:p>
      </dgm:t>
    </dgm:pt>
    <dgm:pt modelId="{6A05D7CC-6D95-4D6D-8DF4-B975E2605C60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n-US" sz="1100" b="0" i="0" u="none" strike="noStrike" cap="none" normalizeH="0" baseline="0" dirty="0" err="1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</a:rPr>
            <a:t>Taaj</a:t>
          </a:r>
          <a:r>
            <a:rPr kumimoji="0" lang="es-ES" altLang="en-US" sz="11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</a:rPr>
            <a:t> Sian</a:t>
          </a:r>
        </a:p>
      </dgm:t>
    </dgm:pt>
    <dgm:pt modelId="{FCC0B9A8-3F1A-4790-9605-D1444B50D723}" type="parTrans" cxnId="{DDF513F5-B9C8-4E89-A2A2-19D49DB332F7}">
      <dgm:prSet/>
      <dgm:spPr/>
      <dgm:t>
        <a:bodyPr/>
        <a:lstStyle/>
        <a:p>
          <a:endParaRPr lang="en-US" sz="2400"/>
        </a:p>
      </dgm:t>
    </dgm:pt>
    <dgm:pt modelId="{609D0D0F-2A3E-470B-956F-3174D2270FBD}" type="sibTrans" cxnId="{DDF513F5-B9C8-4E89-A2A2-19D49DB332F7}">
      <dgm:prSet/>
      <dgm:spPr/>
      <dgm:t>
        <a:bodyPr/>
        <a:lstStyle/>
        <a:p>
          <a:endParaRPr lang="en-US" sz="2400"/>
        </a:p>
      </dgm:t>
    </dgm:pt>
    <dgm:pt modelId="{12E1126D-0361-46E1-9172-1EF920862C9F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n-US" sz="1100" b="0" i="0" u="none" strike="noStrike" cap="none" normalizeH="0" baseline="0" dirty="0" smtClean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latin typeface="Calibri" pitchFamily="34" charset="0"/>
            </a:rPr>
            <a:t>Peter </a:t>
          </a:r>
          <a:r>
            <a:rPr kumimoji="0" lang="es-ES" altLang="en-US" sz="1100" b="0" i="0" u="none" strike="noStrike" cap="none" normalizeH="0" baseline="0" dirty="0" err="1" smtClean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latin typeface="Calibri" pitchFamily="34" charset="0"/>
            </a:rPr>
            <a:t>McIntosh</a:t>
          </a:r>
          <a:endParaRPr kumimoji="0" lang="es-ES" altLang="en-US" sz="1100" b="0" i="0" u="none" strike="noStrike" cap="none" normalizeH="0" baseline="0" dirty="0" smtClean="0">
            <a:ln>
              <a:noFill/>
            </a:ln>
            <a:solidFill>
              <a:schemeClr val="bg1">
                <a:lumMod val="65000"/>
              </a:schemeClr>
            </a:solidFill>
            <a:effectLst/>
            <a:latin typeface="Calibri" pitchFamily="34" charset="0"/>
          </a:endParaRPr>
        </a:p>
      </dgm:t>
    </dgm:pt>
    <dgm:pt modelId="{8ED48D5E-8773-47D0-B5CB-4488DE50DD3D}" type="parTrans" cxnId="{61E6D367-0967-49F7-A654-CC5B74A0BD75}">
      <dgm:prSet/>
      <dgm:spPr/>
      <dgm:t>
        <a:bodyPr/>
        <a:lstStyle/>
        <a:p>
          <a:endParaRPr lang="en-US" sz="2400"/>
        </a:p>
      </dgm:t>
    </dgm:pt>
    <dgm:pt modelId="{848EED51-E7A0-42D7-A994-0ABD89879CA3}" type="sibTrans" cxnId="{61E6D367-0967-49F7-A654-CC5B74A0BD75}">
      <dgm:prSet/>
      <dgm:spPr/>
      <dgm:t>
        <a:bodyPr/>
        <a:lstStyle/>
        <a:p>
          <a:endParaRPr lang="en-US" sz="2400"/>
        </a:p>
      </dgm:t>
    </dgm:pt>
    <dgm:pt modelId="{E9A3A47B-2BCB-42C1-8043-2F1D557E2DC8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n-US" sz="1100" b="0" i="1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Calibri" pitchFamily="34" charset="0"/>
            </a:rPr>
            <a:t>Open </a:t>
          </a:r>
          <a:r>
            <a:rPr kumimoji="0" lang="es-ES" altLang="en-US" sz="1100" b="0" i="1" u="none" strike="noStrike" cap="none" normalizeH="0" baseline="0" dirty="0" err="1" smtClean="0">
              <a:ln>
                <a:noFill/>
              </a:ln>
              <a:solidFill>
                <a:srgbClr val="FFC000"/>
              </a:solidFill>
              <a:effectLst/>
              <a:latin typeface="Calibri" pitchFamily="34" charset="0"/>
            </a:rPr>
            <a:t>Doct</a:t>
          </a:r>
          <a:endParaRPr kumimoji="0" lang="es-ES" altLang="en-US" sz="1100" b="0" i="1" u="none" strike="noStrike" cap="none" normalizeH="0" baseline="0" dirty="0" smtClean="0">
            <a:ln>
              <a:noFill/>
            </a:ln>
            <a:solidFill>
              <a:srgbClr val="FFC000"/>
            </a:solidFill>
            <a:effectLst/>
            <a:latin typeface="Calibri" pitchFamily="34" charset="0"/>
          </a:endParaRPr>
        </a:p>
      </dgm:t>
    </dgm:pt>
    <dgm:pt modelId="{F344A20A-9A28-4CC4-B217-5C1A439E4F09}" type="parTrans" cxnId="{0FFDFFD1-47D7-4D33-BC5E-5CABF3ADF6E5}">
      <dgm:prSet/>
      <dgm:spPr/>
      <dgm:t>
        <a:bodyPr/>
        <a:lstStyle/>
        <a:p>
          <a:endParaRPr lang="en-US" sz="2400"/>
        </a:p>
      </dgm:t>
    </dgm:pt>
    <dgm:pt modelId="{3834379F-8F5F-4317-822C-F86608E23476}" type="sibTrans" cxnId="{0FFDFFD1-47D7-4D33-BC5E-5CABF3ADF6E5}">
      <dgm:prSet/>
      <dgm:spPr/>
      <dgm:t>
        <a:bodyPr/>
        <a:lstStyle/>
        <a:p>
          <a:endParaRPr lang="en-US" sz="2400"/>
        </a:p>
      </dgm:t>
    </dgm:pt>
    <dgm:pt modelId="{F607F6E3-988F-40F3-8A8A-B557FE550785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n-US" sz="11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</a:rPr>
            <a:t>Elisa Garcia-</a:t>
          </a:r>
          <a:r>
            <a:rPr kumimoji="0" lang="es-ES" altLang="en-US" sz="11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</a:rPr>
            <a:t>Tavares </a:t>
          </a:r>
          <a:r>
            <a:rPr kumimoji="0" lang="es-ES" altLang="en-US" sz="11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  <a:sym typeface="Wingdings"/>
            </a:rPr>
            <a:t> 4.4</a:t>
          </a:r>
          <a:endParaRPr kumimoji="0" lang="es-ES" altLang="en-US" sz="1100" b="0" i="0" u="none" strike="noStrike" cap="none" normalizeH="0" baseline="0" dirty="0" smtClean="0">
            <a:ln>
              <a:noFill/>
            </a:ln>
            <a:solidFill>
              <a:srgbClr val="C00000"/>
            </a:solidFill>
            <a:effectLst/>
            <a:latin typeface="Calibri" pitchFamily="34" charset="0"/>
          </a:endParaRPr>
        </a:p>
      </dgm:t>
    </dgm:pt>
    <dgm:pt modelId="{E1F6225D-6769-4E72-B41B-E120D0A36141}" type="sibTrans" cxnId="{9BE86C9D-9B81-41E2-92E4-ABD8953E25A6}">
      <dgm:prSet/>
      <dgm:spPr/>
      <dgm:t>
        <a:bodyPr/>
        <a:lstStyle/>
        <a:p>
          <a:endParaRPr lang="en-US" sz="1100" b="0" u="none"/>
        </a:p>
      </dgm:t>
    </dgm:pt>
    <dgm:pt modelId="{4E88F859-E0F3-426C-9114-2F5444BF076E}" type="parTrans" cxnId="{9BE86C9D-9B81-41E2-92E4-ABD8953E25A6}">
      <dgm:prSet/>
      <dgm:spPr/>
      <dgm:t>
        <a:bodyPr/>
        <a:lstStyle/>
        <a:p>
          <a:endParaRPr lang="en-US" sz="1100" b="0" u="none"/>
        </a:p>
      </dgm:t>
    </dgm:pt>
    <dgm:pt modelId="{9C6A8CBB-918E-4CE8-8895-932DB6AF6977}">
      <dgm:prSet custT="1"/>
      <dgm:spPr>
        <a:solidFill>
          <a:schemeClr val="bg1"/>
        </a:solidFill>
        <a:ln>
          <a:noFill/>
        </a:ln>
      </dgm:spPr>
      <dgm:t>
        <a:bodyPr anchor="ctr"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ja-JP" sz="11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  <a:ea typeface="MS Mincho" pitchFamily="49" charset="-128"/>
            </a:rPr>
            <a:t>Miguel </a:t>
          </a:r>
          <a:r>
            <a:rPr kumimoji="0" lang="es-ES" altLang="ja-JP" sz="11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  <a:ea typeface="MS Mincho" pitchFamily="49" charset="-128"/>
            </a:rPr>
            <a:t>Costa </a:t>
          </a:r>
          <a:r>
            <a:rPr kumimoji="0" lang="es-ES" altLang="ja-JP" sz="11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  <a:ea typeface="MS Mincho" pitchFamily="49" charset="-128"/>
              <a:sym typeface="Wingdings"/>
            </a:rPr>
            <a:t> 4.6</a:t>
          </a:r>
          <a:endParaRPr kumimoji="0" lang="es-ES" altLang="ja-JP" sz="1100" b="0" i="0" u="none" strike="noStrike" cap="none" normalizeH="0" baseline="0" dirty="0" smtClean="0">
            <a:ln>
              <a:noFill/>
            </a:ln>
            <a:solidFill>
              <a:srgbClr val="C00000"/>
            </a:solidFill>
            <a:effectLst/>
            <a:latin typeface="Calibri" pitchFamily="34" charset="0"/>
            <a:ea typeface="MS Mincho" pitchFamily="49" charset="-128"/>
          </a:endParaRPr>
        </a:p>
      </dgm:t>
    </dgm:pt>
    <dgm:pt modelId="{F6A8E6F1-4C56-4853-AB36-DF06F2334C94}" type="parTrans" cxnId="{594E2E75-9C25-4634-9A7C-430DE0125CA2}">
      <dgm:prSet/>
      <dgm:spPr/>
      <dgm:t>
        <a:bodyPr/>
        <a:lstStyle/>
        <a:p>
          <a:endParaRPr lang="en-US" sz="2400"/>
        </a:p>
      </dgm:t>
    </dgm:pt>
    <dgm:pt modelId="{53FBD4CE-E0C7-447B-950B-1BF5D0F716BA}" type="sibTrans" cxnId="{594E2E75-9C25-4634-9A7C-430DE0125CA2}">
      <dgm:prSet/>
      <dgm:spPr/>
      <dgm:t>
        <a:bodyPr/>
        <a:lstStyle/>
        <a:p>
          <a:endParaRPr lang="en-US" sz="2400"/>
        </a:p>
      </dgm:t>
    </dgm:pt>
    <dgm:pt modelId="{45741C98-CE03-4302-84EB-4768633DC661}">
      <dgm:prSet custT="1"/>
      <dgm:spPr/>
      <dgm:t>
        <a:bodyPr/>
        <a:lstStyle/>
        <a:p>
          <a:pPr algn="ctr"/>
          <a:r>
            <a:rPr kumimoji="0" lang="es-ES" sz="1100" b="0" i="1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Calibri" pitchFamily="34" charset="0"/>
              <a:ea typeface="Batang" pitchFamily="18" charset="-127"/>
            </a:rPr>
            <a:t>Open </a:t>
          </a:r>
          <a:r>
            <a:rPr kumimoji="0" lang="es-ES" sz="1100" b="0" i="1" u="none" strike="noStrike" cap="none" normalizeH="0" baseline="0" dirty="0" err="1" smtClean="0">
              <a:ln>
                <a:noFill/>
              </a:ln>
              <a:solidFill>
                <a:srgbClr val="FFC000"/>
              </a:solidFill>
              <a:effectLst/>
              <a:latin typeface="Calibri" pitchFamily="34" charset="0"/>
              <a:ea typeface="Batang" pitchFamily="18" charset="-127"/>
            </a:rPr>
            <a:t>PostDoc</a:t>
          </a:r>
          <a:endParaRPr kumimoji="0" lang="en-US" sz="1100" b="0" i="1" u="none" strike="noStrike" cap="none" normalizeH="0" baseline="0" dirty="0">
            <a:ln>
              <a:noFill/>
            </a:ln>
            <a:solidFill>
              <a:srgbClr val="FFC000"/>
            </a:solidFill>
            <a:effectLst/>
            <a:latin typeface="Calibri" pitchFamily="34" charset="0"/>
            <a:ea typeface="Batang" pitchFamily="18" charset="-127"/>
          </a:endParaRPr>
        </a:p>
      </dgm:t>
    </dgm:pt>
    <dgm:pt modelId="{44950DDA-E3A2-42B0-9E58-104AE863FE81}" type="parTrans" cxnId="{061690A0-3AC3-4A4C-9544-512395D868AE}">
      <dgm:prSet/>
      <dgm:spPr/>
      <dgm:t>
        <a:bodyPr/>
        <a:lstStyle/>
        <a:p>
          <a:endParaRPr lang="en-US" sz="2400"/>
        </a:p>
      </dgm:t>
    </dgm:pt>
    <dgm:pt modelId="{9B0C4DF0-2452-4BEB-9F59-C484EC258DAC}" type="sibTrans" cxnId="{061690A0-3AC3-4A4C-9544-512395D868AE}">
      <dgm:prSet/>
      <dgm:spPr/>
      <dgm:t>
        <a:bodyPr/>
        <a:lstStyle/>
        <a:p>
          <a:endParaRPr lang="en-US" sz="2400"/>
        </a:p>
      </dgm:t>
    </dgm:pt>
    <dgm:pt modelId="{A00F1570-BF8E-4494-8F56-9B7F44352734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rPr>
            <a:t>Luis Garcia-Tavares</a:t>
          </a:r>
        </a:p>
      </dgm:t>
    </dgm:pt>
    <dgm:pt modelId="{4B6E0B10-1EC8-4A88-80F3-E362A14B1F75}" type="parTrans" cxnId="{CF73F956-8611-4747-B294-E0D3D2DD6912}">
      <dgm:prSet/>
      <dgm:spPr/>
      <dgm:t>
        <a:bodyPr/>
        <a:lstStyle/>
        <a:p>
          <a:endParaRPr lang="en-US" sz="2400"/>
        </a:p>
      </dgm:t>
    </dgm:pt>
    <dgm:pt modelId="{AE9000DA-5A4C-4E30-A697-DC7D31049868}" type="sibTrans" cxnId="{CF73F956-8611-4747-B294-E0D3D2DD6912}">
      <dgm:prSet/>
      <dgm:spPr/>
      <dgm:t>
        <a:bodyPr/>
        <a:lstStyle/>
        <a:p>
          <a:endParaRPr lang="en-US" sz="2400"/>
        </a:p>
      </dgm:t>
    </dgm:pt>
    <dgm:pt modelId="{06862313-0FA1-4FE9-8A0E-98CE2721ABE3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n-US" sz="1100" b="0" i="0" u="none" strike="noStrike" cap="none" normalizeH="0" baseline="0" dirty="0" smtClean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latin typeface="Calibri" pitchFamily="34" charset="0"/>
            </a:rPr>
            <a:t>Jose Manuel Perez</a:t>
          </a:r>
        </a:p>
      </dgm:t>
    </dgm:pt>
    <dgm:pt modelId="{597808D1-E3F0-4ED3-813D-63482A59E359}" type="parTrans" cxnId="{EA842C54-61A9-4AE3-9ABA-09205637F1ED}">
      <dgm:prSet/>
      <dgm:spPr/>
      <dgm:t>
        <a:bodyPr/>
        <a:lstStyle/>
        <a:p>
          <a:endParaRPr lang="en-US" sz="2400"/>
        </a:p>
      </dgm:t>
    </dgm:pt>
    <dgm:pt modelId="{3043F78E-3EAA-40E5-A453-ACC6943A8B7F}" type="sibTrans" cxnId="{EA842C54-61A9-4AE3-9ABA-09205637F1ED}">
      <dgm:prSet/>
      <dgm:spPr/>
      <dgm:t>
        <a:bodyPr/>
        <a:lstStyle/>
        <a:p>
          <a:endParaRPr lang="en-US" sz="2400"/>
        </a:p>
      </dgm:t>
    </dgm:pt>
    <dgm:pt modelId="{AA73A08C-85A6-45BC-BEF7-E8EE362D934D}">
      <dgm:prSet custT="1"/>
      <dgm:spPr/>
      <dgm:t>
        <a:bodyPr/>
        <a:lstStyle/>
        <a:p>
          <a:pPr algn="ctr"/>
          <a:r>
            <a:rPr kumimoji="0" lang="es-E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Erhard Huttel</a:t>
          </a:r>
          <a:endParaRPr kumimoji="0" lang="en-US" sz="1100" b="0" i="0" u="none" strike="noStrike" cap="none" normalizeH="0" baseline="0" dirty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Batang" pitchFamily="18" charset="-127"/>
          </a:endParaRPr>
        </a:p>
      </dgm:t>
    </dgm:pt>
    <dgm:pt modelId="{D47D15EB-2F83-41B0-9388-6F5666037061}" type="parTrans" cxnId="{9B371FCB-1EA7-4542-A92A-BE3C27914B3C}">
      <dgm:prSet/>
      <dgm:spPr/>
      <dgm:t>
        <a:bodyPr/>
        <a:lstStyle/>
        <a:p>
          <a:endParaRPr lang="en-US" sz="2400"/>
        </a:p>
      </dgm:t>
    </dgm:pt>
    <dgm:pt modelId="{2AE21039-1EE7-4664-A78D-2F241E17E6B8}" type="sibTrans" cxnId="{9B371FCB-1EA7-4542-A92A-BE3C27914B3C}">
      <dgm:prSet/>
      <dgm:spPr/>
      <dgm:t>
        <a:bodyPr/>
        <a:lstStyle/>
        <a:p>
          <a:endParaRPr lang="en-US" sz="2400"/>
        </a:p>
      </dgm:t>
    </dgm:pt>
    <dgm:pt modelId="{7131405A-FEC7-4B57-BE63-F7B9949712B4}">
      <dgm:prSet custT="1"/>
      <dgm:spPr/>
      <dgm:t>
        <a:bodyPr/>
        <a:lstStyle/>
        <a:p>
          <a:pPr algn="ctr"/>
          <a:r>
            <a:rPr kumimoji="0" lang="es-E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Sara Casalbuoni</a:t>
          </a:r>
          <a:endParaRPr kumimoji="0" lang="en-US" sz="1100" b="0" i="0" u="none" strike="noStrike" cap="none" normalizeH="0" baseline="0" dirty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Batang" pitchFamily="18" charset="-127"/>
          </a:endParaRPr>
        </a:p>
      </dgm:t>
    </dgm:pt>
    <dgm:pt modelId="{CCA7802A-7E1E-4D87-803C-F1176AF43F0B}" type="parTrans" cxnId="{8A1225C9-720D-4DF3-AB21-825BF8700011}">
      <dgm:prSet/>
      <dgm:spPr/>
      <dgm:t>
        <a:bodyPr/>
        <a:lstStyle/>
        <a:p>
          <a:endParaRPr lang="en-US" sz="2400"/>
        </a:p>
      </dgm:t>
    </dgm:pt>
    <dgm:pt modelId="{09FDFDF5-25F4-4F3D-BD1C-60A237F76ABE}" type="sibTrans" cxnId="{8A1225C9-720D-4DF3-AB21-825BF8700011}">
      <dgm:prSet/>
      <dgm:spPr/>
      <dgm:t>
        <a:bodyPr/>
        <a:lstStyle/>
        <a:p>
          <a:endParaRPr lang="en-US" sz="2400"/>
        </a:p>
      </dgm:t>
    </dgm:pt>
    <dgm:pt modelId="{42B37118-C6D7-4DC5-8509-3728F7F223A9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n-US" sz="1100" b="0" i="1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Calibri" pitchFamily="34" charset="0"/>
            </a:rPr>
            <a:t>New PJAS - CIEMAT</a:t>
          </a:r>
        </a:p>
      </dgm:t>
    </dgm:pt>
    <dgm:pt modelId="{342A24A0-5E69-4822-9BF1-1162B587E897}" type="parTrans" cxnId="{C6A0F745-3B72-44B3-B681-D6183D629257}">
      <dgm:prSet/>
      <dgm:spPr/>
      <dgm:t>
        <a:bodyPr/>
        <a:lstStyle/>
        <a:p>
          <a:endParaRPr lang="en-US" sz="2400"/>
        </a:p>
      </dgm:t>
    </dgm:pt>
    <dgm:pt modelId="{9E523A0A-76D6-4994-A80E-8E3817444A3D}" type="sibTrans" cxnId="{C6A0F745-3B72-44B3-B681-D6183D629257}">
      <dgm:prSet/>
      <dgm:spPr/>
      <dgm:t>
        <a:bodyPr/>
        <a:lstStyle/>
        <a:p>
          <a:endParaRPr lang="en-US" sz="2400"/>
        </a:p>
      </dgm:t>
    </dgm:pt>
    <dgm:pt modelId="{463C85CB-19E9-2C41-981A-5A7293E80A49}">
      <dgm:prSet custT="1"/>
      <dgm:spPr/>
      <dgm:t>
        <a:bodyPr/>
        <a:lstStyle/>
        <a:p>
          <a:pPr algn="ctr"/>
          <a:r>
            <a:rPr kumimoji="0" lang="en-US" sz="1100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Anke</a:t>
          </a:r>
          <a:r>
            <a: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-Susanne Mueller</a:t>
          </a:r>
          <a:endParaRPr kumimoji="0" lang="en-US" sz="1100" b="0" i="0" u="none" strike="noStrike" cap="none" normalizeH="0" baseline="0" dirty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Batang" pitchFamily="18" charset="-127"/>
          </a:endParaRPr>
        </a:p>
      </dgm:t>
    </dgm:pt>
    <dgm:pt modelId="{B4AFFBA0-386B-4441-9BFE-FEEE7B51DB59}" type="parTrans" cxnId="{38513487-097D-F041-A128-A6ECFCE22121}">
      <dgm:prSet/>
      <dgm:spPr/>
      <dgm:t>
        <a:bodyPr/>
        <a:lstStyle/>
        <a:p>
          <a:endParaRPr lang="en-US" sz="2400"/>
        </a:p>
      </dgm:t>
    </dgm:pt>
    <dgm:pt modelId="{258A3143-99AD-2F41-8B21-6B8980B88A07}" type="sibTrans" cxnId="{38513487-097D-F041-A128-A6ECFCE22121}">
      <dgm:prSet/>
      <dgm:spPr/>
      <dgm:t>
        <a:bodyPr/>
        <a:lstStyle/>
        <a:p>
          <a:endParaRPr lang="en-US" sz="2400"/>
        </a:p>
      </dgm:t>
    </dgm:pt>
    <dgm:pt modelId="{432D086D-DDB7-4AF3-9B53-E622A340C049}" type="pres">
      <dgm:prSet presAssocID="{7AC92B13-AAFB-4B89-A6C3-A021684A16FC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70BABC11-E781-4EC6-8FBA-176299B03C3B}" type="pres">
      <dgm:prSet presAssocID="{DED9826A-F5E5-4386-986D-7BC2E6649465}" presName="thickLine" presStyleLbl="alignNode1" presStyleIdx="0" presStyleCnt="1"/>
      <dgm:spPr/>
    </dgm:pt>
    <dgm:pt modelId="{E1497DFA-09D1-40C4-AC5D-1BC27E652B16}" type="pres">
      <dgm:prSet presAssocID="{DED9826A-F5E5-4386-986D-7BC2E6649465}" presName="horz1" presStyleCnt="0"/>
      <dgm:spPr/>
    </dgm:pt>
    <dgm:pt modelId="{9E41F3F8-02FE-4488-A5FA-54CBAC825C70}" type="pres">
      <dgm:prSet presAssocID="{DED9826A-F5E5-4386-986D-7BC2E6649465}" presName="tx1" presStyleLbl="revTx" presStyleIdx="0" presStyleCnt="28"/>
      <dgm:spPr/>
      <dgm:t>
        <a:bodyPr/>
        <a:lstStyle/>
        <a:p>
          <a:endParaRPr lang="en-US"/>
        </a:p>
      </dgm:t>
    </dgm:pt>
    <dgm:pt modelId="{1B745E92-92AE-4A25-840F-4CD5469094D1}" type="pres">
      <dgm:prSet presAssocID="{DED9826A-F5E5-4386-986D-7BC2E6649465}" presName="vert1" presStyleCnt="0"/>
      <dgm:spPr/>
    </dgm:pt>
    <dgm:pt modelId="{689D1DE2-AC7A-4076-8969-6E0D10CAB823}" type="pres">
      <dgm:prSet presAssocID="{854E7559-D612-4BFC-BF68-16492ED9DF18}" presName="vertSpace2a" presStyleCnt="0"/>
      <dgm:spPr/>
    </dgm:pt>
    <dgm:pt modelId="{34987E2E-1FD4-4C2C-8B33-20616AC8FD00}" type="pres">
      <dgm:prSet presAssocID="{854E7559-D612-4BFC-BF68-16492ED9DF18}" presName="horz2" presStyleCnt="0"/>
      <dgm:spPr/>
    </dgm:pt>
    <dgm:pt modelId="{45AE0C0E-FFAB-42D5-9578-4CC4FDDE3EA2}" type="pres">
      <dgm:prSet presAssocID="{854E7559-D612-4BFC-BF68-16492ED9DF18}" presName="horzSpace2" presStyleCnt="0"/>
      <dgm:spPr/>
    </dgm:pt>
    <dgm:pt modelId="{E5FF5CE7-15F2-401C-AC35-A5CA4139356B}" type="pres">
      <dgm:prSet presAssocID="{854E7559-D612-4BFC-BF68-16492ED9DF18}" presName="tx2" presStyleLbl="revTx" presStyleIdx="1" presStyleCnt="28"/>
      <dgm:spPr/>
      <dgm:t>
        <a:bodyPr/>
        <a:lstStyle/>
        <a:p>
          <a:endParaRPr lang="en-US"/>
        </a:p>
      </dgm:t>
    </dgm:pt>
    <dgm:pt modelId="{C76F403B-0A9F-4E40-9C9E-738F899F5016}" type="pres">
      <dgm:prSet presAssocID="{854E7559-D612-4BFC-BF68-16492ED9DF18}" presName="vert2" presStyleCnt="0"/>
      <dgm:spPr/>
    </dgm:pt>
    <dgm:pt modelId="{FC1D268D-6D16-4ACD-AE7A-A52D6E1A9F4F}" type="pres">
      <dgm:prSet presAssocID="{61955721-F665-4B3B-BC5F-D421249B035A}" presName="horz3" presStyleCnt="0"/>
      <dgm:spPr/>
    </dgm:pt>
    <dgm:pt modelId="{784806DE-AA21-4CF6-A297-AB68B9142BF3}" type="pres">
      <dgm:prSet presAssocID="{61955721-F665-4B3B-BC5F-D421249B035A}" presName="horzSpace3" presStyleCnt="0"/>
      <dgm:spPr/>
    </dgm:pt>
    <dgm:pt modelId="{6D772F3E-A0F3-4406-AC8F-3A83AAE5ABAD}" type="pres">
      <dgm:prSet presAssocID="{61955721-F665-4B3B-BC5F-D421249B035A}" presName="tx3" presStyleLbl="revTx" presStyleIdx="2" presStyleCnt="28"/>
      <dgm:spPr/>
      <dgm:t>
        <a:bodyPr/>
        <a:lstStyle/>
        <a:p>
          <a:endParaRPr lang="en-US"/>
        </a:p>
      </dgm:t>
    </dgm:pt>
    <dgm:pt modelId="{A6CE32ED-B628-4A29-B7EE-E326F1D555BA}" type="pres">
      <dgm:prSet presAssocID="{61955721-F665-4B3B-BC5F-D421249B035A}" presName="vert3" presStyleCnt="0"/>
      <dgm:spPr/>
    </dgm:pt>
    <dgm:pt modelId="{0D9F43A0-4AA3-41F6-A0A9-76E60C1259E7}" type="pres">
      <dgm:prSet presAssocID="{42DD1602-95F8-4266-AF71-6619C1970506}" presName="thinLine3" presStyleLbl="callout" presStyleIdx="0" presStyleCnt="22"/>
      <dgm:spPr/>
    </dgm:pt>
    <dgm:pt modelId="{9214FEC0-ECF7-4650-A025-0E303E18679F}" type="pres">
      <dgm:prSet presAssocID="{0B3B8DF1-5955-4A42-8C5E-CC5BAC446740}" presName="horz3" presStyleCnt="0"/>
      <dgm:spPr/>
    </dgm:pt>
    <dgm:pt modelId="{4164A8E6-6D69-4D12-AE06-0CC478C0B63B}" type="pres">
      <dgm:prSet presAssocID="{0B3B8DF1-5955-4A42-8C5E-CC5BAC446740}" presName="horzSpace3" presStyleCnt="0"/>
      <dgm:spPr/>
    </dgm:pt>
    <dgm:pt modelId="{04365603-833F-4C14-8CFB-17BACB472837}" type="pres">
      <dgm:prSet presAssocID="{0B3B8DF1-5955-4A42-8C5E-CC5BAC446740}" presName="tx3" presStyleLbl="revTx" presStyleIdx="3" presStyleCnt="28"/>
      <dgm:spPr/>
      <dgm:t>
        <a:bodyPr/>
        <a:lstStyle/>
        <a:p>
          <a:endParaRPr lang="en-US"/>
        </a:p>
      </dgm:t>
    </dgm:pt>
    <dgm:pt modelId="{F2EE8DE1-175C-4096-A678-CBE0FF107A3B}" type="pres">
      <dgm:prSet presAssocID="{0B3B8DF1-5955-4A42-8C5E-CC5BAC446740}" presName="vert3" presStyleCnt="0"/>
      <dgm:spPr/>
    </dgm:pt>
    <dgm:pt modelId="{E4BD6E4C-20E5-4956-8DD4-B4EFB76633E3}" type="pres">
      <dgm:prSet presAssocID="{66F3902C-CD06-4B17-9502-DCAE59963C21}" presName="thinLine3" presStyleLbl="callout" presStyleIdx="1" presStyleCnt="22"/>
      <dgm:spPr/>
    </dgm:pt>
    <dgm:pt modelId="{7F71CFF9-B037-44B9-8B70-21E79C87D760}" type="pres">
      <dgm:prSet presAssocID="{8BA1A956-0979-4E79-ADF5-D77532159C48}" presName="horz3" presStyleCnt="0"/>
      <dgm:spPr/>
    </dgm:pt>
    <dgm:pt modelId="{6721DA97-9098-4036-A18C-7A03613E2C81}" type="pres">
      <dgm:prSet presAssocID="{8BA1A956-0979-4E79-ADF5-D77532159C48}" presName="horzSpace3" presStyleCnt="0"/>
      <dgm:spPr/>
    </dgm:pt>
    <dgm:pt modelId="{0BAA6302-F6BF-4BB9-B9AC-DE37224F9260}" type="pres">
      <dgm:prSet presAssocID="{8BA1A956-0979-4E79-ADF5-D77532159C48}" presName="tx3" presStyleLbl="revTx" presStyleIdx="4" presStyleCnt="28"/>
      <dgm:spPr/>
      <dgm:t>
        <a:bodyPr/>
        <a:lstStyle/>
        <a:p>
          <a:endParaRPr lang="en-US"/>
        </a:p>
      </dgm:t>
    </dgm:pt>
    <dgm:pt modelId="{80C3B413-18E1-4CFC-8351-4FE72C73D91C}" type="pres">
      <dgm:prSet presAssocID="{8BA1A956-0979-4E79-ADF5-D77532159C48}" presName="vert3" presStyleCnt="0"/>
      <dgm:spPr/>
    </dgm:pt>
    <dgm:pt modelId="{1F5108DA-F510-4176-820D-A1739CD835E0}" type="pres">
      <dgm:prSet presAssocID="{B8498251-3CCC-4C54-B4EF-7AEEEDF187CA}" presName="thinLine3" presStyleLbl="callout" presStyleIdx="2" presStyleCnt="22"/>
      <dgm:spPr/>
    </dgm:pt>
    <dgm:pt modelId="{FF478FD3-48E9-488C-8896-A0D4294A3EFD}" type="pres">
      <dgm:prSet presAssocID="{33724386-B5C1-4E2C-A260-7DF5045CE81D}" presName="horz3" presStyleCnt="0"/>
      <dgm:spPr/>
    </dgm:pt>
    <dgm:pt modelId="{A8A634E6-BB25-426B-AB83-1484D048AF8B}" type="pres">
      <dgm:prSet presAssocID="{33724386-B5C1-4E2C-A260-7DF5045CE81D}" presName="horzSpace3" presStyleCnt="0"/>
      <dgm:spPr/>
    </dgm:pt>
    <dgm:pt modelId="{765EAA37-5BC8-40A4-AB12-E0EB40877768}" type="pres">
      <dgm:prSet presAssocID="{33724386-B5C1-4E2C-A260-7DF5045CE81D}" presName="tx3" presStyleLbl="revTx" presStyleIdx="5" presStyleCnt="28"/>
      <dgm:spPr/>
      <dgm:t>
        <a:bodyPr/>
        <a:lstStyle/>
        <a:p>
          <a:endParaRPr lang="en-US"/>
        </a:p>
      </dgm:t>
    </dgm:pt>
    <dgm:pt modelId="{3E9D5221-BDC6-4C6E-A254-68FBE0B153E4}" type="pres">
      <dgm:prSet presAssocID="{33724386-B5C1-4E2C-A260-7DF5045CE81D}" presName="vert3" presStyleCnt="0"/>
      <dgm:spPr/>
    </dgm:pt>
    <dgm:pt modelId="{82DB35BB-FEF7-4B35-951C-39DC2A91BF47}" type="pres">
      <dgm:prSet presAssocID="{98062ACB-D8B6-430A-9744-C134BB85AE4D}" presName="thinLine3" presStyleLbl="callout" presStyleIdx="3" presStyleCnt="22"/>
      <dgm:spPr/>
    </dgm:pt>
    <dgm:pt modelId="{CB2CCBA3-12CC-489A-8111-10640581F07B}" type="pres">
      <dgm:prSet presAssocID="{0F484F5F-7EC5-4E0C-8E92-7BFAFF0B5BBD}" presName="horz3" presStyleCnt="0"/>
      <dgm:spPr/>
    </dgm:pt>
    <dgm:pt modelId="{CB0E5C21-E0CC-4BB2-9731-51CF5BCEF956}" type="pres">
      <dgm:prSet presAssocID="{0F484F5F-7EC5-4E0C-8E92-7BFAFF0B5BBD}" presName="horzSpace3" presStyleCnt="0"/>
      <dgm:spPr/>
    </dgm:pt>
    <dgm:pt modelId="{3AB9E99B-B547-437D-872B-18FF509A3920}" type="pres">
      <dgm:prSet presAssocID="{0F484F5F-7EC5-4E0C-8E92-7BFAFF0B5BBD}" presName="tx3" presStyleLbl="revTx" presStyleIdx="6" presStyleCnt="28"/>
      <dgm:spPr/>
      <dgm:t>
        <a:bodyPr/>
        <a:lstStyle/>
        <a:p>
          <a:endParaRPr lang="en-US"/>
        </a:p>
      </dgm:t>
    </dgm:pt>
    <dgm:pt modelId="{110D4717-7EA5-44FE-9919-A575F80D23C1}" type="pres">
      <dgm:prSet presAssocID="{0F484F5F-7EC5-4E0C-8E92-7BFAFF0B5BBD}" presName="vert3" presStyleCnt="0"/>
      <dgm:spPr/>
    </dgm:pt>
    <dgm:pt modelId="{0783DB47-9BCA-4E38-877F-5BBA86C8FF72}" type="pres">
      <dgm:prSet presAssocID="{854E7559-D612-4BFC-BF68-16492ED9DF18}" presName="thinLine2b" presStyleLbl="callout" presStyleIdx="4" presStyleCnt="22"/>
      <dgm:spPr/>
    </dgm:pt>
    <dgm:pt modelId="{61F2A316-DB35-4F9A-BFBF-46F7C0CA9871}" type="pres">
      <dgm:prSet presAssocID="{854E7559-D612-4BFC-BF68-16492ED9DF18}" presName="vertSpace2b" presStyleCnt="0"/>
      <dgm:spPr/>
    </dgm:pt>
    <dgm:pt modelId="{A2444BE7-B47D-412D-A704-E2A7C9C1C53E}" type="pres">
      <dgm:prSet presAssocID="{DF08CCCE-6951-4FC1-A3AC-CF5E1B1DF5F3}" presName="horz2" presStyleCnt="0"/>
      <dgm:spPr/>
    </dgm:pt>
    <dgm:pt modelId="{B05ABB10-8218-4316-8B01-9A2DCC14114D}" type="pres">
      <dgm:prSet presAssocID="{DF08CCCE-6951-4FC1-A3AC-CF5E1B1DF5F3}" presName="horzSpace2" presStyleCnt="0"/>
      <dgm:spPr/>
    </dgm:pt>
    <dgm:pt modelId="{E789E593-AE3D-467E-99FB-8937B8B2E363}" type="pres">
      <dgm:prSet presAssocID="{DF08CCCE-6951-4FC1-A3AC-CF5E1B1DF5F3}" presName="tx2" presStyleLbl="revTx" presStyleIdx="7" presStyleCnt="28"/>
      <dgm:spPr/>
      <dgm:t>
        <a:bodyPr/>
        <a:lstStyle/>
        <a:p>
          <a:endParaRPr lang="en-US"/>
        </a:p>
      </dgm:t>
    </dgm:pt>
    <dgm:pt modelId="{044C8890-AA6E-499E-B7D8-19C820470394}" type="pres">
      <dgm:prSet presAssocID="{DF08CCCE-6951-4FC1-A3AC-CF5E1B1DF5F3}" presName="vert2" presStyleCnt="0"/>
      <dgm:spPr/>
    </dgm:pt>
    <dgm:pt modelId="{3F3205E0-819D-4551-A6DD-0804DF6ED65F}" type="pres">
      <dgm:prSet presAssocID="{EF486EE9-FBF1-4638-9F92-857F31260CE8}" presName="horz3" presStyleCnt="0"/>
      <dgm:spPr/>
    </dgm:pt>
    <dgm:pt modelId="{56209C3A-6116-4EE2-8010-7E9B2E94059A}" type="pres">
      <dgm:prSet presAssocID="{EF486EE9-FBF1-4638-9F92-857F31260CE8}" presName="horzSpace3" presStyleCnt="0"/>
      <dgm:spPr/>
    </dgm:pt>
    <dgm:pt modelId="{C0325F7A-031F-4D51-9B63-89CA9279921E}" type="pres">
      <dgm:prSet presAssocID="{EF486EE9-FBF1-4638-9F92-857F31260CE8}" presName="tx3" presStyleLbl="revTx" presStyleIdx="8" presStyleCnt="28"/>
      <dgm:spPr/>
      <dgm:t>
        <a:bodyPr/>
        <a:lstStyle/>
        <a:p>
          <a:endParaRPr lang="en-US"/>
        </a:p>
      </dgm:t>
    </dgm:pt>
    <dgm:pt modelId="{6B78B933-7A5E-482C-9E8F-826C5EEC7E39}" type="pres">
      <dgm:prSet presAssocID="{EF486EE9-FBF1-4638-9F92-857F31260CE8}" presName="vert3" presStyleCnt="0"/>
      <dgm:spPr/>
    </dgm:pt>
    <dgm:pt modelId="{1B6F8CBF-9234-4CFB-897C-FFE01D8D48AD}" type="pres">
      <dgm:prSet presAssocID="{3AE9C4FB-35E2-47BF-8941-1A1DBA134A78}" presName="thinLine3" presStyleLbl="callout" presStyleIdx="5" presStyleCnt="22"/>
      <dgm:spPr/>
    </dgm:pt>
    <dgm:pt modelId="{CE31C930-E8C6-48E7-A50D-9F3BFEEE107E}" type="pres">
      <dgm:prSet presAssocID="{3CC1D803-4659-4146-A2F4-04275752A9E2}" presName="horz3" presStyleCnt="0"/>
      <dgm:spPr/>
    </dgm:pt>
    <dgm:pt modelId="{0B015C5D-35E6-4EE6-B994-7975A74931FF}" type="pres">
      <dgm:prSet presAssocID="{3CC1D803-4659-4146-A2F4-04275752A9E2}" presName="horzSpace3" presStyleCnt="0"/>
      <dgm:spPr/>
    </dgm:pt>
    <dgm:pt modelId="{5BF42024-C9C7-4799-810F-CA2591B70A63}" type="pres">
      <dgm:prSet presAssocID="{3CC1D803-4659-4146-A2F4-04275752A9E2}" presName="tx3" presStyleLbl="revTx" presStyleIdx="9" presStyleCnt="28"/>
      <dgm:spPr/>
      <dgm:t>
        <a:bodyPr/>
        <a:lstStyle/>
        <a:p>
          <a:endParaRPr lang="en-US"/>
        </a:p>
      </dgm:t>
    </dgm:pt>
    <dgm:pt modelId="{2C1C60A4-8EC5-468E-80E2-577477C34E5F}" type="pres">
      <dgm:prSet presAssocID="{3CC1D803-4659-4146-A2F4-04275752A9E2}" presName="vert3" presStyleCnt="0"/>
      <dgm:spPr/>
    </dgm:pt>
    <dgm:pt modelId="{A5E28667-2730-4DF0-A69C-F768C2C0FB81}" type="pres">
      <dgm:prSet presAssocID="{FE369B3A-CFFB-4B58-B7C2-32D86D9753C6}" presName="thinLine3" presStyleLbl="callout" presStyleIdx="6" presStyleCnt="22"/>
      <dgm:spPr/>
    </dgm:pt>
    <dgm:pt modelId="{BBA5C9DF-DF13-4991-B4B1-D8D9A97097F7}" type="pres">
      <dgm:prSet presAssocID="{6A05D7CC-6D95-4D6D-8DF4-B975E2605C60}" presName="horz3" presStyleCnt="0"/>
      <dgm:spPr/>
    </dgm:pt>
    <dgm:pt modelId="{CCFA68D0-5C4C-43AE-98D0-0E755E4475F8}" type="pres">
      <dgm:prSet presAssocID="{6A05D7CC-6D95-4D6D-8DF4-B975E2605C60}" presName="horzSpace3" presStyleCnt="0"/>
      <dgm:spPr/>
    </dgm:pt>
    <dgm:pt modelId="{9C613E2E-F6B6-4723-810B-E2CE00E7AE55}" type="pres">
      <dgm:prSet presAssocID="{6A05D7CC-6D95-4D6D-8DF4-B975E2605C60}" presName="tx3" presStyleLbl="revTx" presStyleIdx="10" presStyleCnt="28"/>
      <dgm:spPr/>
      <dgm:t>
        <a:bodyPr/>
        <a:lstStyle/>
        <a:p>
          <a:endParaRPr lang="en-US"/>
        </a:p>
      </dgm:t>
    </dgm:pt>
    <dgm:pt modelId="{D2B968EE-C4D5-482E-8658-BA6BC5B02ACC}" type="pres">
      <dgm:prSet presAssocID="{6A05D7CC-6D95-4D6D-8DF4-B975E2605C60}" presName="vert3" presStyleCnt="0"/>
      <dgm:spPr/>
    </dgm:pt>
    <dgm:pt modelId="{C0117272-CB10-4B26-AE76-FD6EF4E76470}" type="pres">
      <dgm:prSet presAssocID="{609D0D0F-2A3E-470B-956F-3174D2270FBD}" presName="thinLine3" presStyleLbl="callout" presStyleIdx="7" presStyleCnt="22"/>
      <dgm:spPr/>
    </dgm:pt>
    <dgm:pt modelId="{1866E2C3-FBA9-46FE-A7F2-4012A35B5EC1}" type="pres">
      <dgm:prSet presAssocID="{E9A3A47B-2BCB-42C1-8043-2F1D557E2DC8}" presName="horz3" presStyleCnt="0"/>
      <dgm:spPr/>
    </dgm:pt>
    <dgm:pt modelId="{FFC861E2-1FCF-44DE-82FC-7C8E2839717B}" type="pres">
      <dgm:prSet presAssocID="{E9A3A47B-2BCB-42C1-8043-2F1D557E2DC8}" presName="horzSpace3" presStyleCnt="0"/>
      <dgm:spPr/>
    </dgm:pt>
    <dgm:pt modelId="{06408C88-6D7D-47C2-893F-AB7729AB1360}" type="pres">
      <dgm:prSet presAssocID="{E9A3A47B-2BCB-42C1-8043-2F1D557E2DC8}" presName="tx3" presStyleLbl="revTx" presStyleIdx="11" presStyleCnt="28"/>
      <dgm:spPr/>
      <dgm:t>
        <a:bodyPr/>
        <a:lstStyle/>
        <a:p>
          <a:endParaRPr lang="en-US"/>
        </a:p>
      </dgm:t>
    </dgm:pt>
    <dgm:pt modelId="{22063A9C-CC1A-4012-A1AB-C7F9B4E25BE8}" type="pres">
      <dgm:prSet presAssocID="{E9A3A47B-2BCB-42C1-8043-2F1D557E2DC8}" presName="vert3" presStyleCnt="0"/>
      <dgm:spPr/>
    </dgm:pt>
    <dgm:pt modelId="{D072BCC4-A7BF-4756-9DD1-D21476DD4B5E}" type="pres">
      <dgm:prSet presAssocID="{3834379F-8F5F-4317-822C-F86608E23476}" presName="thinLine3" presStyleLbl="callout" presStyleIdx="8" presStyleCnt="22"/>
      <dgm:spPr/>
    </dgm:pt>
    <dgm:pt modelId="{1CE25254-3A7E-4988-9D49-196ABDF89711}" type="pres">
      <dgm:prSet presAssocID="{12E1126D-0361-46E1-9172-1EF920862C9F}" presName="horz3" presStyleCnt="0"/>
      <dgm:spPr/>
    </dgm:pt>
    <dgm:pt modelId="{52D058B2-2D31-4D6A-BBF3-C34B33239FF6}" type="pres">
      <dgm:prSet presAssocID="{12E1126D-0361-46E1-9172-1EF920862C9F}" presName="horzSpace3" presStyleCnt="0"/>
      <dgm:spPr/>
    </dgm:pt>
    <dgm:pt modelId="{63B9F373-223C-4C9A-B664-96FEB4B1E59A}" type="pres">
      <dgm:prSet presAssocID="{12E1126D-0361-46E1-9172-1EF920862C9F}" presName="tx3" presStyleLbl="revTx" presStyleIdx="12" presStyleCnt="28"/>
      <dgm:spPr/>
      <dgm:t>
        <a:bodyPr/>
        <a:lstStyle/>
        <a:p>
          <a:endParaRPr lang="en-US"/>
        </a:p>
      </dgm:t>
    </dgm:pt>
    <dgm:pt modelId="{A246DF20-E150-42EE-BD0E-DDE8043286C2}" type="pres">
      <dgm:prSet presAssocID="{12E1126D-0361-46E1-9172-1EF920862C9F}" presName="vert3" presStyleCnt="0"/>
      <dgm:spPr/>
    </dgm:pt>
    <dgm:pt modelId="{73BC4E29-4214-4F9E-A4B0-8C70D716C142}" type="pres">
      <dgm:prSet presAssocID="{DF08CCCE-6951-4FC1-A3AC-CF5E1B1DF5F3}" presName="thinLine2b" presStyleLbl="callout" presStyleIdx="9" presStyleCnt="22"/>
      <dgm:spPr/>
    </dgm:pt>
    <dgm:pt modelId="{A5920A7B-0378-4303-B4B5-8C46586A3A82}" type="pres">
      <dgm:prSet presAssocID="{DF08CCCE-6951-4FC1-A3AC-CF5E1B1DF5F3}" presName="vertSpace2b" presStyleCnt="0"/>
      <dgm:spPr/>
    </dgm:pt>
    <dgm:pt modelId="{64CB4C87-754D-4D33-B033-96570C804183}" type="pres">
      <dgm:prSet presAssocID="{FBA34732-8D2F-4CE6-9DE1-AEFFCA179CDB}" presName="horz2" presStyleCnt="0"/>
      <dgm:spPr/>
    </dgm:pt>
    <dgm:pt modelId="{B60E23C0-512B-496E-953F-DDB3CD4C4B22}" type="pres">
      <dgm:prSet presAssocID="{FBA34732-8D2F-4CE6-9DE1-AEFFCA179CDB}" presName="horzSpace2" presStyleCnt="0"/>
      <dgm:spPr/>
    </dgm:pt>
    <dgm:pt modelId="{761FF2F1-015E-44A4-B672-D66F73F827EB}" type="pres">
      <dgm:prSet presAssocID="{FBA34732-8D2F-4CE6-9DE1-AEFFCA179CDB}" presName="tx2" presStyleLbl="revTx" presStyleIdx="13" presStyleCnt="28"/>
      <dgm:spPr/>
      <dgm:t>
        <a:bodyPr/>
        <a:lstStyle/>
        <a:p>
          <a:endParaRPr lang="en-US"/>
        </a:p>
      </dgm:t>
    </dgm:pt>
    <dgm:pt modelId="{F24F7512-65D3-43E4-92B1-CF62FD224787}" type="pres">
      <dgm:prSet presAssocID="{FBA34732-8D2F-4CE6-9DE1-AEFFCA179CDB}" presName="vert2" presStyleCnt="0"/>
      <dgm:spPr/>
    </dgm:pt>
    <dgm:pt modelId="{EF985928-4249-40AA-B639-60D39A24DE9F}" type="pres">
      <dgm:prSet presAssocID="{3AE6C9BC-8D05-4593-A4ED-989DC7CFB498}" presName="horz3" presStyleCnt="0"/>
      <dgm:spPr/>
    </dgm:pt>
    <dgm:pt modelId="{E216F337-52D2-4D36-8671-5441949BE8AA}" type="pres">
      <dgm:prSet presAssocID="{3AE6C9BC-8D05-4593-A4ED-989DC7CFB498}" presName="horzSpace3" presStyleCnt="0"/>
      <dgm:spPr/>
    </dgm:pt>
    <dgm:pt modelId="{E2382318-EB3F-4321-A2D6-39612B33809D}" type="pres">
      <dgm:prSet presAssocID="{3AE6C9BC-8D05-4593-A4ED-989DC7CFB498}" presName="tx3" presStyleLbl="revTx" presStyleIdx="14" presStyleCnt="28"/>
      <dgm:spPr/>
      <dgm:t>
        <a:bodyPr/>
        <a:lstStyle/>
        <a:p>
          <a:endParaRPr lang="en-US"/>
        </a:p>
      </dgm:t>
    </dgm:pt>
    <dgm:pt modelId="{58737687-BF3E-47D8-A6CF-9A45C806F986}" type="pres">
      <dgm:prSet presAssocID="{3AE6C9BC-8D05-4593-A4ED-989DC7CFB498}" presName="vert3" presStyleCnt="0"/>
      <dgm:spPr/>
    </dgm:pt>
    <dgm:pt modelId="{36D5664A-7A2A-4C7B-B998-C471152D2652}" type="pres">
      <dgm:prSet presAssocID="{CFF49FE4-01C6-4D54-B75F-84296B757102}" presName="thinLine3" presStyleLbl="callout" presStyleIdx="10" presStyleCnt="22"/>
      <dgm:spPr/>
    </dgm:pt>
    <dgm:pt modelId="{E279CD46-EF74-4CD3-AAD5-028335B8BA37}" type="pres">
      <dgm:prSet presAssocID="{3D182BEA-0DC4-4250-85AF-A0C41A847011}" presName="horz3" presStyleCnt="0"/>
      <dgm:spPr/>
    </dgm:pt>
    <dgm:pt modelId="{AADC0DFD-AFC6-47C1-9BF2-C00A2693AEB4}" type="pres">
      <dgm:prSet presAssocID="{3D182BEA-0DC4-4250-85AF-A0C41A847011}" presName="horzSpace3" presStyleCnt="0"/>
      <dgm:spPr/>
    </dgm:pt>
    <dgm:pt modelId="{94A686FA-2B98-4B92-B7A4-8DA6F1749C82}" type="pres">
      <dgm:prSet presAssocID="{3D182BEA-0DC4-4250-85AF-A0C41A847011}" presName="tx3" presStyleLbl="revTx" presStyleIdx="15" presStyleCnt="28"/>
      <dgm:spPr/>
      <dgm:t>
        <a:bodyPr/>
        <a:lstStyle/>
        <a:p>
          <a:endParaRPr lang="en-US"/>
        </a:p>
      </dgm:t>
    </dgm:pt>
    <dgm:pt modelId="{672AB720-915C-455F-A4DD-FB04385B4F83}" type="pres">
      <dgm:prSet presAssocID="{3D182BEA-0DC4-4250-85AF-A0C41A847011}" presName="vert3" presStyleCnt="0"/>
      <dgm:spPr/>
    </dgm:pt>
    <dgm:pt modelId="{144BFDD5-A29B-4515-914D-E3CCC4DEF812}" type="pres">
      <dgm:prSet presAssocID="{FBA34732-8D2F-4CE6-9DE1-AEFFCA179CDB}" presName="thinLine2b" presStyleLbl="callout" presStyleIdx="11" presStyleCnt="22" custLinFactY="-200000" custLinFactNeighborX="163" custLinFactNeighborY="-207563"/>
      <dgm:spPr/>
    </dgm:pt>
    <dgm:pt modelId="{4B052B70-0B14-4A20-A750-FF77FE98D79D}" type="pres">
      <dgm:prSet presAssocID="{FBA34732-8D2F-4CE6-9DE1-AEFFCA179CDB}" presName="vertSpace2b" presStyleCnt="0"/>
      <dgm:spPr/>
    </dgm:pt>
    <dgm:pt modelId="{2FBFE266-E2D4-4F11-8A7C-2AA2AD815601}" type="pres">
      <dgm:prSet presAssocID="{D7FBD18E-F8EC-4552-A364-6E11C72E0451}" presName="horz2" presStyleCnt="0"/>
      <dgm:spPr/>
    </dgm:pt>
    <dgm:pt modelId="{55336E02-8B92-4AE2-8AFC-48F788987C17}" type="pres">
      <dgm:prSet presAssocID="{D7FBD18E-F8EC-4552-A364-6E11C72E0451}" presName="horzSpace2" presStyleCnt="0"/>
      <dgm:spPr/>
    </dgm:pt>
    <dgm:pt modelId="{5AF19863-98FD-4B24-80E4-DE8D31B258C2}" type="pres">
      <dgm:prSet presAssocID="{D7FBD18E-F8EC-4552-A364-6E11C72E0451}" presName="tx2" presStyleLbl="revTx" presStyleIdx="16" presStyleCnt="28"/>
      <dgm:spPr/>
      <dgm:t>
        <a:bodyPr/>
        <a:lstStyle/>
        <a:p>
          <a:endParaRPr lang="en-US"/>
        </a:p>
      </dgm:t>
    </dgm:pt>
    <dgm:pt modelId="{7001CBB1-4E61-4E61-AE17-3FDC9920D462}" type="pres">
      <dgm:prSet presAssocID="{D7FBD18E-F8EC-4552-A364-6E11C72E0451}" presName="vert2" presStyleCnt="0"/>
      <dgm:spPr/>
    </dgm:pt>
    <dgm:pt modelId="{23196214-B628-4CA2-AB60-8ADBC7C6211E}" type="pres">
      <dgm:prSet presAssocID="{9C6A8CBB-918E-4CE8-8895-932DB6AF6977}" presName="horz3" presStyleCnt="0"/>
      <dgm:spPr/>
    </dgm:pt>
    <dgm:pt modelId="{30024928-8058-4431-95A1-6BB7CC63D6C8}" type="pres">
      <dgm:prSet presAssocID="{9C6A8CBB-918E-4CE8-8895-932DB6AF6977}" presName="horzSpace3" presStyleCnt="0"/>
      <dgm:spPr/>
    </dgm:pt>
    <dgm:pt modelId="{809F9CAE-CF35-471C-81DF-D6482C472A43}" type="pres">
      <dgm:prSet presAssocID="{9C6A8CBB-918E-4CE8-8895-932DB6AF6977}" presName="tx3" presStyleLbl="revTx" presStyleIdx="17" presStyleCnt="28" custLinFactY="-800" custLinFactNeighborY="-100000"/>
      <dgm:spPr/>
      <dgm:t>
        <a:bodyPr/>
        <a:lstStyle/>
        <a:p>
          <a:endParaRPr lang="en-US"/>
        </a:p>
      </dgm:t>
    </dgm:pt>
    <dgm:pt modelId="{7D4E4A55-EBF4-425B-A514-9395C830F917}" type="pres">
      <dgm:prSet presAssocID="{9C6A8CBB-918E-4CE8-8895-932DB6AF6977}" presName="vert3" presStyleCnt="0"/>
      <dgm:spPr/>
    </dgm:pt>
    <dgm:pt modelId="{6E257BA8-C57A-4DF7-BBC2-9014BBA8367D}" type="pres">
      <dgm:prSet presAssocID="{53FBD4CE-E0C7-447B-950B-1BF5D0F716BA}" presName="thinLine3" presStyleLbl="callout" presStyleIdx="12" presStyleCnt="22" custLinFactY="-3496" custLinFactNeighborY="-100000"/>
      <dgm:spPr/>
    </dgm:pt>
    <dgm:pt modelId="{3CFBF210-71EC-4382-8AE1-DCF8721DF8E5}" type="pres">
      <dgm:prSet presAssocID="{B4A6CB80-763A-4DC2-A3FD-59342CEC737C}" presName="horz3" presStyleCnt="0"/>
      <dgm:spPr/>
    </dgm:pt>
    <dgm:pt modelId="{8EC3B692-DB6C-4E0C-9A75-F261B544F916}" type="pres">
      <dgm:prSet presAssocID="{B4A6CB80-763A-4DC2-A3FD-59342CEC737C}" presName="horzSpace3" presStyleCnt="0"/>
      <dgm:spPr/>
    </dgm:pt>
    <dgm:pt modelId="{3BDE05F6-E4C4-4C02-A735-E341C0D08A7E}" type="pres">
      <dgm:prSet presAssocID="{B4A6CB80-763A-4DC2-A3FD-59342CEC737C}" presName="tx3" presStyleLbl="revTx" presStyleIdx="18" presStyleCnt="28" custLinFactNeighborY="-63469"/>
      <dgm:spPr/>
      <dgm:t>
        <a:bodyPr/>
        <a:lstStyle/>
        <a:p>
          <a:endParaRPr lang="en-US"/>
        </a:p>
      </dgm:t>
    </dgm:pt>
    <dgm:pt modelId="{FB62CAAB-1432-44F2-A3FD-1D325B4E0483}" type="pres">
      <dgm:prSet presAssocID="{B4A6CB80-763A-4DC2-A3FD-59342CEC737C}" presName="vert3" presStyleCnt="0"/>
      <dgm:spPr/>
    </dgm:pt>
    <dgm:pt modelId="{4C8C4596-C5E5-4EC6-9D34-48D082672A1A}" type="pres">
      <dgm:prSet presAssocID="{F59A96DD-C8AA-437D-8EDC-E00EBE2B10A1}" presName="thinLine3" presStyleLbl="callout" presStyleIdx="13" presStyleCnt="22" custLinFactNeighborY="-63469"/>
      <dgm:spPr/>
    </dgm:pt>
    <dgm:pt modelId="{2FA04E2C-AC46-4E61-B20E-AE28EA12E86B}" type="pres">
      <dgm:prSet presAssocID="{F607F6E3-988F-40F3-8A8A-B557FE550785}" presName="horz3" presStyleCnt="0"/>
      <dgm:spPr/>
    </dgm:pt>
    <dgm:pt modelId="{2CB99C0B-661E-4321-A7C0-1F27F90058AC}" type="pres">
      <dgm:prSet presAssocID="{F607F6E3-988F-40F3-8A8A-B557FE550785}" presName="horzSpace3" presStyleCnt="0"/>
      <dgm:spPr/>
    </dgm:pt>
    <dgm:pt modelId="{E4D788F6-E87F-40E9-AC7D-0A8C7C73D2D1}" type="pres">
      <dgm:prSet presAssocID="{F607F6E3-988F-40F3-8A8A-B557FE550785}" presName="tx3" presStyleLbl="revTx" presStyleIdx="19" presStyleCnt="28" custLinFactNeighborY="-63469"/>
      <dgm:spPr/>
      <dgm:t>
        <a:bodyPr/>
        <a:lstStyle/>
        <a:p>
          <a:endParaRPr lang="en-US"/>
        </a:p>
      </dgm:t>
    </dgm:pt>
    <dgm:pt modelId="{596A18AB-11E6-46A9-B4C0-440DB9F3A0B8}" type="pres">
      <dgm:prSet presAssocID="{F607F6E3-988F-40F3-8A8A-B557FE550785}" presName="vert3" presStyleCnt="0"/>
      <dgm:spPr/>
    </dgm:pt>
    <dgm:pt modelId="{8CF7C908-AE9F-4BFF-8656-717CE637B0E8}" type="pres">
      <dgm:prSet presAssocID="{E1F6225D-6769-4E72-B41B-E120D0A36141}" presName="thinLine3" presStyleLbl="callout" presStyleIdx="14" presStyleCnt="22" custLinFactNeighborY="-26138"/>
      <dgm:spPr/>
    </dgm:pt>
    <dgm:pt modelId="{8980845F-C238-4ACC-8D7A-214442DE1A38}" type="pres">
      <dgm:prSet presAssocID="{42B37118-C6D7-4DC5-8509-3728F7F223A9}" presName="horz3" presStyleCnt="0"/>
      <dgm:spPr/>
    </dgm:pt>
    <dgm:pt modelId="{D41813B5-0537-46DE-B669-9BF20B8521E4}" type="pres">
      <dgm:prSet presAssocID="{42B37118-C6D7-4DC5-8509-3728F7F223A9}" presName="horzSpace3" presStyleCnt="0"/>
      <dgm:spPr/>
    </dgm:pt>
    <dgm:pt modelId="{5E4C50FA-4D33-449C-924C-2D46C05F011C}" type="pres">
      <dgm:prSet presAssocID="{42B37118-C6D7-4DC5-8509-3728F7F223A9}" presName="tx3" presStyleLbl="revTx" presStyleIdx="20" presStyleCnt="28" custLinFactNeighborY="-34584"/>
      <dgm:spPr/>
      <dgm:t>
        <a:bodyPr/>
        <a:lstStyle/>
        <a:p>
          <a:endParaRPr lang="en-US"/>
        </a:p>
      </dgm:t>
    </dgm:pt>
    <dgm:pt modelId="{0800E169-B3D2-4B41-AFF3-C8923D3ABE44}" type="pres">
      <dgm:prSet presAssocID="{42B37118-C6D7-4DC5-8509-3728F7F223A9}" presName="vert3" presStyleCnt="0"/>
      <dgm:spPr/>
    </dgm:pt>
    <dgm:pt modelId="{BAB01995-AFC0-415A-963D-0DD08C4C314B}" type="pres">
      <dgm:prSet presAssocID="{9E523A0A-76D6-4994-A80E-8E3817444A3D}" presName="thinLine3" presStyleLbl="callout" presStyleIdx="15" presStyleCnt="22" custLinFactNeighborY="11193"/>
      <dgm:spPr/>
    </dgm:pt>
    <dgm:pt modelId="{3108CBAA-C4E5-4EA1-9937-73C6F5E06A98}" type="pres">
      <dgm:prSet presAssocID="{A00F1570-BF8E-4494-8F56-9B7F44352734}" presName="horz3" presStyleCnt="0"/>
      <dgm:spPr/>
    </dgm:pt>
    <dgm:pt modelId="{B6F4AA6D-E50F-4E60-B029-142257BBE70B}" type="pres">
      <dgm:prSet presAssocID="{A00F1570-BF8E-4494-8F56-9B7F44352734}" presName="horzSpace3" presStyleCnt="0"/>
      <dgm:spPr/>
    </dgm:pt>
    <dgm:pt modelId="{BD492FFB-F09C-4918-BF73-4C654C989E92}" type="pres">
      <dgm:prSet presAssocID="{A00F1570-BF8E-4494-8F56-9B7F44352734}" presName="tx3" presStyleLbl="revTx" presStyleIdx="21" presStyleCnt="28" custLinFactNeighborY="-34584"/>
      <dgm:spPr/>
      <dgm:t>
        <a:bodyPr/>
        <a:lstStyle/>
        <a:p>
          <a:endParaRPr lang="en-US"/>
        </a:p>
      </dgm:t>
    </dgm:pt>
    <dgm:pt modelId="{19E060D8-2B1C-4D3A-A07E-0DA12AFB2433}" type="pres">
      <dgm:prSet presAssocID="{A00F1570-BF8E-4494-8F56-9B7F44352734}" presName="vert3" presStyleCnt="0"/>
      <dgm:spPr/>
    </dgm:pt>
    <dgm:pt modelId="{1D585A4C-310D-4A37-BC5D-2CC6EE2A15BB}" type="pres">
      <dgm:prSet presAssocID="{AE9000DA-5A4C-4E30-A697-DC7D31049868}" presName="thinLine3" presStyleLbl="callout" presStyleIdx="16" presStyleCnt="22"/>
      <dgm:spPr/>
    </dgm:pt>
    <dgm:pt modelId="{44044DDC-8BB0-49C7-AA20-CD1130884926}" type="pres">
      <dgm:prSet presAssocID="{06862313-0FA1-4FE9-8A0E-98CE2721ABE3}" presName="horz3" presStyleCnt="0"/>
      <dgm:spPr/>
    </dgm:pt>
    <dgm:pt modelId="{464092F4-676B-4BE8-BE98-897B49BED280}" type="pres">
      <dgm:prSet presAssocID="{06862313-0FA1-4FE9-8A0E-98CE2721ABE3}" presName="horzSpace3" presStyleCnt="0"/>
      <dgm:spPr/>
    </dgm:pt>
    <dgm:pt modelId="{79014A94-1717-4B38-B070-B372961A83F5}" type="pres">
      <dgm:prSet presAssocID="{06862313-0FA1-4FE9-8A0E-98CE2721ABE3}" presName="tx3" presStyleLbl="revTx" presStyleIdx="22" presStyleCnt="28" custLinFactNeighborY="-43030"/>
      <dgm:spPr/>
      <dgm:t>
        <a:bodyPr/>
        <a:lstStyle/>
        <a:p>
          <a:endParaRPr lang="en-US"/>
        </a:p>
      </dgm:t>
    </dgm:pt>
    <dgm:pt modelId="{E56A0593-CBF2-4193-BF43-5821507CD4B5}" type="pres">
      <dgm:prSet presAssocID="{06862313-0FA1-4FE9-8A0E-98CE2721ABE3}" presName="vert3" presStyleCnt="0"/>
      <dgm:spPr/>
    </dgm:pt>
    <dgm:pt modelId="{58AB4ACC-C15A-42E2-95E7-4256D33192A3}" type="pres">
      <dgm:prSet presAssocID="{D7FBD18E-F8EC-4552-A364-6E11C72E0451}" presName="thinLine2b" presStyleLbl="callout" presStyleIdx="17" presStyleCnt="22"/>
      <dgm:spPr/>
    </dgm:pt>
    <dgm:pt modelId="{EA8A78D1-36E3-4EB9-927F-AADCEC06DCCB}" type="pres">
      <dgm:prSet presAssocID="{D7FBD18E-F8EC-4552-A364-6E11C72E0451}" presName="vertSpace2b" presStyleCnt="0"/>
      <dgm:spPr/>
    </dgm:pt>
    <dgm:pt modelId="{15C8E21E-F07C-4E91-AEDA-88599B4EA8E5}" type="pres">
      <dgm:prSet presAssocID="{5629CFAE-27D9-4B91-A0F3-AF94947C3536}" presName="horz2" presStyleCnt="0"/>
      <dgm:spPr/>
    </dgm:pt>
    <dgm:pt modelId="{74EE4845-A0EB-496C-BF90-49AE0D4300AB}" type="pres">
      <dgm:prSet presAssocID="{5629CFAE-27D9-4B91-A0F3-AF94947C3536}" presName="horzSpace2" presStyleCnt="0"/>
      <dgm:spPr/>
    </dgm:pt>
    <dgm:pt modelId="{B92024F8-31C6-4CCB-B74C-41E9361D5BEA}" type="pres">
      <dgm:prSet presAssocID="{5629CFAE-27D9-4B91-A0F3-AF94947C3536}" presName="tx2" presStyleLbl="revTx" presStyleIdx="23" presStyleCnt="28"/>
      <dgm:spPr/>
      <dgm:t>
        <a:bodyPr/>
        <a:lstStyle/>
        <a:p>
          <a:endParaRPr lang="en-US"/>
        </a:p>
      </dgm:t>
    </dgm:pt>
    <dgm:pt modelId="{DC2E14C7-A2F4-4DF4-B922-711AD094AB91}" type="pres">
      <dgm:prSet presAssocID="{5629CFAE-27D9-4B91-A0F3-AF94947C3536}" presName="vert2" presStyleCnt="0"/>
      <dgm:spPr/>
    </dgm:pt>
    <dgm:pt modelId="{AFEACE06-6080-414F-A6BD-8F9C85CE32E1}" type="pres">
      <dgm:prSet presAssocID="{45741C98-CE03-4302-84EB-4768633DC661}" presName="horz3" presStyleCnt="0"/>
      <dgm:spPr/>
    </dgm:pt>
    <dgm:pt modelId="{499E1D3A-BC73-490E-AADF-C5B843016D1E}" type="pres">
      <dgm:prSet presAssocID="{45741C98-CE03-4302-84EB-4768633DC661}" presName="horzSpace3" presStyleCnt="0"/>
      <dgm:spPr/>
    </dgm:pt>
    <dgm:pt modelId="{5153F804-9BBB-48F9-B145-64B733563AE9}" type="pres">
      <dgm:prSet presAssocID="{45741C98-CE03-4302-84EB-4768633DC661}" presName="tx3" presStyleLbl="revTx" presStyleIdx="24" presStyleCnt="28"/>
      <dgm:spPr/>
      <dgm:t>
        <a:bodyPr/>
        <a:lstStyle/>
        <a:p>
          <a:endParaRPr lang="en-GB"/>
        </a:p>
      </dgm:t>
    </dgm:pt>
    <dgm:pt modelId="{D08A120D-DDCA-43D1-8B18-064185E48FBA}" type="pres">
      <dgm:prSet presAssocID="{45741C98-CE03-4302-84EB-4768633DC661}" presName="vert3" presStyleCnt="0"/>
      <dgm:spPr/>
    </dgm:pt>
    <dgm:pt modelId="{C3C5F339-B495-492E-9E76-01733F4B9CD4}" type="pres">
      <dgm:prSet presAssocID="{9B0C4DF0-2452-4BEB-9F59-C484EC258DAC}" presName="thinLine3" presStyleLbl="callout" presStyleIdx="18" presStyleCnt="22"/>
      <dgm:spPr/>
    </dgm:pt>
    <dgm:pt modelId="{82C87E5D-E10B-4490-8AC5-4C5270F4242B}" type="pres">
      <dgm:prSet presAssocID="{AA73A08C-85A6-45BC-BEF7-E8EE362D934D}" presName="horz3" presStyleCnt="0"/>
      <dgm:spPr/>
    </dgm:pt>
    <dgm:pt modelId="{B8F953E9-D274-4810-9723-3F15DAF25908}" type="pres">
      <dgm:prSet presAssocID="{AA73A08C-85A6-45BC-BEF7-E8EE362D934D}" presName="horzSpace3" presStyleCnt="0"/>
      <dgm:spPr/>
    </dgm:pt>
    <dgm:pt modelId="{CEB39451-5507-4A6A-B122-C5E6B5B8D9AB}" type="pres">
      <dgm:prSet presAssocID="{AA73A08C-85A6-45BC-BEF7-E8EE362D934D}" presName="tx3" presStyleLbl="revTx" presStyleIdx="25" presStyleCnt="28" custLinFactNeighborX="1697"/>
      <dgm:spPr/>
      <dgm:t>
        <a:bodyPr/>
        <a:lstStyle/>
        <a:p>
          <a:endParaRPr lang="en-US"/>
        </a:p>
      </dgm:t>
    </dgm:pt>
    <dgm:pt modelId="{440BE2B7-F293-48E7-9D12-59AB0A77CDD4}" type="pres">
      <dgm:prSet presAssocID="{AA73A08C-85A6-45BC-BEF7-E8EE362D934D}" presName="vert3" presStyleCnt="0"/>
      <dgm:spPr/>
    </dgm:pt>
    <dgm:pt modelId="{872BCA8D-5DF3-4D2B-BF3D-BA015D2525ED}" type="pres">
      <dgm:prSet presAssocID="{2AE21039-1EE7-4664-A78D-2F241E17E6B8}" presName="thinLine3" presStyleLbl="callout" presStyleIdx="19" presStyleCnt="22"/>
      <dgm:spPr/>
    </dgm:pt>
    <dgm:pt modelId="{3D7AB7D3-5CB7-8843-888A-8C803EE66A4A}" type="pres">
      <dgm:prSet presAssocID="{463C85CB-19E9-2C41-981A-5A7293E80A49}" presName="horz3" presStyleCnt="0"/>
      <dgm:spPr/>
    </dgm:pt>
    <dgm:pt modelId="{858F84BC-1009-7945-8EDC-D172643E1FF2}" type="pres">
      <dgm:prSet presAssocID="{463C85CB-19E9-2C41-981A-5A7293E80A49}" presName="horzSpace3" presStyleCnt="0"/>
      <dgm:spPr/>
    </dgm:pt>
    <dgm:pt modelId="{7286FA5A-9C29-844B-BF5D-A92FABB82663}" type="pres">
      <dgm:prSet presAssocID="{463C85CB-19E9-2C41-981A-5A7293E80A49}" presName="tx3" presStyleLbl="revTx" presStyleIdx="26" presStyleCnt="28"/>
      <dgm:spPr/>
      <dgm:t>
        <a:bodyPr/>
        <a:lstStyle/>
        <a:p>
          <a:endParaRPr lang="en-US"/>
        </a:p>
      </dgm:t>
    </dgm:pt>
    <dgm:pt modelId="{DBBC93CA-9AC0-4140-AE19-E6557B4AECC9}" type="pres">
      <dgm:prSet presAssocID="{463C85CB-19E9-2C41-981A-5A7293E80A49}" presName="vert3" presStyleCnt="0"/>
      <dgm:spPr/>
    </dgm:pt>
    <dgm:pt modelId="{B0BE1DE9-9FE6-3945-88F0-42B9ADADE18C}" type="pres">
      <dgm:prSet presAssocID="{258A3143-99AD-2F41-8B21-6B8980B88A07}" presName="thinLine3" presStyleLbl="callout" presStyleIdx="20" presStyleCnt="22"/>
      <dgm:spPr/>
    </dgm:pt>
    <dgm:pt modelId="{7D10D700-3007-4794-9B42-4278AEA8E787}" type="pres">
      <dgm:prSet presAssocID="{7131405A-FEC7-4B57-BE63-F7B9949712B4}" presName="horz3" presStyleCnt="0"/>
      <dgm:spPr/>
    </dgm:pt>
    <dgm:pt modelId="{BFC5D2D8-ADB7-4EF9-81B3-3589BC6476B5}" type="pres">
      <dgm:prSet presAssocID="{7131405A-FEC7-4B57-BE63-F7B9949712B4}" presName="horzSpace3" presStyleCnt="0"/>
      <dgm:spPr/>
    </dgm:pt>
    <dgm:pt modelId="{FC328320-EEB5-4001-BD4B-331DFC7F3C5D}" type="pres">
      <dgm:prSet presAssocID="{7131405A-FEC7-4B57-BE63-F7B9949712B4}" presName="tx3" presStyleLbl="revTx" presStyleIdx="27" presStyleCnt="28"/>
      <dgm:spPr/>
      <dgm:t>
        <a:bodyPr/>
        <a:lstStyle/>
        <a:p>
          <a:endParaRPr lang="en-GB"/>
        </a:p>
      </dgm:t>
    </dgm:pt>
    <dgm:pt modelId="{D7312AAF-B5D0-4738-9E18-4FEAE3010EC4}" type="pres">
      <dgm:prSet presAssocID="{7131405A-FEC7-4B57-BE63-F7B9949712B4}" presName="vert3" presStyleCnt="0"/>
      <dgm:spPr/>
    </dgm:pt>
    <dgm:pt modelId="{8F2F6451-A971-48A1-ABE9-0C0198DF8A78}" type="pres">
      <dgm:prSet presAssocID="{5629CFAE-27D9-4B91-A0F3-AF94947C3536}" presName="thinLine2b" presStyleLbl="callout" presStyleIdx="21" presStyleCnt="22"/>
      <dgm:spPr/>
    </dgm:pt>
    <dgm:pt modelId="{600A62F2-E0DC-4B54-9020-4D8FF604F8F7}" type="pres">
      <dgm:prSet presAssocID="{5629CFAE-27D9-4B91-A0F3-AF94947C3536}" presName="vertSpace2b" presStyleCnt="0"/>
      <dgm:spPr/>
    </dgm:pt>
  </dgm:ptLst>
  <dgm:cxnLst>
    <dgm:cxn modelId="{F901DF92-D275-45F8-953D-FDA821F10DC5}" srcId="{FBA34732-8D2F-4CE6-9DE1-AEFFCA179CDB}" destId="{3AE6C9BC-8D05-4593-A4ED-989DC7CFB498}" srcOrd="0" destOrd="0" parTransId="{3A986F1A-1D99-4A0D-9753-14745D224D62}" sibTransId="{CFF49FE4-01C6-4D54-B75F-84296B757102}"/>
    <dgm:cxn modelId="{DE4E9327-8D78-44FD-8F5E-089E4369B2DD}" srcId="{DF08CCCE-6951-4FC1-A3AC-CF5E1B1DF5F3}" destId="{EF486EE9-FBF1-4638-9F92-857F31260CE8}" srcOrd="0" destOrd="0" parTransId="{84434A66-0C60-4FE0-B3D9-291A0F1923F5}" sibTransId="{3AE9C4FB-35E2-47BF-8941-1A1DBA134A78}"/>
    <dgm:cxn modelId="{CF73F956-8611-4747-B294-E0D3D2DD6912}" srcId="{D7FBD18E-F8EC-4552-A364-6E11C72E0451}" destId="{A00F1570-BF8E-4494-8F56-9B7F44352734}" srcOrd="4" destOrd="0" parTransId="{4B6E0B10-1EC8-4A88-80F3-E362A14B1F75}" sibTransId="{AE9000DA-5A4C-4E30-A697-DC7D31049868}"/>
    <dgm:cxn modelId="{A8EB8017-C70F-E64E-9FDC-C31258867B32}" type="presOf" srcId="{3AE6C9BC-8D05-4593-A4ED-989DC7CFB498}" destId="{E2382318-EB3F-4321-A2D6-39612B33809D}" srcOrd="0" destOrd="0" presId="urn:microsoft.com/office/officeart/2008/layout/LinedList"/>
    <dgm:cxn modelId="{0F623756-8340-424F-A626-E64D692AD14F}" type="presOf" srcId="{DED9826A-F5E5-4386-986D-7BC2E6649465}" destId="{9E41F3F8-02FE-4488-A5FA-54CBAC825C70}" srcOrd="0" destOrd="0" presId="urn:microsoft.com/office/officeart/2008/layout/LinedList"/>
    <dgm:cxn modelId="{4EF29CBB-1846-462A-9927-F26383584BE2}" srcId="{DED9826A-F5E5-4386-986D-7BC2E6649465}" destId="{DF08CCCE-6951-4FC1-A3AC-CF5E1B1DF5F3}" srcOrd="1" destOrd="0" parTransId="{DDD31882-4481-46DB-BE18-71523FB387FA}" sibTransId="{EDC31D6B-90AD-42D2-A189-B5F47F6A1510}"/>
    <dgm:cxn modelId="{38513487-097D-F041-A128-A6ECFCE22121}" srcId="{5629CFAE-27D9-4B91-A0F3-AF94947C3536}" destId="{463C85CB-19E9-2C41-981A-5A7293E80A49}" srcOrd="2" destOrd="0" parTransId="{B4AFFBA0-386B-4441-9BFE-FEEE7B51DB59}" sibTransId="{258A3143-99AD-2F41-8B21-6B8980B88A07}"/>
    <dgm:cxn modelId="{3A481978-E579-B54B-8DFE-21693018B9B6}" type="presOf" srcId="{5629CFAE-27D9-4B91-A0F3-AF94947C3536}" destId="{B92024F8-31C6-4CCB-B74C-41E9361D5BEA}" srcOrd="0" destOrd="0" presId="urn:microsoft.com/office/officeart/2008/layout/LinedList"/>
    <dgm:cxn modelId="{41172D96-9DD2-3F41-AF83-D15C329FA834}" type="presOf" srcId="{DF08CCCE-6951-4FC1-A3AC-CF5E1B1DF5F3}" destId="{E789E593-AE3D-467E-99FB-8937B8B2E363}" srcOrd="0" destOrd="0" presId="urn:microsoft.com/office/officeart/2008/layout/LinedList"/>
    <dgm:cxn modelId="{4920B212-8B48-4B7F-8F26-3E918D2E9B1E}" srcId="{D7FBD18E-F8EC-4552-A364-6E11C72E0451}" destId="{B4A6CB80-763A-4DC2-A3FD-59342CEC737C}" srcOrd="1" destOrd="0" parTransId="{B2BFD31F-1450-4D85-959F-78EC9A9B97A8}" sibTransId="{F59A96DD-C8AA-437D-8EDC-E00EBE2B10A1}"/>
    <dgm:cxn modelId="{E2472702-6FB7-4EB8-A49D-E5B47EFCCDA5}" srcId="{854E7559-D612-4BFC-BF68-16492ED9DF18}" destId="{61955721-F665-4B3B-BC5F-D421249B035A}" srcOrd="0" destOrd="0" parTransId="{85E7D7D6-EA7A-4DD8-B809-676ED7E0453F}" sibTransId="{42DD1602-95F8-4266-AF71-6619C1970506}"/>
    <dgm:cxn modelId="{96FCC9E6-50E1-7C4B-8CB1-C6A0DF1A437D}" type="presOf" srcId="{EF486EE9-FBF1-4638-9F92-857F31260CE8}" destId="{C0325F7A-031F-4D51-9B63-89CA9279921E}" srcOrd="0" destOrd="0" presId="urn:microsoft.com/office/officeart/2008/layout/LinedList"/>
    <dgm:cxn modelId="{C0988DE3-0E2D-2D4A-A8C8-1ECDF6E47B87}" type="presOf" srcId="{D7FBD18E-F8EC-4552-A364-6E11C72E0451}" destId="{5AF19863-98FD-4B24-80E4-DE8D31B258C2}" srcOrd="0" destOrd="0" presId="urn:microsoft.com/office/officeart/2008/layout/LinedList"/>
    <dgm:cxn modelId="{0B02184D-4C50-9743-9405-355D4D047FE1}" type="presOf" srcId="{0F484F5F-7EC5-4E0C-8E92-7BFAFF0B5BBD}" destId="{3AB9E99B-B547-437D-872B-18FF509A3920}" srcOrd="0" destOrd="0" presId="urn:microsoft.com/office/officeart/2008/layout/LinedList"/>
    <dgm:cxn modelId="{D2054D2C-F12E-8C4B-A965-BB105F010E3C}" type="presOf" srcId="{AA73A08C-85A6-45BC-BEF7-E8EE362D934D}" destId="{CEB39451-5507-4A6A-B122-C5E6B5B8D9AB}" srcOrd="0" destOrd="0" presId="urn:microsoft.com/office/officeart/2008/layout/LinedList"/>
    <dgm:cxn modelId="{055FEE75-B71A-4ED5-8533-ED1266A07C73}" srcId="{FBA34732-8D2F-4CE6-9DE1-AEFFCA179CDB}" destId="{3D182BEA-0DC4-4250-85AF-A0C41A847011}" srcOrd="1" destOrd="0" parTransId="{6C30A79D-C568-4A79-82EE-AC5BA7CFB76E}" sibTransId="{1ED3A50D-782E-45D1-B9E1-0490AFD59B68}"/>
    <dgm:cxn modelId="{2927E46D-485D-014A-9B45-784E22EF69AC}" type="presOf" srcId="{06862313-0FA1-4FE9-8A0E-98CE2721ABE3}" destId="{79014A94-1717-4B38-B070-B372961A83F5}" srcOrd="0" destOrd="0" presId="urn:microsoft.com/office/officeart/2008/layout/LinedList"/>
    <dgm:cxn modelId="{B510D176-D74C-E64B-8BB8-433716A671AC}" type="presOf" srcId="{3D182BEA-0DC4-4250-85AF-A0C41A847011}" destId="{94A686FA-2B98-4B92-B7A4-8DA6F1749C82}" srcOrd="0" destOrd="0" presId="urn:microsoft.com/office/officeart/2008/layout/LinedList"/>
    <dgm:cxn modelId="{DB25F98B-A69B-3E40-9FEB-F4A9179353D5}" type="presOf" srcId="{7131405A-FEC7-4B57-BE63-F7B9949712B4}" destId="{FC328320-EEB5-4001-BD4B-331DFC7F3C5D}" srcOrd="0" destOrd="0" presId="urn:microsoft.com/office/officeart/2008/layout/LinedList"/>
    <dgm:cxn modelId="{A0E43808-79AC-47B9-B341-A9AECA8A1628}" srcId="{7AC92B13-AAFB-4B89-A6C3-A021684A16FC}" destId="{DED9826A-F5E5-4386-986D-7BC2E6649465}" srcOrd="0" destOrd="0" parTransId="{582DCB98-5AB9-4B0D-B18D-53ED7BE53CC1}" sibTransId="{4234FCA6-BA5C-403E-BB54-83F7E4A22646}"/>
    <dgm:cxn modelId="{C6A0F745-3B72-44B3-B681-D6183D629257}" srcId="{D7FBD18E-F8EC-4552-A364-6E11C72E0451}" destId="{42B37118-C6D7-4DC5-8509-3728F7F223A9}" srcOrd="3" destOrd="0" parTransId="{342A24A0-5E69-4822-9BF1-1162B587E897}" sibTransId="{9E523A0A-76D6-4994-A80E-8E3817444A3D}"/>
    <dgm:cxn modelId="{2A466BE9-7B2C-AF49-AAF4-8D529A244873}" type="presOf" srcId="{33724386-B5C1-4E2C-A260-7DF5045CE81D}" destId="{765EAA37-5BC8-40A4-AB12-E0EB40877768}" srcOrd="0" destOrd="0" presId="urn:microsoft.com/office/officeart/2008/layout/LinedList"/>
    <dgm:cxn modelId="{50D7E011-5070-3841-9747-6FBE8E1C89D5}" type="presOf" srcId="{E9A3A47B-2BCB-42C1-8043-2F1D557E2DC8}" destId="{06408C88-6D7D-47C2-893F-AB7729AB1360}" srcOrd="0" destOrd="0" presId="urn:microsoft.com/office/officeart/2008/layout/LinedList"/>
    <dgm:cxn modelId="{77AC66A2-601C-4AA6-AB81-AAC06168DFE1}" srcId="{DED9826A-F5E5-4386-986D-7BC2E6649465}" destId="{FBA34732-8D2F-4CE6-9DE1-AEFFCA179CDB}" srcOrd="2" destOrd="0" parTransId="{0BC2F7E8-9D88-43D3-9223-5A56F4BC6E14}" sibTransId="{C555067E-27ED-4446-8DC9-C0A0908AE556}"/>
    <dgm:cxn modelId="{38E89A59-569B-4108-B142-CD757277EA0C}" srcId="{854E7559-D612-4BFC-BF68-16492ED9DF18}" destId="{0F484F5F-7EC5-4E0C-8E92-7BFAFF0B5BBD}" srcOrd="4" destOrd="0" parTransId="{AB4FDE52-4DBF-46AC-8BD1-3BA939155E4F}" sibTransId="{286EEA87-49CD-4E4E-AECA-4DAD3B6C6479}"/>
    <dgm:cxn modelId="{EAD6C487-B817-2640-A132-A2652E5B9D3A}" type="presOf" srcId="{3CC1D803-4659-4146-A2F4-04275752A9E2}" destId="{5BF42024-C9C7-4799-810F-CA2591B70A63}" srcOrd="0" destOrd="0" presId="urn:microsoft.com/office/officeart/2008/layout/LinedList"/>
    <dgm:cxn modelId="{61E6D367-0967-49F7-A654-CC5B74A0BD75}" srcId="{DF08CCCE-6951-4FC1-A3AC-CF5E1B1DF5F3}" destId="{12E1126D-0361-46E1-9172-1EF920862C9F}" srcOrd="4" destOrd="0" parTransId="{8ED48D5E-8773-47D0-B5CB-4488DE50DD3D}" sibTransId="{848EED51-E7A0-42D7-A994-0ABD89879CA3}"/>
    <dgm:cxn modelId="{DF4EA220-14FA-474C-A98E-082B05219FD7}" type="presOf" srcId="{8BA1A956-0979-4E79-ADF5-D77532159C48}" destId="{0BAA6302-F6BF-4BB9-B9AC-DE37224F9260}" srcOrd="0" destOrd="0" presId="urn:microsoft.com/office/officeart/2008/layout/LinedList"/>
    <dgm:cxn modelId="{663BB5BC-36BA-7B4A-A7F4-BEC47BF20AFE}" type="presOf" srcId="{B4A6CB80-763A-4DC2-A3FD-59342CEC737C}" destId="{3BDE05F6-E4C4-4C02-A735-E341C0D08A7E}" srcOrd="0" destOrd="0" presId="urn:microsoft.com/office/officeart/2008/layout/LinedList"/>
    <dgm:cxn modelId="{B2A655FE-B65B-C04E-97E6-47F4EC5066C6}" type="presOf" srcId="{42B37118-C6D7-4DC5-8509-3728F7F223A9}" destId="{5E4C50FA-4D33-449C-924C-2D46C05F011C}" srcOrd="0" destOrd="0" presId="urn:microsoft.com/office/officeart/2008/layout/LinedList"/>
    <dgm:cxn modelId="{061690A0-3AC3-4A4C-9544-512395D868AE}" srcId="{5629CFAE-27D9-4B91-A0F3-AF94947C3536}" destId="{45741C98-CE03-4302-84EB-4768633DC661}" srcOrd="0" destOrd="0" parTransId="{44950DDA-E3A2-42B0-9E58-104AE863FE81}" sibTransId="{9B0C4DF0-2452-4BEB-9F59-C484EC258DAC}"/>
    <dgm:cxn modelId="{C15889CB-C234-4848-B47D-2235A5A4B21D}" srcId="{854E7559-D612-4BFC-BF68-16492ED9DF18}" destId="{8BA1A956-0979-4E79-ADF5-D77532159C48}" srcOrd="2" destOrd="0" parTransId="{74B9236C-6936-4ED2-8333-0985B36B0CC6}" sibTransId="{B8498251-3CCC-4C54-B4EF-7AEEEDF187CA}"/>
    <dgm:cxn modelId="{0FFDFFD1-47D7-4D33-BC5E-5CABF3ADF6E5}" srcId="{DF08CCCE-6951-4FC1-A3AC-CF5E1B1DF5F3}" destId="{E9A3A47B-2BCB-42C1-8043-2F1D557E2DC8}" srcOrd="3" destOrd="0" parTransId="{F344A20A-9A28-4CC4-B217-5C1A439E4F09}" sibTransId="{3834379F-8F5F-4317-822C-F86608E23476}"/>
    <dgm:cxn modelId="{9BE86C9D-9B81-41E2-92E4-ABD8953E25A6}" srcId="{D7FBD18E-F8EC-4552-A364-6E11C72E0451}" destId="{F607F6E3-988F-40F3-8A8A-B557FE550785}" srcOrd="2" destOrd="0" parTransId="{4E88F859-E0F3-426C-9114-2F5444BF076E}" sibTransId="{E1F6225D-6769-4E72-B41B-E120D0A36141}"/>
    <dgm:cxn modelId="{4FA9631E-82FB-B44C-93F6-FBEC83BA33A8}" type="presOf" srcId="{61955721-F665-4B3B-BC5F-D421249B035A}" destId="{6D772F3E-A0F3-4406-AC8F-3A83AAE5ABAD}" srcOrd="0" destOrd="0" presId="urn:microsoft.com/office/officeart/2008/layout/LinedList"/>
    <dgm:cxn modelId="{D3032D35-24BF-4516-B8C5-366172990989}" srcId="{854E7559-D612-4BFC-BF68-16492ED9DF18}" destId="{33724386-B5C1-4E2C-A260-7DF5045CE81D}" srcOrd="3" destOrd="0" parTransId="{1E90DBCA-912B-49AF-BB57-C5D03BAC6890}" sibTransId="{98062ACB-D8B6-430A-9744-C134BB85AE4D}"/>
    <dgm:cxn modelId="{AB9F5824-4C0B-6945-8518-42B896F57876}" type="presOf" srcId="{F607F6E3-988F-40F3-8A8A-B557FE550785}" destId="{E4D788F6-E87F-40E9-AC7D-0A8C7C73D2D1}" srcOrd="0" destOrd="0" presId="urn:microsoft.com/office/officeart/2008/layout/LinedList"/>
    <dgm:cxn modelId="{CB7133A3-BA23-C64B-9707-55C04740918D}" type="presOf" srcId="{9C6A8CBB-918E-4CE8-8895-932DB6AF6977}" destId="{809F9CAE-CF35-471C-81DF-D6482C472A43}" srcOrd="0" destOrd="0" presId="urn:microsoft.com/office/officeart/2008/layout/LinedList"/>
    <dgm:cxn modelId="{E5F068C6-7AF9-184A-B0B6-67770C0B272C}" type="presOf" srcId="{854E7559-D612-4BFC-BF68-16492ED9DF18}" destId="{E5FF5CE7-15F2-401C-AC35-A5CA4139356B}" srcOrd="0" destOrd="0" presId="urn:microsoft.com/office/officeart/2008/layout/LinedList"/>
    <dgm:cxn modelId="{D9108672-AC5E-4C6C-AFAC-BD423BFDA137}" srcId="{DF08CCCE-6951-4FC1-A3AC-CF5E1B1DF5F3}" destId="{3CC1D803-4659-4146-A2F4-04275752A9E2}" srcOrd="1" destOrd="0" parTransId="{89EEF141-339C-4087-8033-3845331E17EA}" sibTransId="{FE369B3A-CFFB-4B58-B7C2-32D86D9753C6}"/>
    <dgm:cxn modelId="{681F34E1-4F26-4166-B9F1-96B6261BEC38}" srcId="{DED9826A-F5E5-4386-986D-7BC2E6649465}" destId="{D7FBD18E-F8EC-4552-A364-6E11C72E0451}" srcOrd="3" destOrd="0" parTransId="{FF246D01-20E5-4867-8BDB-06B6052B97BC}" sibTransId="{AD320B1E-1405-4196-B9DE-68B92656A63B}"/>
    <dgm:cxn modelId="{A1335E5E-0C30-6541-A87C-D0F061D7A132}" type="presOf" srcId="{0B3B8DF1-5955-4A42-8C5E-CC5BAC446740}" destId="{04365603-833F-4C14-8CFB-17BACB472837}" srcOrd="0" destOrd="0" presId="urn:microsoft.com/office/officeart/2008/layout/LinedList"/>
    <dgm:cxn modelId="{AE9AF4E0-09C3-48D2-BF71-E6882736232A}" srcId="{DED9826A-F5E5-4386-986D-7BC2E6649465}" destId="{854E7559-D612-4BFC-BF68-16492ED9DF18}" srcOrd="0" destOrd="0" parTransId="{E1689560-FACC-4465-AE5B-3ABDA7099A71}" sibTransId="{5515B436-E397-484D-8554-1A4892BAA325}"/>
    <dgm:cxn modelId="{461D9879-FA3D-B74A-87B1-34CE3CEB042D}" type="presOf" srcId="{12E1126D-0361-46E1-9172-1EF920862C9F}" destId="{63B9F373-223C-4C9A-B664-96FEB4B1E59A}" srcOrd="0" destOrd="0" presId="urn:microsoft.com/office/officeart/2008/layout/LinedList"/>
    <dgm:cxn modelId="{EA842C54-61A9-4AE3-9ABA-09205637F1ED}" srcId="{D7FBD18E-F8EC-4552-A364-6E11C72E0451}" destId="{06862313-0FA1-4FE9-8A0E-98CE2721ABE3}" srcOrd="5" destOrd="0" parTransId="{597808D1-E3F0-4ED3-813D-63482A59E359}" sibTransId="{3043F78E-3EAA-40E5-A453-ACC6943A8B7F}"/>
    <dgm:cxn modelId="{D50B21E8-951F-6047-B5C0-E45CAE9C5CFA}" type="presOf" srcId="{463C85CB-19E9-2C41-981A-5A7293E80A49}" destId="{7286FA5A-9C29-844B-BF5D-A92FABB82663}" srcOrd="0" destOrd="0" presId="urn:microsoft.com/office/officeart/2008/layout/LinedList"/>
    <dgm:cxn modelId="{594E2E75-9C25-4634-9A7C-430DE0125CA2}" srcId="{D7FBD18E-F8EC-4552-A364-6E11C72E0451}" destId="{9C6A8CBB-918E-4CE8-8895-932DB6AF6977}" srcOrd="0" destOrd="0" parTransId="{F6A8E6F1-4C56-4853-AB36-DF06F2334C94}" sibTransId="{53FBD4CE-E0C7-447B-950B-1BF5D0F716BA}"/>
    <dgm:cxn modelId="{4413348C-073C-6E49-AB86-D42F7F0C040F}" type="presOf" srcId="{A00F1570-BF8E-4494-8F56-9B7F44352734}" destId="{BD492FFB-F09C-4918-BF73-4C654C989E92}" srcOrd="0" destOrd="0" presId="urn:microsoft.com/office/officeart/2008/layout/LinedList"/>
    <dgm:cxn modelId="{26C9F3BF-91BE-2849-BB97-E9BE0FFAE9BA}" type="presOf" srcId="{7AC92B13-AAFB-4B89-A6C3-A021684A16FC}" destId="{432D086D-DDB7-4AF3-9B53-E622A340C049}" srcOrd="0" destOrd="0" presId="urn:microsoft.com/office/officeart/2008/layout/LinedList"/>
    <dgm:cxn modelId="{E4F835B1-5F39-E54E-80D7-129343A7E098}" type="presOf" srcId="{45741C98-CE03-4302-84EB-4768633DC661}" destId="{5153F804-9BBB-48F9-B145-64B733563AE9}" srcOrd="0" destOrd="0" presId="urn:microsoft.com/office/officeart/2008/layout/LinedList"/>
    <dgm:cxn modelId="{A678C934-D5ED-42F3-8335-D927819FD3CB}" srcId="{DED9826A-F5E5-4386-986D-7BC2E6649465}" destId="{5629CFAE-27D9-4B91-A0F3-AF94947C3536}" srcOrd="4" destOrd="0" parTransId="{393B8872-1E54-4DAD-BB73-0B69324C676B}" sibTransId="{72A852A2-4C23-4C9B-9C57-7F3DC2295A95}"/>
    <dgm:cxn modelId="{9B371FCB-1EA7-4542-A92A-BE3C27914B3C}" srcId="{5629CFAE-27D9-4B91-A0F3-AF94947C3536}" destId="{AA73A08C-85A6-45BC-BEF7-E8EE362D934D}" srcOrd="1" destOrd="0" parTransId="{D47D15EB-2F83-41B0-9388-6F5666037061}" sibTransId="{2AE21039-1EE7-4664-A78D-2F241E17E6B8}"/>
    <dgm:cxn modelId="{8A786B1E-A699-FB46-B99F-987439E620C2}" type="presOf" srcId="{FBA34732-8D2F-4CE6-9DE1-AEFFCA179CDB}" destId="{761FF2F1-015E-44A4-B672-D66F73F827EB}" srcOrd="0" destOrd="0" presId="urn:microsoft.com/office/officeart/2008/layout/LinedList"/>
    <dgm:cxn modelId="{8A1225C9-720D-4DF3-AB21-825BF8700011}" srcId="{5629CFAE-27D9-4B91-A0F3-AF94947C3536}" destId="{7131405A-FEC7-4B57-BE63-F7B9949712B4}" srcOrd="3" destOrd="0" parTransId="{CCA7802A-7E1E-4D87-803C-F1176AF43F0B}" sibTransId="{09FDFDF5-25F4-4F3D-BD1C-60A237F76ABE}"/>
    <dgm:cxn modelId="{DDF513F5-B9C8-4E89-A2A2-19D49DB332F7}" srcId="{DF08CCCE-6951-4FC1-A3AC-CF5E1B1DF5F3}" destId="{6A05D7CC-6D95-4D6D-8DF4-B975E2605C60}" srcOrd="2" destOrd="0" parTransId="{FCC0B9A8-3F1A-4790-9605-D1444B50D723}" sibTransId="{609D0D0F-2A3E-470B-956F-3174D2270FBD}"/>
    <dgm:cxn modelId="{1B851631-B0EC-FC48-B541-B5A74DADA601}" type="presOf" srcId="{6A05D7CC-6D95-4D6D-8DF4-B975E2605C60}" destId="{9C613E2E-F6B6-4723-810B-E2CE00E7AE55}" srcOrd="0" destOrd="0" presId="urn:microsoft.com/office/officeart/2008/layout/LinedList"/>
    <dgm:cxn modelId="{64BD6425-9FF4-464D-B5E8-841C1CFB1A32}" srcId="{854E7559-D612-4BFC-BF68-16492ED9DF18}" destId="{0B3B8DF1-5955-4A42-8C5E-CC5BAC446740}" srcOrd="1" destOrd="0" parTransId="{893EAC3F-9F7B-4E2E-9A00-3B6FF6A17010}" sibTransId="{66F3902C-CD06-4B17-9502-DCAE59963C21}"/>
    <dgm:cxn modelId="{2DAAD068-6372-9345-BB4B-985CFEE86FDA}" type="presParOf" srcId="{432D086D-DDB7-4AF3-9B53-E622A340C049}" destId="{70BABC11-E781-4EC6-8FBA-176299B03C3B}" srcOrd="0" destOrd="0" presId="urn:microsoft.com/office/officeart/2008/layout/LinedList"/>
    <dgm:cxn modelId="{913BC70C-0A93-0E4F-AF1A-C7748E81D5C2}" type="presParOf" srcId="{432D086D-DDB7-4AF3-9B53-E622A340C049}" destId="{E1497DFA-09D1-40C4-AC5D-1BC27E652B16}" srcOrd="1" destOrd="0" presId="urn:microsoft.com/office/officeart/2008/layout/LinedList"/>
    <dgm:cxn modelId="{9E50A287-3C05-AC4E-8C70-EC470A52F91C}" type="presParOf" srcId="{E1497DFA-09D1-40C4-AC5D-1BC27E652B16}" destId="{9E41F3F8-02FE-4488-A5FA-54CBAC825C70}" srcOrd="0" destOrd="0" presId="urn:microsoft.com/office/officeart/2008/layout/LinedList"/>
    <dgm:cxn modelId="{92876F7C-45E5-CC41-B9C2-E47E92ABD092}" type="presParOf" srcId="{E1497DFA-09D1-40C4-AC5D-1BC27E652B16}" destId="{1B745E92-92AE-4A25-840F-4CD5469094D1}" srcOrd="1" destOrd="0" presId="urn:microsoft.com/office/officeart/2008/layout/LinedList"/>
    <dgm:cxn modelId="{DC736A44-F664-B341-925E-C145389E9961}" type="presParOf" srcId="{1B745E92-92AE-4A25-840F-4CD5469094D1}" destId="{689D1DE2-AC7A-4076-8969-6E0D10CAB823}" srcOrd="0" destOrd="0" presId="urn:microsoft.com/office/officeart/2008/layout/LinedList"/>
    <dgm:cxn modelId="{188CC5A2-56C4-B14D-89A2-666AD18EE318}" type="presParOf" srcId="{1B745E92-92AE-4A25-840F-4CD5469094D1}" destId="{34987E2E-1FD4-4C2C-8B33-20616AC8FD00}" srcOrd="1" destOrd="0" presId="urn:microsoft.com/office/officeart/2008/layout/LinedList"/>
    <dgm:cxn modelId="{EC339013-4EDB-2A4A-BD77-8F8A3263F6E4}" type="presParOf" srcId="{34987E2E-1FD4-4C2C-8B33-20616AC8FD00}" destId="{45AE0C0E-FFAB-42D5-9578-4CC4FDDE3EA2}" srcOrd="0" destOrd="0" presId="urn:microsoft.com/office/officeart/2008/layout/LinedList"/>
    <dgm:cxn modelId="{5275FDB0-354A-6247-BD7C-C1DC995E5650}" type="presParOf" srcId="{34987E2E-1FD4-4C2C-8B33-20616AC8FD00}" destId="{E5FF5CE7-15F2-401C-AC35-A5CA4139356B}" srcOrd="1" destOrd="0" presId="urn:microsoft.com/office/officeart/2008/layout/LinedList"/>
    <dgm:cxn modelId="{0D422DCF-E790-1345-A17B-5595525E5CB2}" type="presParOf" srcId="{34987E2E-1FD4-4C2C-8B33-20616AC8FD00}" destId="{C76F403B-0A9F-4E40-9C9E-738F899F5016}" srcOrd="2" destOrd="0" presId="urn:microsoft.com/office/officeart/2008/layout/LinedList"/>
    <dgm:cxn modelId="{C4EB66F3-C55D-F94D-BFEC-FC975274E762}" type="presParOf" srcId="{C76F403B-0A9F-4E40-9C9E-738F899F5016}" destId="{FC1D268D-6D16-4ACD-AE7A-A52D6E1A9F4F}" srcOrd="0" destOrd="0" presId="urn:microsoft.com/office/officeart/2008/layout/LinedList"/>
    <dgm:cxn modelId="{9EED34D4-4BB7-6D4D-BC2D-CDA84BB666F4}" type="presParOf" srcId="{FC1D268D-6D16-4ACD-AE7A-A52D6E1A9F4F}" destId="{784806DE-AA21-4CF6-A297-AB68B9142BF3}" srcOrd="0" destOrd="0" presId="urn:microsoft.com/office/officeart/2008/layout/LinedList"/>
    <dgm:cxn modelId="{1266AAA5-8944-3044-B36D-6D8FA09C9D85}" type="presParOf" srcId="{FC1D268D-6D16-4ACD-AE7A-A52D6E1A9F4F}" destId="{6D772F3E-A0F3-4406-AC8F-3A83AAE5ABAD}" srcOrd="1" destOrd="0" presId="urn:microsoft.com/office/officeart/2008/layout/LinedList"/>
    <dgm:cxn modelId="{3B01BAB8-33CD-2046-84D1-354444F7075A}" type="presParOf" srcId="{FC1D268D-6D16-4ACD-AE7A-A52D6E1A9F4F}" destId="{A6CE32ED-B628-4A29-B7EE-E326F1D555BA}" srcOrd="2" destOrd="0" presId="urn:microsoft.com/office/officeart/2008/layout/LinedList"/>
    <dgm:cxn modelId="{6518436E-3085-DF48-827E-96696F2A5859}" type="presParOf" srcId="{C76F403B-0A9F-4E40-9C9E-738F899F5016}" destId="{0D9F43A0-4AA3-41F6-A0A9-76E60C1259E7}" srcOrd="1" destOrd="0" presId="urn:microsoft.com/office/officeart/2008/layout/LinedList"/>
    <dgm:cxn modelId="{5758C807-0640-D54C-93CF-2989CC726FB8}" type="presParOf" srcId="{C76F403B-0A9F-4E40-9C9E-738F899F5016}" destId="{9214FEC0-ECF7-4650-A025-0E303E18679F}" srcOrd="2" destOrd="0" presId="urn:microsoft.com/office/officeart/2008/layout/LinedList"/>
    <dgm:cxn modelId="{4B4125C5-EC07-E64F-83A4-939CF53ED2CA}" type="presParOf" srcId="{9214FEC0-ECF7-4650-A025-0E303E18679F}" destId="{4164A8E6-6D69-4D12-AE06-0CC478C0B63B}" srcOrd="0" destOrd="0" presId="urn:microsoft.com/office/officeart/2008/layout/LinedList"/>
    <dgm:cxn modelId="{EF5C5157-D40D-DF41-83DF-E070A93A85D1}" type="presParOf" srcId="{9214FEC0-ECF7-4650-A025-0E303E18679F}" destId="{04365603-833F-4C14-8CFB-17BACB472837}" srcOrd="1" destOrd="0" presId="urn:microsoft.com/office/officeart/2008/layout/LinedList"/>
    <dgm:cxn modelId="{F503F2FA-50B2-ED49-A289-87E84327BE08}" type="presParOf" srcId="{9214FEC0-ECF7-4650-A025-0E303E18679F}" destId="{F2EE8DE1-175C-4096-A678-CBE0FF107A3B}" srcOrd="2" destOrd="0" presId="urn:microsoft.com/office/officeart/2008/layout/LinedList"/>
    <dgm:cxn modelId="{D283C8FC-9A86-5540-9655-D363AB8C7C31}" type="presParOf" srcId="{C76F403B-0A9F-4E40-9C9E-738F899F5016}" destId="{E4BD6E4C-20E5-4956-8DD4-B4EFB76633E3}" srcOrd="3" destOrd="0" presId="urn:microsoft.com/office/officeart/2008/layout/LinedList"/>
    <dgm:cxn modelId="{8095EAB2-581D-5D49-81D3-86657D095CB9}" type="presParOf" srcId="{C76F403B-0A9F-4E40-9C9E-738F899F5016}" destId="{7F71CFF9-B037-44B9-8B70-21E79C87D760}" srcOrd="4" destOrd="0" presId="urn:microsoft.com/office/officeart/2008/layout/LinedList"/>
    <dgm:cxn modelId="{189B7DE6-BB22-404A-96AB-E2DAD34BBAC3}" type="presParOf" srcId="{7F71CFF9-B037-44B9-8B70-21E79C87D760}" destId="{6721DA97-9098-4036-A18C-7A03613E2C81}" srcOrd="0" destOrd="0" presId="urn:microsoft.com/office/officeart/2008/layout/LinedList"/>
    <dgm:cxn modelId="{1A7B15BC-13F2-554B-9A5E-2116AB7A6DA9}" type="presParOf" srcId="{7F71CFF9-B037-44B9-8B70-21E79C87D760}" destId="{0BAA6302-F6BF-4BB9-B9AC-DE37224F9260}" srcOrd="1" destOrd="0" presId="urn:microsoft.com/office/officeart/2008/layout/LinedList"/>
    <dgm:cxn modelId="{FD272D51-2CCD-F641-AF82-74A778CF5F75}" type="presParOf" srcId="{7F71CFF9-B037-44B9-8B70-21E79C87D760}" destId="{80C3B413-18E1-4CFC-8351-4FE72C73D91C}" srcOrd="2" destOrd="0" presId="urn:microsoft.com/office/officeart/2008/layout/LinedList"/>
    <dgm:cxn modelId="{6A6A14F0-FA2A-D34A-8950-C08287D702AC}" type="presParOf" srcId="{C76F403B-0A9F-4E40-9C9E-738F899F5016}" destId="{1F5108DA-F510-4176-820D-A1739CD835E0}" srcOrd="5" destOrd="0" presId="urn:microsoft.com/office/officeart/2008/layout/LinedList"/>
    <dgm:cxn modelId="{593C6D9E-0450-F846-8298-5B15A807EEF9}" type="presParOf" srcId="{C76F403B-0A9F-4E40-9C9E-738F899F5016}" destId="{FF478FD3-48E9-488C-8896-A0D4294A3EFD}" srcOrd="6" destOrd="0" presId="urn:microsoft.com/office/officeart/2008/layout/LinedList"/>
    <dgm:cxn modelId="{8F18B1DF-EF13-CC48-81C7-2833B6FFEFD7}" type="presParOf" srcId="{FF478FD3-48E9-488C-8896-A0D4294A3EFD}" destId="{A8A634E6-BB25-426B-AB83-1484D048AF8B}" srcOrd="0" destOrd="0" presId="urn:microsoft.com/office/officeart/2008/layout/LinedList"/>
    <dgm:cxn modelId="{31A88B97-43FE-ED40-8D46-5EAAD64D6ECF}" type="presParOf" srcId="{FF478FD3-48E9-488C-8896-A0D4294A3EFD}" destId="{765EAA37-5BC8-40A4-AB12-E0EB40877768}" srcOrd="1" destOrd="0" presId="urn:microsoft.com/office/officeart/2008/layout/LinedList"/>
    <dgm:cxn modelId="{5718EC53-DFF2-A44D-8D86-2DF441F1183A}" type="presParOf" srcId="{FF478FD3-48E9-488C-8896-A0D4294A3EFD}" destId="{3E9D5221-BDC6-4C6E-A254-68FBE0B153E4}" srcOrd="2" destOrd="0" presId="urn:microsoft.com/office/officeart/2008/layout/LinedList"/>
    <dgm:cxn modelId="{A6D5098A-29B3-4547-9601-D0EF97AC0F9A}" type="presParOf" srcId="{C76F403B-0A9F-4E40-9C9E-738F899F5016}" destId="{82DB35BB-FEF7-4B35-951C-39DC2A91BF47}" srcOrd="7" destOrd="0" presId="urn:microsoft.com/office/officeart/2008/layout/LinedList"/>
    <dgm:cxn modelId="{7F78B1B9-BF8F-5448-8585-64FD796F8A2A}" type="presParOf" srcId="{C76F403B-0A9F-4E40-9C9E-738F899F5016}" destId="{CB2CCBA3-12CC-489A-8111-10640581F07B}" srcOrd="8" destOrd="0" presId="urn:microsoft.com/office/officeart/2008/layout/LinedList"/>
    <dgm:cxn modelId="{8542F4DB-8EC1-EC4E-A0F8-81ED993AB010}" type="presParOf" srcId="{CB2CCBA3-12CC-489A-8111-10640581F07B}" destId="{CB0E5C21-E0CC-4BB2-9731-51CF5BCEF956}" srcOrd="0" destOrd="0" presId="urn:microsoft.com/office/officeart/2008/layout/LinedList"/>
    <dgm:cxn modelId="{16A4127A-F17F-1A4B-BB0F-D6507CE79F67}" type="presParOf" srcId="{CB2CCBA3-12CC-489A-8111-10640581F07B}" destId="{3AB9E99B-B547-437D-872B-18FF509A3920}" srcOrd="1" destOrd="0" presId="urn:microsoft.com/office/officeart/2008/layout/LinedList"/>
    <dgm:cxn modelId="{BCD2F309-C38A-DB47-A7C5-7C359962C526}" type="presParOf" srcId="{CB2CCBA3-12CC-489A-8111-10640581F07B}" destId="{110D4717-7EA5-44FE-9919-A575F80D23C1}" srcOrd="2" destOrd="0" presId="urn:microsoft.com/office/officeart/2008/layout/LinedList"/>
    <dgm:cxn modelId="{19679052-5252-F14A-8957-31C3FFD97527}" type="presParOf" srcId="{1B745E92-92AE-4A25-840F-4CD5469094D1}" destId="{0783DB47-9BCA-4E38-877F-5BBA86C8FF72}" srcOrd="2" destOrd="0" presId="urn:microsoft.com/office/officeart/2008/layout/LinedList"/>
    <dgm:cxn modelId="{0520F407-5C65-C747-840D-063DE64D15E9}" type="presParOf" srcId="{1B745E92-92AE-4A25-840F-4CD5469094D1}" destId="{61F2A316-DB35-4F9A-BFBF-46F7C0CA9871}" srcOrd="3" destOrd="0" presId="urn:microsoft.com/office/officeart/2008/layout/LinedList"/>
    <dgm:cxn modelId="{2114B3C0-3373-FF4C-9692-3FE2D5FB71E4}" type="presParOf" srcId="{1B745E92-92AE-4A25-840F-4CD5469094D1}" destId="{A2444BE7-B47D-412D-A704-E2A7C9C1C53E}" srcOrd="4" destOrd="0" presId="urn:microsoft.com/office/officeart/2008/layout/LinedList"/>
    <dgm:cxn modelId="{3C4BCF77-200D-D242-9B38-AE0AE1E30BFE}" type="presParOf" srcId="{A2444BE7-B47D-412D-A704-E2A7C9C1C53E}" destId="{B05ABB10-8218-4316-8B01-9A2DCC14114D}" srcOrd="0" destOrd="0" presId="urn:microsoft.com/office/officeart/2008/layout/LinedList"/>
    <dgm:cxn modelId="{1D1A9328-74E7-7D4E-923E-0803EFC643DA}" type="presParOf" srcId="{A2444BE7-B47D-412D-A704-E2A7C9C1C53E}" destId="{E789E593-AE3D-467E-99FB-8937B8B2E363}" srcOrd="1" destOrd="0" presId="urn:microsoft.com/office/officeart/2008/layout/LinedList"/>
    <dgm:cxn modelId="{E7D516ED-D3AD-FD48-BBF7-3ED6A2C1CA17}" type="presParOf" srcId="{A2444BE7-B47D-412D-A704-E2A7C9C1C53E}" destId="{044C8890-AA6E-499E-B7D8-19C820470394}" srcOrd="2" destOrd="0" presId="urn:microsoft.com/office/officeart/2008/layout/LinedList"/>
    <dgm:cxn modelId="{DBC939A2-F5B4-F34F-AA15-2E2395B2581A}" type="presParOf" srcId="{044C8890-AA6E-499E-B7D8-19C820470394}" destId="{3F3205E0-819D-4551-A6DD-0804DF6ED65F}" srcOrd="0" destOrd="0" presId="urn:microsoft.com/office/officeart/2008/layout/LinedList"/>
    <dgm:cxn modelId="{FA06034A-9706-D641-84C5-9A667F5847D9}" type="presParOf" srcId="{3F3205E0-819D-4551-A6DD-0804DF6ED65F}" destId="{56209C3A-6116-4EE2-8010-7E9B2E94059A}" srcOrd="0" destOrd="0" presId="urn:microsoft.com/office/officeart/2008/layout/LinedList"/>
    <dgm:cxn modelId="{444DEEBE-D04F-0542-A6C6-AEB92E25A206}" type="presParOf" srcId="{3F3205E0-819D-4551-A6DD-0804DF6ED65F}" destId="{C0325F7A-031F-4D51-9B63-89CA9279921E}" srcOrd="1" destOrd="0" presId="urn:microsoft.com/office/officeart/2008/layout/LinedList"/>
    <dgm:cxn modelId="{081266BF-9B7E-A943-93E9-EDACE88E138C}" type="presParOf" srcId="{3F3205E0-819D-4551-A6DD-0804DF6ED65F}" destId="{6B78B933-7A5E-482C-9E8F-826C5EEC7E39}" srcOrd="2" destOrd="0" presId="urn:microsoft.com/office/officeart/2008/layout/LinedList"/>
    <dgm:cxn modelId="{889E5699-7BC0-244B-A8BF-F1E21108813B}" type="presParOf" srcId="{044C8890-AA6E-499E-B7D8-19C820470394}" destId="{1B6F8CBF-9234-4CFB-897C-FFE01D8D48AD}" srcOrd="1" destOrd="0" presId="urn:microsoft.com/office/officeart/2008/layout/LinedList"/>
    <dgm:cxn modelId="{E5D73515-33EB-2F41-9F00-325610117F84}" type="presParOf" srcId="{044C8890-AA6E-499E-B7D8-19C820470394}" destId="{CE31C930-E8C6-48E7-A50D-9F3BFEEE107E}" srcOrd="2" destOrd="0" presId="urn:microsoft.com/office/officeart/2008/layout/LinedList"/>
    <dgm:cxn modelId="{BB813C4E-6469-414D-8BAC-443FFF48DBD5}" type="presParOf" srcId="{CE31C930-E8C6-48E7-A50D-9F3BFEEE107E}" destId="{0B015C5D-35E6-4EE6-B994-7975A74931FF}" srcOrd="0" destOrd="0" presId="urn:microsoft.com/office/officeart/2008/layout/LinedList"/>
    <dgm:cxn modelId="{9CAF6D9A-EB26-014C-8308-3838F1B6AFF9}" type="presParOf" srcId="{CE31C930-E8C6-48E7-A50D-9F3BFEEE107E}" destId="{5BF42024-C9C7-4799-810F-CA2591B70A63}" srcOrd="1" destOrd="0" presId="urn:microsoft.com/office/officeart/2008/layout/LinedList"/>
    <dgm:cxn modelId="{7422FB5A-F572-B744-8F0B-83ECC806615A}" type="presParOf" srcId="{CE31C930-E8C6-48E7-A50D-9F3BFEEE107E}" destId="{2C1C60A4-8EC5-468E-80E2-577477C34E5F}" srcOrd="2" destOrd="0" presId="urn:microsoft.com/office/officeart/2008/layout/LinedList"/>
    <dgm:cxn modelId="{B9ED99A2-5554-B741-93DA-5120E279AE94}" type="presParOf" srcId="{044C8890-AA6E-499E-B7D8-19C820470394}" destId="{A5E28667-2730-4DF0-A69C-F768C2C0FB81}" srcOrd="3" destOrd="0" presId="urn:microsoft.com/office/officeart/2008/layout/LinedList"/>
    <dgm:cxn modelId="{18807F90-D9C1-2F4D-AC99-E090E8E949BF}" type="presParOf" srcId="{044C8890-AA6E-499E-B7D8-19C820470394}" destId="{BBA5C9DF-DF13-4991-B4B1-D8D9A97097F7}" srcOrd="4" destOrd="0" presId="urn:microsoft.com/office/officeart/2008/layout/LinedList"/>
    <dgm:cxn modelId="{FEF65274-C638-E945-AB80-DE7E7CF7BCB6}" type="presParOf" srcId="{BBA5C9DF-DF13-4991-B4B1-D8D9A97097F7}" destId="{CCFA68D0-5C4C-43AE-98D0-0E755E4475F8}" srcOrd="0" destOrd="0" presId="urn:microsoft.com/office/officeart/2008/layout/LinedList"/>
    <dgm:cxn modelId="{C6FDC750-2898-424D-A5DB-AF3F88AC0294}" type="presParOf" srcId="{BBA5C9DF-DF13-4991-B4B1-D8D9A97097F7}" destId="{9C613E2E-F6B6-4723-810B-E2CE00E7AE55}" srcOrd="1" destOrd="0" presId="urn:microsoft.com/office/officeart/2008/layout/LinedList"/>
    <dgm:cxn modelId="{7266D8E3-B1BF-7949-9E79-D510C2889AF2}" type="presParOf" srcId="{BBA5C9DF-DF13-4991-B4B1-D8D9A97097F7}" destId="{D2B968EE-C4D5-482E-8658-BA6BC5B02ACC}" srcOrd="2" destOrd="0" presId="urn:microsoft.com/office/officeart/2008/layout/LinedList"/>
    <dgm:cxn modelId="{8A295AA3-C8C1-1F47-BD93-7205D423CF0C}" type="presParOf" srcId="{044C8890-AA6E-499E-B7D8-19C820470394}" destId="{C0117272-CB10-4B26-AE76-FD6EF4E76470}" srcOrd="5" destOrd="0" presId="urn:microsoft.com/office/officeart/2008/layout/LinedList"/>
    <dgm:cxn modelId="{85716EB3-1E64-FB4C-859B-DBDBD619D911}" type="presParOf" srcId="{044C8890-AA6E-499E-B7D8-19C820470394}" destId="{1866E2C3-FBA9-46FE-A7F2-4012A35B5EC1}" srcOrd="6" destOrd="0" presId="urn:microsoft.com/office/officeart/2008/layout/LinedList"/>
    <dgm:cxn modelId="{2A81335B-22C3-8040-86E9-9A629632D95B}" type="presParOf" srcId="{1866E2C3-FBA9-46FE-A7F2-4012A35B5EC1}" destId="{FFC861E2-1FCF-44DE-82FC-7C8E2839717B}" srcOrd="0" destOrd="0" presId="urn:microsoft.com/office/officeart/2008/layout/LinedList"/>
    <dgm:cxn modelId="{FB8F7148-9ECB-4D45-9102-4394EA92C50C}" type="presParOf" srcId="{1866E2C3-FBA9-46FE-A7F2-4012A35B5EC1}" destId="{06408C88-6D7D-47C2-893F-AB7729AB1360}" srcOrd="1" destOrd="0" presId="urn:microsoft.com/office/officeart/2008/layout/LinedList"/>
    <dgm:cxn modelId="{6085F1E6-BE78-784E-B6A3-6E7546608EE5}" type="presParOf" srcId="{1866E2C3-FBA9-46FE-A7F2-4012A35B5EC1}" destId="{22063A9C-CC1A-4012-A1AB-C7F9B4E25BE8}" srcOrd="2" destOrd="0" presId="urn:microsoft.com/office/officeart/2008/layout/LinedList"/>
    <dgm:cxn modelId="{FEA1DFFC-3916-534E-8339-834607A28CCE}" type="presParOf" srcId="{044C8890-AA6E-499E-B7D8-19C820470394}" destId="{D072BCC4-A7BF-4756-9DD1-D21476DD4B5E}" srcOrd="7" destOrd="0" presId="urn:microsoft.com/office/officeart/2008/layout/LinedList"/>
    <dgm:cxn modelId="{47028359-6E88-9F46-BF24-FA4841B0FC45}" type="presParOf" srcId="{044C8890-AA6E-499E-B7D8-19C820470394}" destId="{1CE25254-3A7E-4988-9D49-196ABDF89711}" srcOrd="8" destOrd="0" presId="urn:microsoft.com/office/officeart/2008/layout/LinedList"/>
    <dgm:cxn modelId="{AD2D9C75-5C7E-D645-AC81-2B546E114307}" type="presParOf" srcId="{1CE25254-3A7E-4988-9D49-196ABDF89711}" destId="{52D058B2-2D31-4D6A-BBF3-C34B33239FF6}" srcOrd="0" destOrd="0" presId="urn:microsoft.com/office/officeart/2008/layout/LinedList"/>
    <dgm:cxn modelId="{38E9E5BF-CD9F-934D-A81C-3E93D166C14D}" type="presParOf" srcId="{1CE25254-3A7E-4988-9D49-196ABDF89711}" destId="{63B9F373-223C-4C9A-B664-96FEB4B1E59A}" srcOrd="1" destOrd="0" presId="urn:microsoft.com/office/officeart/2008/layout/LinedList"/>
    <dgm:cxn modelId="{24AC75E5-BD57-9745-84BB-77EB97B6E5CC}" type="presParOf" srcId="{1CE25254-3A7E-4988-9D49-196ABDF89711}" destId="{A246DF20-E150-42EE-BD0E-DDE8043286C2}" srcOrd="2" destOrd="0" presId="urn:microsoft.com/office/officeart/2008/layout/LinedList"/>
    <dgm:cxn modelId="{700DE351-27DC-C246-8E86-63112F6D927E}" type="presParOf" srcId="{1B745E92-92AE-4A25-840F-4CD5469094D1}" destId="{73BC4E29-4214-4F9E-A4B0-8C70D716C142}" srcOrd="5" destOrd="0" presId="urn:microsoft.com/office/officeart/2008/layout/LinedList"/>
    <dgm:cxn modelId="{9202E2FE-86E4-2C4E-AB22-F893477AD5DB}" type="presParOf" srcId="{1B745E92-92AE-4A25-840F-4CD5469094D1}" destId="{A5920A7B-0378-4303-B4B5-8C46586A3A82}" srcOrd="6" destOrd="0" presId="urn:microsoft.com/office/officeart/2008/layout/LinedList"/>
    <dgm:cxn modelId="{536A6FA3-0A6D-2149-8783-F0765782D646}" type="presParOf" srcId="{1B745E92-92AE-4A25-840F-4CD5469094D1}" destId="{64CB4C87-754D-4D33-B033-96570C804183}" srcOrd="7" destOrd="0" presId="urn:microsoft.com/office/officeart/2008/layout/LinedList"/>
    <dgm:cxn modelId="{AAD3C78A-4E8C-7449-A930-9264EC990B9D}" type="presParOf" srcId="{64CB4C87-754D-4D33-B033-96570C804183}" destId="{B60E23C0-512B-496E-953F-DDB3CD4C4B22}" srcOrd="0" destOrd="0" presId="urn:microsoft.com/office/officeart/2008/layout/LinedList"/>
    <dgm:cxn modelId="{84EF8EE1-099C-894A-8314-D994422B9119}" type="presParOf" srcId="{64CB4C87-754D-4D33-B033-96570C804183}" destId="{761FF2F1-015E-44A4-B672-D66F73F827EB}" srcOrd="1" destOrd="0" presId="urn:microsoft.com/office/officeart/2008/layout/LinedList"/>
    <dgm:cxn modelId="{DD762B1D-456E-264F-8DA9-CCB31AFAA2EE}" type="presParOf" srcId="{64CB4C87-754D-4D33-B033-96570C804183}" destId="{F24F7512-65D3-43E4-92B1-CF62FD224787}" srcOrd="2" destOrd="0" presId="urn:microsoft.com/office/officeart/2008/layout/LinedList"/>
    <dgm:cxn modelId="{1E59477F-64E0-8245-9E89-8FBB5CBAC25F}" type="presParOf" srcId="{F24F7512-65D3-43E4-92B1-CF62FD224787}" destId="{EF985928-4249-40AA-B639-60D39A24DE9F}" srcOrd="0" destOrd="0" presId="urn:microsoft.com/office/officeart/2008/layout/LinedList"/>
    <dgm:cxn modelId="{F4EDB414-6583-B840-BDB1-78BFB0EEE153}" type="presParOf" srcId="{EF985928-4249-40AA-B639-60D39A24DE9F}" destId="{E216F337-52D2-4D36-8671-5441949BE8AA}" srcOrd="0" destOrd="0" presId="urn:microsoft.com/office/officeart/2008/layout/LinedList"/>
    <dgm:cxn modelId="{68541CFD-DC5E-7645-80B8-94D2CDAC8278}" type="presParOf" srcId="{EF985928-4249-40AA-B639-60D39A24DE9F}" destId="{E2382318-EB3F-4321-A2D6-39612B33809D}" srcOrd="1" destOrd="0" presId="urn:microsoft.com/office/officeart/2008/layout/LinedList"/>
    <dgm:cxn modelId="{214FF59C-3E68-EA40-9301-97633C8E0AD3}" type="presParOf" srcId="{EF985928-4249-40AA-B639-60D39A24DE9F}" destId="{58737687-BF3E-47D8-A6CF-9A45C806F986}" srcOrd="2" destOrd="0" presId="urn:microsoft.com/office/officeart/2008/layout/LinedList"/>
    <dgm:cxn modelId="{AFC6220D-A945-0B4B-A6EC-AF060D0F35EC}" type="presParOf" srcId="{F24F7512-65D3-43E4-92B1-CF62FD224787}" destId="{36D5664A-7A2A-4C7B-B998-C471152D2652}" srcOrd="1" destOrd="0" presId="urn:microsoft.com/office/officeart/2008/layout/LinedList"/>
    <dgm:cxn modelId="{DE688A3E-94EC-7642-862F-8C56B7C992EF}" type="presParOf" srcId="{F24F7512-65D3-43E4-92B1-CF62FD224787}" destId="{E279CD46-EF74-4CD3-AAD5-028335B8BA37}" srcOrd="2" destOrd="0" presId="urn:microsoft.com/office/officeart/2008/layout/LinedList"/>
    <dgm:cxn modelId="{37FBC566-B213-FB46-BCCE-6BD9C9115F15}" type="presParOf" srcId="{E279CD46-EF74-4CD3-AAD5-028335B8BA37}" destId="{AADC0DFD-AFC6-47C1-9BF2-C00A2693AEB4}" srcOrd="0" destOrd="0" presId="urn:microsoft.com/office/officeart/2008/layout/LinedList"/>
    <dgm:cxn modelId="{297A5625-B8FC-9A42-BBF5-15916A9A055F}" type="presParOf" srcId="{E279CD46-EF74-4CD3-AAD5-028335B8BA37}" destId="{94A686FA-2B98-4B92-B7A4-8DA6F1749C82}" srcOrd="1" destOrd="0" presId="urn:microsoft.com/office/officeart/2008/layout/LinedList"/>
    <dgm:cxn modelId="{07D70598-5825-8F49-A55A-27427C438E99}" type="presParOf" srcId="{E279CD46-EF74-4CD3-AAD5-028335B8BA37}" destId="{672AB720-915C-455F-A4DD-FB04385B4F83}" srcOrd="2" destOrd="0" presId="urn:microsoft.com/office/officeart/2008/layout/LinedList"/>
    <dgm:cxn modelId="{7C42165A-8388-1343-928D-C54A898748DF}" type="presParOf" srcId="{1B745E92-92AE-4A25-840F-4CD5469094D1}" destId="{144BFDD5-A29B-4515-914D-E3CCC4DEF812}" srcOrd="8" destOrd="0" presId="urn:microsoft.com/office/officeart/2008/layout/LinedList"/>
    <dgm:cxn modelId="{9B54094A-B39C-2440-8B6E-EA427E71413D}" type="presParOf" srcId="{1B745E92-92AE-4A25-840F-4CD5469094D1}" destId="{4B052B70-0B14-4A20-A750-FF77FE98D79D}" srcOrd="9" destOrd="0" presId="urn:microsoft.com/office/officeart/2008/layout/LinedList"/>
    <dgm:cxn modelId="{86B7A47B-5A8A-6A44-AB60-CB5E42B0505F}" type="presParOf" srcId="{1B745E92-92AE-4A25-840F-4CD5469094D1}" destId="{2FBFE266-E2D4-4F11-8A7C-2AA2AD815601}" srcOrd="10" destOrd="0" presId="urn:microsoft.com/office/officeart/2008/layout/LinedList"/>
    <dgm:cxn modelId="{56A2E3FD-AD7B-3F49-9F67-8A6FB58BC551}" type="presParOf" srcId="{2FBFE266-E2D4-4F11-8A7C-2AA2AD815601}" destId="{55336E02-8B92-4AE2-8AFC-48F788987C17}" srcOrd="0" destOrd="0" presId="urn:microsoft.com/office/officeart/2008/layout/LinedList"/>
    <dgm:cxn modelId="{DF482E35-7892-3746-B77B-B9217EAAF015}" type="presParOf" srcId="{2FBFE266-E2D4-4F11-8A7C-2AA2AD815601}" destId="{5AF19863-98FD-4B24-80E4-DE8D31B258C2}" srcOrd="1" destOrd="0" presId="urn:microsoft.com/office/officeart/2008/layout/LinedList"/>
    <dgm:cxn modelId="{F4C5F2D1-FCF5-D048-B945-E85C080AFBA5}" type="presParOf" srcId="{2FBFE266-E2D4-4F11-8A7C-2AA2AD815601}" destId="{7001CBB1-4E61-4E61-AE17-3FDC9920D462}" srcOrd="2" destOrd="0" presId="urn:microsoft.com/office/officeart/2008/layout/LinedList"/>
    <dgm:cxn modelId="{486AE453-7BFA-454D-A7B3-916199E6B252}" type="presParOf" srcId="{7001CBB1-4E61-4E61-AE17-3FDC9920D462}" destId="{23196214-B628-4CA2-AB60-8ADBC7C6211E}" srcOrd="0" destOrd="0" presId="urn:microsoft.com/office/officeart/2008/layout/LinedList"/>
    <dgm:cxn modelId="{1B323D35-0336-B744-8AD4-FCB81EA2DA4D}" type="presParOf" srcId="{23196214-B628-4CA2-AB60-8ADBC7C6211E}" destId="{30024928-8058-4431-95A1-6BB7CC63D6C8}" srcOrd="0" destOrd="0" presId="urn:microsoft.com/office/officeart/2008/layout/LinedList"/>
    <dgm:cxn modelId="{D85839E3-FD84-0443-A19A-429711097C31}" type="presParOf" srcId="{23196214-B628-4CA2-AB60-8ADBC7C6211E}" destId="{809F9CAE-CF35-471C-81DF-D6482C472A43}" srcOrd="1" destOrd="0" presId="urn:microsoft.com/office/officeart/2008/layout/LinedList"/>
    <dgm:cxn modelId="{004E057C-D450-DE4D-AC6C-4DC2615BFC7F}" type="presParOf" srcId="{23196214-B628-4CA2-AB60-8ADBC7C6211E}" destId="{7D4E4A55-EBF4-425B-A514-9395C830F917}" srcOrd="2" destOrd="0" presId="urn:microsoft.com/office/officeart/2008/layout/LinedList"/>
    <dgm:cxn modelId="{2A3C5AC3-24AE-584F-ABD5-57DA18A7F4F6}" type="presParOf" srcId="{7001CBB1-4E61-4E61-AE17-3FDC9920D462}" destId="{6E257BA8-C57A-4DF7-BBC2-9014BBA8367D}" srcOrd="1" destOrd="0" presId="urn:microsoft.com/office/officeart/2008/layout/LinedList"/>
    <dgm:cxn modelId="{F1048D11-2E94-A344-80A1-7F4082896848}" type="presParOf" srcId="{7001CBB1-4E61-4E61-AE17-3FDC9920D462}" destId="{3CFBF210-71EC-4382-8AE1-DCF8721DF8E5}" srcOrd="2" destOrd="0" presId="urn:microsoft.com/office/officeart/2008/layout/LinedList"/>
    <dgm:cxn modelId="{F95FC6B9-D245-8D4F-AA10-437A056E52D0}" type="presParOf" srcId="{3CFBF210-71EC-4382-8AE1-DCF8721DF8E5}" destId="{8EC3B692-DB6C-4E0C-9A75-F261B544F916}" srcOrd="0" destOrd="0" presId="urn:microsoft.com/office/officeart/2008/layout/LinedList"/>
    <dgm:cxn modelId="{B4D30878-8AF5-604D-BD56-220AB4B3DA90}" type="presParOf" srcId="{3CFBF210-71EC-4382-8AE1-DCF8721DF8E5}" destId="{3BDE05F6-E4C4-4C02-A735-E341C0D08A7E}" srcOrd="1" destOrd="0" presId="urn:microsoft.com/office/officeart/2008/layout/LinedList"/>
    <dgm:cxn modelId="{F74445B4-716D-8642-8E0C-B3EEEF23B961}" type="presParOf" srcId="{3CFBF210-71EC-4382-8AE1-DCF8721DF8E5}" destId="{FB62CAAB-1432-44F2-A3FD-1D325B4E0483}" srcOrd="2" destOrd="0" presId="urn:microsoft.com/office/officeart/2008/layout/LinedList"/>
    <dgm:cxn modelId="{C8554F58-BB38-C24D-BF4C-1271D5AF43B2}" type="presParOf" srcId="{7001CBB1-4E61-4E61-AE17-3FDC9920D462}" destId="{4C8C4596-C5E5-4EC6-9D34-48D082672A1A}" srcOrd="3" destOrd="0" presId="urn:microsoft.com/office/officeart/2008/layout/LinedList"/>
    <dgm:cxn modelId="{1F5A475A-138A-E247-A587-96AD4D70BACF}" type="presParOf" srcId="{7001CBB1-4E61-4E61-AE17-3FDC9920D462}" destId="{2FA04E2C-AC46-4E61-B20E-AE28EA12E86B}" srcOrd="4" destOrd="0" presId="urn:microsoft.com/office/officeart/2008/layout/LinedList"/>
    <dgm:cxn modelId="{1C0895D0-4957-A947-B932-B14FC42D2856}" type="presParOf" srcId="{2FA04E2C-AC46-4E61-B20E-AE28EA12E86B}" destId="{2CB99C0B-661E-4321-A7C0-1F27F90058AC}" srcOrd="0" destOrd="0" presId="urn:microsoft.com/office/officeart/2008/layout/LinedList"/>
    <dgm:cxn modelId="{F7FFCE53-F24E-7C46-A895-695D9506FEC6}" type="presParOf" srcId="{2FA04E2C-AC46-4E61-B20E-AE28EA12E86B}" destId="{E4D788F6-E87F-40E9-AC7D-0A8C7C73D2D1}" srcOrd="1" destOrd="0" presId="urn:microsoft.com/office/officeart/2008/layout/LinedList"/>
    <dgm:cxn modelId="{7B2BD770-197A-E040-8480-5092C618A6D4}" type="presParOf" srcId="{2FA04E2C-AC46-4E61-B20E-AE28EA12E86B}" destId="{596A18AB-11E6-46A9-B4C0-440DB9F3A0B8}" srcOrd="2" destOrd="0" presId="urn:microsoft.com/office/officeart/2008/layout/LinedList"/>
    <dgm:cxn modelId="{2859903D-367C-534D-8484-A3723CF3265C}" type="presParOf" srcId="{7001CBB1-4E61-4E61-AE17-3FDC9920D462}" destId="{8CF7C908-AE9F-4BFF-8656-717CE637B0E8}" srcOrd="5" destOrd="0" presId="urn:microsoft.com/office/officeart/2008/layout/LinedList"/>
    <dgm:cxn modelId="{FD7C6E98-35EF-2E46-BA62-1B88A340D128}" type="presParOf" srcId="{7001CBB1-4E61-4E61-AE17-3FDC9920D462}" destId="{8980845F-C238-4ACC-8D7A-214442DE1A38}" srcOrd="6" destOrd="0" presId="urn:microsoft.com/office/officeart/2008/layout/LinedList"/>
    <dgm:cxn modelId="{68C9B399-6D65-5D42-8EF5-4F8878C00708}" type="presParOf" srcId="{8980845F-C238-4ACC-8D7A-214442DE1A38}" destId="{D41813B5-0537-46DE-B669-9BF20B8521E4}" srcOrd="0" destOrd="0" presId="urn:microsoft.com/office/officeart/2008/layout/LinedList"/>
    <dgm:cxn modelId="{048F425A-039E-9B4B-8AB6-156F97191BB3}" type="presParOf" srcId="{8980845F-C238-4ACC-8D7A-214442DE1A38}" destId="{5E4C50FA-4D33-449C-924C-2D46C05F011C}" srcOrd="1" destOrd="0" presId="urn:microsoft.com/office/officeart/2008/layout/LinedList"/>
    <dgm:cxn modelId="{B0D36C8B-5914-794B-96C1-71DFD698BFA5}" type="presParOf" srcId="{8980845F-C238-4ACC-8D7A-214442DE1A38}" destId="{0800E169-B3D2-4B41-AFF3-C8923D3ABE44}" srcOrd="2" destOrd="0" presId="urn:microsoft.com/office/officeart/2008/layout/LinedList"/>
    <dgm:cxn modelId="{D10F3E2C-361F-2345-901F-7A4E97343A01}" type="presParOf" srcId="{7001CBB1-4E61-4E61-AE17-3FDC9920D462}" destId="{BAB01995-AFC0-415A-963D-0DD08C4C314B}" srcOrd="7" destOrd="0" presId="urn:microsoft.com/office/officeart/2008/layout/LinedList"/>
    <dgm:cxn modelId="{6AA3A5BB-6D25-A54C-8A5D-DE5670B3F745}" type="presParOf" srcId="{7001CBB1-4E61-4E61-AE17-3FDC9920D462}" destId="{3108CBAA-C4E5-4EA1-9937-73C6F5E06A98}" srcOrd="8" destOrd="0" presId="urn:microsoft.com/office/officeart/2008/layout/LinedList"/>
    <dgm:cxn modelId="{6DFA0B47-EB5A-9948-89DB-79CD4BFF575C}" type="presParOf" srcId="{3108CBAA-C4E5-4EA1-9937-73C6F5E06A98}" destId="{B6F4AA6D-E50F-4E60-B029-142257BBE70B}" srcOrd="0" destOrd="0" presId="urn:microsoft.com/office/officeart/2008/layout/LinedList"/>
    <dgm:cxn modelId="{AE8F7FD9-251B-604D-B648-48A939321351}" type="presParOf" srcId="{3108CBAA-C4E5-4EA1-9937-73C6F5E06A98}" destId="{BD492FFB-F09C-4918-BF73-4C654C989E92}" srcOrd="1" destOrd="0" presId="urn:microsoft.com/office/officeart/2008/layout/LinedList"/>
    <dgm:cxn modelId="{1F6E2E40-F632-B54E-ADB8-477A83643874}" type="presParOf" srcId="{3108CBAA-C4E5-4EA1-9937-73C6F5E06A98}" destId="{19E060D8-2B1C-4D3A-A07E-0DA12AFB2433}" srcOrd="2" destOrd="0" presId="urn:microsoft.com/office/officeart/2008/layout/LinedList"/>
    <dgm:cxn modelId="{5A5904AD-D9D4-5A4E-B75E-28EE77E07B5C}" type="presParOf" srcId="{7001CBB1-4E61-4E61-AE17-3FDC9920D462}" destId="{1D585A4C-310D-4A37-BC5D-2CC6EE2A15BB}" srcOrd="9" destOrd="0" presId="urn:microsoft.com/office/officeart/2008/layout/LinedList"/>
    <dgm:cxn modelId="{5D1A877B-B151-884E-BE32-E75469F080BD}" type="presParOf" srcId="{7001CBB1-4E61-4E61-AE17-3FDC9920D462}" destId="{44044DDC-8BB0-49C7-AA20-CD1130884926}" srcOrd="10" destOrd="0" presId="urn:microsoft.com/office/officeart/2008/layout/LinedList"/>
    <dgm:cxn modelId="{BB0716DB-C758-E546-9F11-2CF33CAFD8B5}" type="presParOf" srcId="{44044DDC-8BB0-49C7-AA20-CD1130884926}" destId="{464092F4-676B-4BE8-BE98-897B49BED280}" srcOrd="0" destOrd="0" presId="urn:microsoft.com/office/officeart/2008/layout/LinedList"/>
    <dgm:cxn modelId="{2150169F-D10B-FA49-9589-1C4E9D88B7CB}" type="presParOf" srcId="{44044DDC-8BB0-49C7-AA20-CD1130884926}" destId="{79014A94-1717-4B38-B070-B372961A83F5}" srcOrd="1" destOrd="0" presId="urn:microsoft.com/office/officeart/2008/layout/LinedList"/>
    <dgm:cxn modelId="{4DD13017-9714-754C-A1D4-E4882CAAE782}" type="presParOf" srcId="{44044DDC-8BB0-49C7-AA20-CD1130884926}" destId="{E56A0593-CBF2-4193-BF43-5821507CD4B5}" srcOrd="2" destOrd="0" presId="urn:microsoft.com/office/officeart/2008/layout/LinedList"/>
    <dgm:cxn modelId="{78262142-F7DD-EF4C-9191-47291AE2A383}" type="presParOf" srcId="{1B745E92-92AE-4A25-840F-4CD5469094D1}" destId="{58AB4ACC-C15A-42E2-95E7-4256D33192A3}" srcOrd="11" destOrd="0" presId="urn:microsoft.com/office/officeart/2008/layout/LinedList"/>
    <dgm:cxn modelId="{ABF6A80B-4D9D-E14C-B2C7-89CE12CF9AA8}" type="presParOf" srcId="{1B745E92-92AE-4A25-840F-4CD5469094D1}" destId="{EA8A78D1-36E3-4EB9-927F-AADCEC06DCCB}" srcOrd="12" destOrd="0" presId="urn:microsoft.com/office/officeart/2008/layout/LinedList"/>
    <dgm:cxn modelId="{A48D179E-80A1-C14D-8102-3001FD3AE4C5}" type="presParOf" srcId="{1B745E92-92AE-4A25-840F-4CD5469094D1}" destId="{15C8E21E-F07C-4E91-AEDA-88599B4EA8E5}" srcOrd="13" destOrd="0" presId="urn:microsoft.com/office/officeart/2008/layout/LinedList"/>
    <dgm:cxn modelId="{7CE41563-CAAA-D54C-9CBA-89AD7F3C6CBC}" type="presParOf" srcId="{15C8E21E-F07C-4E91-AEDA-88599B4EA8E5}" destId="{74EE4845-A0EB-496C-BF90-49AE0D4300AB}" srcOrd="0" destOrd="0" presId="urn:microsoft.com/office/officeart/2008/layout/LinedList"/>
    <dgm:cxn modelId="{885E4D3D-506E-F444-A171-E684DD0B62E3}" type="presParOf" srcId="{15C8E21E-F07C-4E91-AEDA-88599B4EA8E5}" destId="{B92024F8-31C6-4CCB-B74C-41E9361D5BEA}" srcOrd="1" destOrd="0" presId="urn:microsoft.com/office/officeart/2008/layout/LinedList"/>
    <dgm:cxn modelId="{2478651E-9D84-5846-9F33-F205949686D4}" type="presParOf" srcId="{15C8E21E-F07C-4E91-AEDA-88599B4EA8E5}" destId="{DC2E14C7-A2F4-4DF4-B922-711AD094AB91}" srcOrd="2" destOrd="0" presId="urn:microsoft.com/office/officeart/2008/layout/LinedList"/>
    <dgm:cxn modelId="{FE1D6D8C-7889-C84D-B448-F1CBF711414D}" type="presParOf" srcId="{DC2E14C7-A2F4-4DF4-B922-711AD094AB91}" destId="{AFEACE06-6080-414F-A6BD-8F9C85CE32E1}" srcOrd="0" destOrd="0" presId="urn:microsoft.com/office/officeart/2008/layout/LinedList"/>
    <dgm:cxn modelId="{75F6B745-8C1C-B64D-AEB5-240861766F73}" type="presParOf" srcId="{AFEACE06-6080-414F-A6BD-8F9C85CE32E1}" destId="{499E1D3A-BC73-490E-AADF-C5B843016D1E}" srcOrd="0" destOrd="0" presId="urn:microsoft.com/office/officeart/2008/layout/LinedList"/>
    <dgm:cxn modelId="{31782C9C-A68B-394C-976E-DCAABE9252B7}" type="presParOf" srcId="{AFEACE06-6080-414F-A6BD-8F9C85CE32E1}" destId="{5153F804-9BBB-48F9-B145-64B733563AE9}" srcOrd="1" destOrd="0" presId="urn:microsoft.com/office/officeart/2008/layout/LinedList"/>
    <dgm:cxn modelId="{060AC375-2B88-C54F-B31B-54CB710B3650}" type="presParOf" srcId="{AFEACE06-6080-414F-A6BD-8F9C85CE32E1}" destId="{D08A120D-DDCA-43D1-8B18-064185E48FBA}" srcOrd="2" destOrd="0" presId="urn:microsoft.com/office/officeart/2008/layout/LinedList"/>
    <dgm:cxn modelId="{3EF60033-087B-2541-B1F0-B3FFF8AC0F22}" type="presParOf" srcId="{DC2E14C7-A2F4-4DF4-B922-711AD094AB91}" destId="{C3C5F339-B495-492E-9E76-01733F4B9CD4}" srcOrd="1" destOrd="0" presId="urn:microsoft.com/office/officeart/2008/layout/LinedList"/>
    <dgm:cxn modelId="{6CC0D934-784A-1444-A436-8D3CD388E5B4}" type="presParOf" srcId="{DC2E14C7-A2F4-4DF4-B922-711AD094AB91}" destId="{82C87E5D-E10B-4490-8AC5-4C5270F4242B}" srcOrd="2" destOrd="0" presId="urn:microsoft.com/office/officeart/2008/layout/LinedList"/>
    <dgm:cxn modelId="{0774591C-6447-C147-A695-DF9923F447CB}" type="presParOf" srcId="{82C87E5D-E10B-4490-8AC5-4C5270F4242B}" destId="{B8F953E9-D274-4810-9723-3F15DAF25908}" srcOrd="0" destOrd="0" presId="urn:microsoft.com/office/officeart/2008/layout/LinedList"/>
    <dgm:cxn modelId="{726CDCCA-21DF-7946-BAB8-73E76D24F681}" type="presParOf" srcId="{82C87E5D-E10B-4490-8AC5-4C5270F4242B}" destId="{CEB39451-5507-4A6A-B122-C5E6B5B8D9AB}" srcOrd="1" destOrd="0" presId="urn:microsoft.com/office/officeart/2008/layout/LinedList"/>
    <dgm:cxn modelId="{008210E9-B1CC-C842-8860-821B9FE40260}" type="presParOf" srcId="{82C87E5D-E10B-4490-8AC5-4C5270F4242B}" destId="{440BE2B7-F293-48E7-9D12-59AB0A77CDD4}" srcOrd="2" destOrd="0" presId="urn:microsoft.com/office/officeart/2008/layout/LinedList"/>
    <dgm:cxn modelId="{B2E61BA5-CC2B-A046-9281-FC90D5528CAB}" type="presParOf" srcId="{DC2E14C7-A2F4-4DF4-B922-711AD094AB91}" destId="{872BCA8D-5DF3-4D2B-BF3D-BA015D2525ED}" srcOrd="3" destOrd="0" presId="urn:microsoft.com/office/officeart/2008/layout/LinedList"/>
    <dgm:cxn modelId="{028262E2-00C8-6D43-AB75-7FB198FA3213}" type="presParOf" srcId="{DC2E14C7-A2F4-4DF4-B922-711AD094AB91}" destId="{3D7AB7D3-5CB7-8843-888A-8C803EE66A4A}" srcOrd="4" destOrd="0" presId="urn:microsoft.com/office/officeart/2008/layout/LinedList"/>
    <dgm:cxn modelId="{613989D1-7662-C945-B6ED-8D1ECF139E0F}" type="presParOf" srcId="{3D7AB7D3-5CB7-8843-888A-8C803EE66A4A}" destId="{858F84BC-1009-7945-8EDC-D172643E1FF2}" srcOrd="0" destOrd="0" presId="urn:microsoft.com/office/officeart/2008/layout/LinedList"/>
    <dgm:cxn modelId="{A34BD9EA-522A-4F44-8BDD-B9AD15229CE6}" type="presParOf" srcId="{3D7AB7D3-5CB7-8843-888A-8C803EE66A4A}" destId="{7286FA5A-9C29-844B-BF5D-A92FABB82663}" srcOrd="1" destOrd="0" presId="urn:microsoft.com/office/officeart/2008/layout/LinedList"/>
    <dgm:cxn modelId="{737F8E44-3FE6-4249-87AF-77C0828B6268}" type="presParOf" srcId="{3D7AB7D3-5CB7-8843-888A-8C803EE66A4A}" destId="{DBBC93CA-9AC0-4140-AE19-E6557B4AECC9}" srcOrd="2" destOrd="0" presId="urn:microsoft.com/office/officeart/2008/layout/LinedList"/>
    <dgm:cxn modelId="{F09D93E5-AF80-7844-AF7E-64F419E2CF6B}" type="presParOf" srcId="{DC2E14C7-A2F4-4DF4-B922-711AD094AB91}" destId="{B0BE1DE9-9FE6-3945-88F0-42B9ADADE18C}" srcOrd="5" destOrd="0" presId="urn:microsoft.com/office/officeart/2008/layout/LinedList"/>
    <dgm:cxn modelId="{231AC618-3F38-E24B-A2C8-46C16E45E22D}" type="presParOf" srcId="{DC2E14C7-A2F4-4DF4-B922-711AD094AB91}" destId="{7D10D700-3007-4794-9B42-4278AEA8E787}" srcOrd="6" destOrd="0" presId="urn:microsoft.com/office/officeart/2008/layout/LinedList"/>
    <dgm:cxn modelId="{5E513B8A-0951-F34C-BEF3-57AB94C83DBE}" type="presParOf" srcId="{7D10D700-3007-4794-9B42-4278AEA8E787}" destId="{BFC5D2D8-ADB7-4EF9-81B3-3589BC6476B5}" srcOrd="0" destOrd="0" presId="urn:microsoft.com/office/officeart/2008/layout/LinedList"/>
    <dgm:cxn modelId="{D2597CB4-BA7E-084A-8383-30FAE58F1805}" type="presParOf" srcId="{7D10D700-3007-4794-9B42-4278AEA8E787}" destId="{FC328320-EEB5-4001-BD4B-331DFC7F3C5D}" srcOrd="1" destOrd="0" presId="urn:microsoft.com/office/officeart/2008/layout/LinedList"/>
    <dgm:cxn modelId="{E652ABEC-2518-EF40-9DEA-1C9A764E414B}" type="presParOf" srcId="{7D10D700-3007-4794-9B42-4278AEA8E787}" destId="{D7312AAF-B5D0-4738-9E18-4FEAE3010EC4}" srcOrd="2" destOrd="0" presId="urn:microsoft.com/office/officeart/2008/layout/LinedList"/>
    <dgm:cxn modelId="{9AF9EAA3-A27B-D146-9834-B1A02A162873}" type="presParOf" srcId="{1B745E92-92AE-4A25-840F-4CD5469094D1}" destId="{8F2F6451-A971-48A1-ABE9-0C0198DF8A78}" srcOrd="14" destOrd="0" presId="urn:microsoft.com/office/officeart/2008/layout/LinedList"/>
    <dgm:cxn modelId="{5594F6C4-A9EB-1D48-8848-6673261C84FF}" type="presParOf" srcId="{1B745E92-92AE-4A25-840F-4CD5469094D1}" destId="{600A62F2-E0DC-4B54-9020-4D8FF604F8F7}" srcOrd="15" destOrd="0" presId="urn:microsoft.com/office/officeart/2008/layout/LinedList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BABC11-E781-4EC6-8FBA-176299B03C3B}">
      <dsp:nvSpPr>
        <dsp:cNvPr id="0" name=""/>
        <dsp:cNvSpPr/>
      </dsp:nvSpPr>
      <dsp:spPr>
        <a:xfrm>
          <a:off x="0" y="2449"/>
          <a:ext cx="751175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41F3F8-02FE-4488-A5FA-54CBAC825C70}">
      <dsp:nvSpPr>
        <dsp:cNvPr id="0" name=""/>
        <dsp:cNvSpPr/>
      </dsp:nvSpPr>
      <dsp:spPr>
        <a:xfrm>
          <a:off x="0" y="2449"/>
          <a:ext cx="1502350" cy="50124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altLang="ja-JP" sz="1100" b="0" i="1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Task</a:t>
          </a:r>
          <a:r>
            <a:rPr kumimoji="0" lang="es-ES_tradnl" altLang="ja-JP" sz="1100" b="0" i="1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 4.1. </a:t>
          </a:r>
          <a:r>
            <a:rPr kumimoji="0" lang="es-ES_tradnl" altLang="ja-JP" sz="1100" b="0" i="1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Coordination</a:t>
          </a:r>
          <a:endParaRPr kumimoji="0" lang="es-ES_tradnl" altLang="ja-JP" sz="1100" b="0" i="1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Batang" pitchFamily="18" charset="-127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s-ES_tradnl" altLang="ja-JP" sz="1100" b="0" i="1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Batang" pitchFamily="18" charset="-127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altLang="ja-JP" sz="1100" b="0" i="1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Francis Perez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altLang="ja-JP" sz="1100" b="0" i="1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Paolo Chiggiato</a:t>
          </a:r>
          <a:endParaRPr kumimoji="0" lang="es-ES" altLang="en-US" sz="1100" b="0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endParaRPr>
        </a:p>
      </dsp:txBody>
      <dsp:txXfrm>
        <a:off x="0" y="2449"/>
        <a:ext cx="1502350" cy="5012468"/>
      </dsp:txXfrm>
    </dsp:sp>
    <dsp:sp modelId="{E5FF5CE7-15F2-401C-AC35-A5CA4139356B}">
      <dsp:nvSpPr>
        <dsp:cNvPr id="0" name=""/>
        <dsp:cNvSpPr/>
      </dsp:nvSpPr>
      <dsp:spPr>
        <a:xfrm>
          <a:off x="1615026" y="49686"/>
          <a:ext cx="2892024" cy="9447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altLang="ja-JP" sz="1100" b="0" i="1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Task</a:t>
          </a:r>
          <a:r>
            <a:rPr kumimoji="0" lang="es-ES_tradnl" altLang="ja-JP" sz="1100" b="0" i="1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 4.2. </a:t>
          </a:r>
          <a:r>
            <a:rPr kumimoji="0" lang="es-ES_tradnl" altLang="ja-JP" sz="1100" b="0" i="1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Modeling</a:t>
          </a:r>
          <a:r>
            <a:rPr kumimoji="0" lang="es-ES_tradnl" altLang="ja-JP" sz="1100" b="0" i="1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s-ES" altLang="en-US" sz="1100" b="0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n-US" sz="11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rPr>
            <a:t>Carles Colldelram</a:t>
          </a:r>
        </a:p>
      </dsp:txBody>
      <dsp:txXfrm>
        <a:off x="1615026" y="49686"/>
        <a:ext cx="2892024" cy="944732"/>
      </dsp:txXfrm>
    </dsp:sp>
    <dsp:sp modelId="{6D772F3E-A0F3-4406-AC8F-3A83AAE5ABAD}">
      <dsp:nvSpPr>
        <dsp:cNvPr id="0" name=""/>
        <dsp:cNvSpPr/>
      </dsp:nvSpPr>
      <dsp:spPr>
        <a:xfrm>
          <a:off x="4619727" y="49686"/>
          <a:ext cx="2892024" cy="1889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altLang="ja-JP" sz="11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Roberto Kersevan</a:t>
          </a:r>
          <a:endParaRPr kumimoji="0" lang="es-ES" altLang="en-US" sz="1100" b="0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Batang" pitchFamily="18" charset="-127"/>
          </a:endParaRPr>
        </a:p>
      </dsp:txBody>
      <dsp:txXfrm>
        <a:off x="4619727" y="49686"/>
        <a:ext cx="2892024" cy="188900"/>
      </dsp:txXfrm>
    </dsp:sp>
    <dsp:sp modelId="{0D9F43A0-4AA3-41F6-A0A9-76E60C1259E7}">
      <dsp:nvSpPr>
        <dsp:cNvPr id="0" name=""/>
        <dsp:cNvSpPr/>
      </dsp:nvSpPr>
      <dsp:spPr>
        <a:xfrm>
          <a:off x="4507051" y="238586"/>
          <a:ext cx="289202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365603-833F-4C14-8CFB-17BACB472837}">
      <dsp:nvSpPr>
        <dsp:cNvPr id="0" name=""/>
        <dsp:cNvSpPr/>
      </dsp:nvSpPr>
      <dsp:spPr>
        <a:xfrm>
          <a:off x="4619727" y="238586"/>
          <a:ext cx="2892024" cy="1889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altLang="ja-JP" sz="1100" b="0" i="1" u="none" strike="noStrike" kern="1200" cap="none" normalizeH="0" baseline="0" dirty="0" err="1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  <a:ea typeface="Batang" pitchFamily="18" charset="-127"/>
            </a:rPr>
            <a:t>Ignasi</a:t>
          </a:r>
          <a:r>
            <a:rPr kumimoji="0" lang="es-ES_tradnl" altLang="ja-JP" sz="1100" b="0" i="1" u="none" strike="noStrike" kern="1200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  <a:ea typeface="Batang" pitchFamily="18" charset="-127"/>
            </a:rPr>
            <a:t> </a:t>
          </a:r>
          <a:r>
            <a:rPr kumimoji="0" lang="es-ES_tradnl" altLang="ja-JP" sz="1100" b="0" i="1" u="none" strike="noStrike" kern="1200" cap="none" normalizeH="0" baseline="0" dirty="0" err="1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  <a:ea typeface="Batang" pitchFamily="18" charset="-127"/>
            </a:rPr>
            <a:t>Bellafont</a:t>
          </a:r>
          <a:endParaRPr kumimoji="0" lang="es-ES_tradnl" altLang="ja-JP" sz="1100" b="0" i="1" u="none" strike="noStrike" kern="1200" cap="none" normalizeH="0" baseline="0" dirty="0" smtClean="0">
            <a:ln>
              <a:noFill/>
            </a:ln>
            <a:solidFill>
              <a:srgbClr val="C00000"/>
            </a:solidFill>
            <a:effectLst/>
            <a:latin typeface="Calibri" pitchFamily="34" charset="0"/>
            <a:ea typeface="Batang" pitchFamily="18" charset="-127"/>
          </a:endParaRPr>
        </a:p>
      </dsp:txBody>
      <dsp:txXfrm>
        <a:off x="4619727" y="238586"/>
        <a:ext cx="2892024" cy="188900"/>
      </dsp:txXfrm>
    </dsp:sp>
    <dsp:sp modelId="{E4BD6E4C-20E5-4956-8DD4-B4EFB76633E3}">
      <dsp:nvSpPr>
        <dsp:cNvPr id="0" name=""/>
        <dsp:cNvSpPr/>
      </dsp:nvSpPr>
      <dsp:spPr>
        <a:xfrm>
          <a:off x="4507051" y="427487"/>
          <a:ext cx="289202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AA6302-F6BF-4BB9-B9AC-DE37224F9260}">
      <dsp:nvSpPr>
        <dsp:cNvPr id="0" name=""/>
        <dsp:cNvSpPr/>
      </dsp:nvSpPr>
      <dsp:spPr>
        <a:xfrm>
          <a:off x="4619727" y="427487"/>
          <a:ext cx="2892024" cy="1889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altLang="ja-JP" sz="11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Raquel Monge</a:t>
          </a:r>
        </a:p>
      </dsp:txBody>
      <dsp:txXfrm>
        <a:off x="4619727" y="427487"/>
        <a:ext cx="2892024" cy="188900"/>
      </dsp:txXfrm>
    </dsp:sp>
    <dsp:sp modelId="{1F5108DA-F510-4176-820D-A1739CD835E0}">
      <dsp:nvSpPr>
        <dsp:cNvPr id="0" name=""/>
        <dsp:cNvSpPr/>
      </dsp:nvSpPr>
      <dsp:spPr>
        <a:xfrm>
          <a:off x="4507051" y="616387"/>
          <a:ext cx="289202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5EAA37-5BC8-40A4-AB12-E0EB40877768}">
      <dsp:nvSpPr>
        <dsp:cNvPr id="0" name=""/>
        <dsp:cNvSpPr/>
      </dsp:nvSpPr>
      <dsp:spPr>
        <a:xfrm>
          <a:off x="4619727" y="616387"/>
          <a:ext cx="2892024" cy="1889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altLang="ja-JP" sz="11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Marcos Quispe</a:t>
          </a:r>
        </a:p>
      </dsp:txBody>
      <dsp:txXfrm>
        <a:off x="4619727" y="616387"/>
        <a:ext cx="2892024" cy="188900"/>
      </dsp:txXfrm>
    </dsp:sp>
    <dsp:sp modelId="{82DB35BB-FEF7-4B35-951C-39DC2A91BF47}">
      <dsp:nvSpPr>
        <dsp:cNvPr id="0" name=""/>
        <dsp:cNvSpPr/>
      </dsp:nvSpPr>
      <dsp:spPr>
        <a:xfrm>
          <a:off x="4507051" y="805288"/>
          <a:ext cx="289202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B9E99B-B547-437D-872B-18FF509A3920}">
      <dsp:nvSpPr>
        <dsp:cNvPr id="0" name=""/>
        <dsp:cNvSpPr/>
      </dsp:nvSpPr>
      <dsp:spPr>
        <a:xfrm>
          <a:off x="4619727" y="805288"/>
          <a:ext cx="2892024" cy="1889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altLang="ja-JP" sz="1100" b="0" i="1" u="none" strike="noStrike" kern="1200" cap="none" normalizeH="0" baseline="0" dirty="0" smtClean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latin typeface="Calibri" pitchFamily="34" charset="0"/>
              <a:ea typeface="Batang" pitchFamily="18" charset="-127"/>
            </a:rPr>
            <a:t>Joan Casas</a:t>
          </a:r>
        </a:p>
      </dsp:txBody>
      <dsp:txXfrm>
        <a:off x="4619727" y="805288"/>
        <a:ext cx="2892024" cy="188900"/>
      </dsp:txXfrm>
    </dsp:sp>
    <dsp:sp modelId="{0783DB47-9BCA-4E38-877F-5BBA86C8FF72}">
      <dsp:nvSpPr>
        <dsp:cNvPr id="0" name=""/>
        <dsp:cNvSpPr/>
      </dsp:nvSpPr>
      <dsp:spPr>
        <a:xfrm>
          <a:off x="1502350" y="994419"/>
          <a:ext cx="6009401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89E593-AE3D-467E-99FB-8937B8B2E363}">
      <dsp:nvSpPr>
        <dsp:cNvPr id="0" name=""/>
        <dsp:cNvSpPr/>
      </dsp:nvSpPr>
      <dsp:spPr>
        <a:xfrm>
          <a:off x="1615026" y="1041655"/>
          <a:ext cx="2892024" cy="9447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altLang="ja-JP" sz="1100" b="0" i="1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Task</a:t>
          </a:r>
          <a:r>
            <a:rPr kumimoji="0" lang="es-ES_tradnl" altLang="ja-JP" sz="1100" b="0" i="1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 4.3. </a:t>
          </a:r>
          <a:r>
            <a:rPr kumimoji="0" lang="es-ES_tradnl" altLang="ja-JP" sz="1100" b="0" i="1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Mitigation</a:t>
          </a:r>
          <a:endParaRPr kumimoji="0" lang="es-ES_tradnl" altLang="ja-JP" sz="1100" b="0" i="1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Batang" pitchFamily="18" charset="-127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s-ES_tradnl" altLang="ja-JP" sz="1100" b="0" i="1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Batang" pitchFamily="18" charset="-127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altLang="ja-JP" sz="1100" b="0" i="1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Oleg</a:t>
          </a:r>
          <a:r>
            <a:rPr kumimoji="0" lang="es-ES_tradnl" altLang="ja-JP" sz="1100" b="0" i="1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 </a:t>
          </a:r>
          <a:r>
            <a:rPr kumimoji="0" lang="en-US" altLang="ja-JP" sz="1100" b="0" i="1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Malyshev</a:t>
          </a:r>
          <a:r>
            <a:rPr kumimoji="0" lang="en-US" altLang="ja-JP" sz="1100" b="0" i="1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 </a:t>
          </a:r>
          <a:endParaRPr kumimoji="0" lang="es-ES_tradnl" altLang="ja-JP" sz="1100" b="0" i="1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Batang" pitchFamily="18" charset="-127"/>
          </a:endParaRPr>
        </a:p>
      </dsp:txBody>
      <dsp:txXfrm>
        <a:off x="1615026" y="1041655"/>
        <a:ext cx="2892024" cy="944732"/>
      </dsp:txXfrm>
    </dsp:sp>
    <dsp:sp modelId="{C0325F7A-031F-4D51-9B63-89CA9279921E}">
      <dsp:nvSpPr>
        <dsp:cNvPr id="0" name=""/>
        <dsp:cNvSpPr/>
      </dsp:nvSpPr>
      <dsp:spPr>
        <a:xfrm>
          <a:off x="4619727" y="1041655"/>
          <a:ext cx="2892024" cy="1889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n-US" sz="11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rPr>
            <a:t>Reza </a:t>
          </a:r>
          <a:r>
            <a:rPr kumimoji="0" lang="es-ES" altLang="en-US" sz="1100" b="0" i="0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rPr>
            <a:t>Valizadeh</a:t>
          </a:r>
          <a:endParaRPr kumimoji="0" lang="es-ES" altLang="en-US" sz="1100" b="0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endParaRPr>
        </a:p>
      </dsp:txBody>
      <dsp:txXfrm>
        <a:off x="4619727" y="1041655"/>
        <a:ext cx="2892024" cy="188900"/>
      </dsp:txXfrm>
    </dsp:sp>
    <dsp:sp modelId="{1B6F8CBF-9234-4CFB-897C-FFE01D8D48AD}">
      <dsp:nvSpPr>
        <dsp:cNvPr id="0" name=""/>
        <dsp:cNvSpPr/>
      </dsp:nvSpPr>
      <dsp:spPr>
        <a:xfrm>
          <a:off x="4507051" y="1230556"/>
          <a:ext cx="289202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F42024-C9C7-4799-810F-CA2591B70A63}">
      <dsp:nvSpPr>
        <dsp:cNvPr id="0" name=""/>
        <dsp:cNvSpPr/>
      </dsp:nvSpPr>
      <dsp:spPr>
        <a:xfrm>
          <a:off x="4619727" y="1230556"/>
          <a:ext cx="2892024" cy="1889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n-US" sz="11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rPr>
            <a:t>Pedro Costa</a:t>
          </a:r>
        </a:p>
      </dsp:txBody>
      <dsp:txXfrm>
        <a:off x="4619727" y="1230556"/>
        <a:ext cx="2892024" cy="188900"/>
      </dsp:txXfrm>
    </dsp:sp>
    <dsp:sp modelId="{A5E28667-2730-4DF0-A69C-F768C2C0FB81}">
      <dsp:nvSpPr>
        <dsp:cNvPr id="0" name=""/>
        <dsp:cNvSpPr/>
      </dsp:nvSpPr>
      <dsp:spPr>
        <a:xfrm>
          <a:off x="4507051" y="1419456"/>
          <a:ext cx="289202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613E2E-F6B6-4723-810B-E2CE00E7AE55}">
      <dsp:nvSpPr>
        <dsp:cNvPr id="0" name=""/>
        <dsp:cNvSpPr/>
      </dsp:nvSpPr>
      <dsp:spPr>
        <a:xfrm>
          <a:off x="4619727" y="1419456"/>
          <a:ext cx="2892024" cy="1889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n-US" sz="1100" b="0" i="0" u="none" strike="noStrike" kern="1200" cap="none" normalizeH="0" baseline="0" dirty="0" err="1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</a:rPr>
            <a:t>Taaj</a:t>
          </a:r>
          <a:r>
            <a:rPr kumimoji="0" lang="es-ES" altLang="en-US" sz="1100" b="0" i="0" u="none" strike="noStrike" kern="1200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</a:rPr>
            <a:t> Sian</a:t>
          </a:r>
        </a:p>
      </dsp:txBody>
      <dsp:txXfrm>
        <a:off x="4619727" y="1419456"/>
        <a:ext cx="2892024" cy="188900"/>
      </dsp:txXfrm>
    </dsp:sp>
    <dsp:sp modelId="{C0117272-CB10-4B26-AE76-FD6EF4E76470}">
      <dsp:nvSpPr>
        <dsp:cNvPr id="0" name=""/>
        <dsp:cNvSpPr/>
      </dsp:nvSpPr>
      <dsp:spPr>
        <a:xfrm>
          <a:off x="4507051" y="1608357"/>
          <a:ext cx="289202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6408C88-6D7D-47C2-893F-AB7729AB1360}">
      <dsp:nvSpPr>
        <dsp:cNvPr id="0" name=""/>
        <dsp:cNvSpPr/>
      </dsp:nvSpPr>
      <dsp:spPr>
        <a:xfrm>
          <a:off x="4619727" y="1608357"/>
          <a:ext cx="2892024" cy="1889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n-US" sz="1100" b="0" i="1" u="none" strike="noStrike" kern="1200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Calibri" pitchFamily="34" charset="0"/>
            </a:rPr>
            <a:t>Open </a:t>
          </a:r>
          <a:r>
            <a:rPr kumimoji="0" lang="es-ES" altLang="en-US" sz="1100" b="0" i="1" u="none" strike="noStrike" kern="1200" cap="none" normalizeH="0" baseline="0" dirty="0" err="1" smtClean="0">
              <a:ln>
                <a:noFill/>
              </a:ln>
              <a:solidFill>
                <a:srgbClr val="FFC000"/>
              </a:solidFill>
              <a:effectLst/>
              <a:latin typeface="Calibri" pitchFamily="34" charset="0"/>
            </a:rPr>
            <a:t>Doct</a:t>
          </a:r>
          <a:endParaRPr kumimoji="0" lang="es-ES" altLang="en-US" sz="1100" b="0" i="1" u="none" strike="noStrike" kern="1200" cap="none" normalizeH="0" baseline="0" dirty="0" smtClean="0">
            <a:ln>
              <a:noFill/>
            </a:ln>
            <a:solidFill>
              <a:srgbClr val="FFC000"/>
            </a:solidFill>
            <a:effectLst/>
            <a:latin typeface="Calibri" pitchFamily="34" charset="0"/>
          </a:endParaRPr>
        </a:p>
      </dsp:txBody>
      <dsp:txXfrm>
        <a:off x="4619727" y="1608357"/>
        <a:ext cx="2892024" cy="188900"/>
      </dsp:txXfrm>
    </dsp:sp>
    <dsp:sp modelId="{D072BCC4-A7BF-4756-9DD1-D21476DD4B5E}">
      <dsp:nvSpPr>
        <dsp:cNvPr id="0" name=""/>
        <dsp:cNvSpPr/>
      </dsp:nvSpPr>
      <dsp:spPr>
        <a:xfrm>
          <a:off x="4507051" y="1797257"/>
          <a:ext cx="289202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B9F373-223C-4C9A-B664-96FEB4B1E59A}">
      <dsp:nvSpPr>
        <dsp:cNvPr id="0" name=""/>
        <dsp:cNvSpPr/>
      </dsp:nvSpPr>
      <dsp:spPr>
        <a:xfrm>
          <a:off x="4619727" y="1797257"/>
          <a:ext cx="2892024" cy="1889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n-US" sz="1100" b="0" i="0" u="none" strike="noStrike" kern="1200" cap="none" normalizeH="0" baseline="0" dirty="0" smtClean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latin typeface="Calibri" pitchFamily="34" charset="0"/>
            </a:rPr>
            <a:t>Peter </a:t>
          </a:r>
          <a:r>
            <a:rPr kumimoji="0" lang="es-ES" altLang="en-US" sz="1100" b="0" i="0" u="none" strike="noStrike" kern="1200" cap="none" normalizeH="0" baseline="0" dirty="0" err="1" smtClean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latin typeface="Calibri" pitchFamily="34" charset="0"/>
            </a:rPr>
            <a:t>McIntosh</a:t>
          </a:r>
          <a:endParaRPr kumimoji="0" lang="es-ES" altLang="en-US" sz="1100" b="0" i="0" u="none" strike="noStrike" kern="1200" cap="none" normalizeH="0" baseline="0" dirty="0" smtClean="0">
            <a:ln>
              <a:noFill/>
            </a:ln>
            <a:solidFill>
              <a:schemeClr val="bg1">
                <a:lumMod val="65000"/>
              </a:schemeClr>
            </a:solidFill>
            <a:effectLst/>
            <a:latin typeface="Calibri" pitchFamily="34" charset="0"/>
          </a:endParaRPr>
        </a:p>
      </dsp:txBody>
      <dsp:txXfrm>
        <a:off x="4619727" y="1797257"/>
        <a:ext cx="2892024" cy="188900"/>
      </dsp:txXfrm>
    </dsp:sp>
    <dsp:sp modelId="{73BC4E29-4214-4F9E-A4B0-8C70D716C142}">
      <dsp:nvSpPr>
        <dsp:cNvPr id="0" name=""/>
        <dsp:cNvSpPr/>
      </dsp:nvSpPr>
      <dsp:spPr>
        <a:xfrm>
          <a:off x="1502350" y="1986388"/>
          <a:ext cx="6009401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1FF2F1-015E-44A4-B672-D66F73F827EB}">
      <dsp:nvSpPr>
        <dsp:cNvPr id="0" name=""/>
        <dsp:cNvSpPr/>
      </dsp:nvSpPr>
      <dsp:spPr>
        <a:xfrm>
          <a:off x="1615026" y="2033625"/>
          <a:ext cx="2892024" cy="9447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ja-JP" sz="1100" b="0" i="1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Task.4.4. </a:t>
          </a:r>
          <a:r>
            <a:rPr kumimoji="0" lang="es-ES" altLang="ja-JP" sz="1100" b="0" i="1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Stability</a:t>
          </a:r>
          <a:endParaRPr kumimoji="0" lang="es-ES" altLang="ja-JP" sz="1100" b="0" i="1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Batang" pitchFamily="18" charset="-127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s-ES" altLang="en-US" sz="1100" b="0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n-US" sz="11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rPr>
            <a:t>Roberto Cimino</a:t>
          </a:r>
        </a:p>
      </dsp:txBody>
      <dsp:txXfrm>
        <a:off x="1615026" y="2033625"/>
        <a:ext cx="2892024" cy="944732"/>
      </dsp:txXfrm>
    </dsp:sp>
    <dsp:sp modelId="{E2382318-EB3F-4321-A2D6-39612B33809D}">
      <dsp:nvSpPr>
        <dsp:cNvPr id="0" name=""/>
        <dsp:cNvSpPr/>
      </dsp:nvSpPr>
      <dsp:spPr>
        <a:xfrm>
          <a:off x="4619727" y="2033625"/>
          <a:ext cx="2892024" cy="4723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n-US" sz="11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rPr>
            <a:t>Mauro </a:t>
          </a:r>
          <a:r>
            <a:rPr kumimoji="0" lang="es-ES" altLang="en-US" sz="1100" b="0" i="0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rPr>
            <a:t>Taborelli</a:t>
          </a:r>
          <a:endParaRPr kumimoji="0" lang="es-ES" altLang="en-US" sz="1100" b="0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endParaRPr>
        </a:p>
      </dsp:txBody>
      <dsp:txXfrm>
        <a:off x="4619727" y="2033625"/>
        <a:ext cx="2892024" cy="472366"/>
      </dsp:txXfrm>
    </dsp:sp>
    <dsp:sp modelId="{36D5664A-7A2A-4C7B-B998-C471152D2652}">
      <dsp:nvSpPr>
        <dsp:cNvPr id="0" name=""/>
        <dsp:cNvSpPr/>
      </dsp:nvSpPr>
      <dsp:spPr>
        <a:xfrm>
          <a:off x="4507051" y="2505991"/>
          <a:ext cx="289202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A686FA-2B98-4B92-B7A4-8DA6F1749C82}">
      <dsp:nvSpPr>
        <dsp:cNvPr id="0" name=""/>
        <dsp:cNvSpPr/>
      </dsp:nvSpPr>
      <dsp:spPr>
        <a:xfrm>
          <a:off x="4619727" y="2505991"/>
          <a:ext cx="2892024" cy="4723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n-US" sz="1100" b="0" i="1" u="none" strike="noStrike" kern="1200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Calibri" pitchFamily="34" charset="0"/>
            </a:rPr>
            <a:t>Open </a:t>
          </a:r>
          <a:r>
            <a:rPr kumimoji="0" lang="es-ES" altLang="en-US" sz="1100" b="0" i="1" u="none" strike="noStrike" kern="1200" cap="none" normalizeH="0" baseline="0" dirty="0" err="1" smtClean="0">
              <a:ln>
                <a:noFill/>
              </a:ln>
              <a:solidFill>
                <a:srgbClr val="FFC000"/>
              </a:solidFill>
              <a:effectLst/>
              <a:latin typeface="Calibri" pitchFamily="34" charset="0"/>
            </a:rPr>
            <a:t>PostDoc</a:t>
          </a:r>
          <a:endParaRPr kumimoji="0" lang="es-ES" altLang="en-US" sz="1100" b="0" i="1" u="none" strike="noStrike" kern="1200" cap="none" normalizeH="0" baseline="0" dirty="0" smtClean="0">
            <a:ln>
              <a:noFill/>
            </a:ln>
            <a:solidFill>
              <a:srgbClr val="FFC000"/>
            </a:solidFill>
            <a:effectLst/>
            <a:latin typeface="Calibri" pitchFamily="34" charset="0"/>
          </a:endParaRPr>
        </a:p>
      </dsp:txBody>
      <dsp:txXfrm>
        <a:off x="4619727" y="2505991"/>
        <a:ext cx="2892024" cy="472366"/>
      </dsp:txXfrm>
    </dsp:sp>
    <dsp:sp modelId="{144BFDD5-A29B-4515-914D-E3CCC4DEF812}">
      <dsp:nvSpPr>
        <dsp:cNvPr id="0" name=""/>
        <dsp:cNvSpPr/>
      </dsp:nvSpPr>
      <dsp:spPr>
        <a:xfrm>
          <a:off x="1502350" y="2808312"/>
          <a:ext cx="6009401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F19863-98FD-4B24-80E4-DE8D31B258C2}">
      <dsp:nvSpPr>
        <dsp:cNvPr id="0" name=""/>
        <dsp:cNvSpPr/>
      </dsp:nvSpPr>
      <dsp:spPr>
        <a:xfrm>
          <a:off x="1615026" y="3025594"/>
          <a:ext cx="2892024" cy="9447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altLang="ja-JP" sz="1100" b="0" i="1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Task</a:t>
          </a:r>
          <a:r>
            <a:rPr kumimoji="0" lang="es-ES_tradnl" altLang="ja-JP" sz="1100" b="0" i="1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 4.5. </a:t>
          </a:r>
          <a:r>
            <a:rPr kumimoji="0" lang="es-ES_tradnl" altLang="ja-JP" sz="1100" b="0" i="1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Design</a:t>
          </a:r>
          <a:endParaRPr kumimoji="0" lang="es-ES_tradnl" altLang="ja-JP" sz="1100" b="0" i="1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Batang" pitchFamily="18" charset="-127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s-ES" altLang="en-US" sz="1100" b="0" i="1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Batang" pitchFamily="18" charset="-127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n-US" sz="1100" b="0" i="1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Cedric</a:t>
          </a:r>
          <a:r>
            <a:rPr kumimoji="0" lang="es-ES" altLang="en-US" sz="1100" b="0" i="1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  </a:t>
          </a:r>
          <a:r>
            <a:rPr kumimoji="0" lang="es-ES" altLang="en-US" sz="1100" b="0" i="1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Garion</a:t>
          </a:r>
          <a:endParaRPr kumimoji="0" lang="es-ES" altLang="en-US" sz="1100" b="0" i="1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Batang" pitchFamily="18" charset="-127"/>
          </a:endParaRPr>
        </a:p>
      </dsp:txBody>
      <dsp:txXfrm>
        <a:off x="1615026" y="3025594"/>
        <a:ext cx="2892024" cy="944732"/>
      </dsp:txXfrm>
    </dsp:sp>
    <dsp:sp modelId="{809F9CAE-CF35-471C-81DF-D6482C472A43}">
      <dsp:nvSpPr>
        <dsp:cNvPr id="0" name=""/>
        <dsp:cNvSpPr/>
      </dsp:nvSpPr>
      <dsp:spPr>
        <a:xfrm>
          <a:off x="4619727" y="2867034"/>
          <a:ext cx="2892024" cy="157301"/>
        </a:xfrm>
        <a:prstGeom prst="rect">
          <a:avLst/>
        </a:prstGeom>
        <a:solidFill>
          <a:schemeClr val="bg1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ja-JP" sz="1100" b="0" i="0" u="none" strike="noStrike" kern="1200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  <a:ea typeface="MS Mincho" pitchFamily="49" charset="-128"/>
            </a:rPr>
            <a:t>Miguel </a:t>
          </a:r>
          <a:r>
            <a:rPr kumimoji="0" lang="es-ES" altLang="ja-JP" sz="1100" b="0" i="0" u="none" strike="noStrike" kern="1200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  <a:ea typeface="MS Mincho" pitchFamily="49" charset="-128"/>
            </a:rPr>
            <a:t>Costa </a:t>
          </a:r>
          <a:r>
            <a:rPr kumimoji="0" lang="es-ES" altLang="ja-JP" sz="1100" b="0" i="0" u="none" strike="noStrike" kern="1200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  <a:ea typeface="MS Mincho" pitchFamily="49" charset="-128"/>
              <a:sym typeface="Wingdings"/>
            </a:rPr>
            <a:t> 4.6</a:t>
          </a:r>
          <a:endParaRPr kumimoji="0" lang="es-ES" altLang="ja-JP" sz="1100" b="0" i="0" u="none" strike="noStrike" kern="1200" cap="none" normalizeH="0" baseline="0" dirty="0" smtClean="0">
            <a:ln>
              <a:noFill/>
            </a:ln>
            <a:solidFill>
              <a:srgbClr val="C00000"/>
            </a:solidFill>
            <a:effectLst/>
            <a:latin typeface="Calibri" pitchFamily="34" charset="0"/>
            <a:ea typeface="MS Mincho" pitchFamily="49" charset="-128"/>
          </a:endParaRPr>
        </a:p>
      </dsp:txBody>
      <dsp:txXfrm>
        <a:off x="4619727" y="2867034"/>
        <a:ext cx="2892024" cy="157301"/>
      </dsp:txXfrm>
    </dsp:sp>
    <dsp:sp modelId="{6E257BA8-C57A-4DF7-BBC2-9014BBA8367D}">
      <dsp:nvSpPr>
        <dsp:cNvPr id="0" name=""/>
        <dsp:cNvSpPr/>
      </dsp:nvSpPr>
      <dsp:spPr>
        <a:xfrm>
          <a:off x="4507051" y="3024336"/>
          <a:ext cx="289202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DE05F6-E4C4-4C02-A735-E341C0D08A7E}">
      <dsp:nvSpPr>
        <dsp:cNvPr id="0" name=""/>
        <dsp:cNvSpPr/>
      </dsp:nvSpPr>
      <dsp:spPr>
        <a:xfrm>
          <a:off x="4619727" y="3083058"/>
          <a:ext cx="2892024" cy="157301"/>
        </a:xfrm>
        <a:prstGeom prst="rect">
          <a:avLst/>
        </a:prstGeom>
        <a:solidFill>
          <a:schemeClr val="bg1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ja-JP" sz="11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MS Mincho" pitchFamily="49" charset="-128"/>
            </a:rPr>
            <a:t>Javier Munilla</a:t>
          </a:r>
        </a:p>
      </dsp:txBody>
      <dsp:txXfrm>
        <a:off x="4619727" y="3083058"/>
        <a:ext cx="2892024" cy="157301"/>
      </dsp:txXfrm>
    </dsp:sp>
    <dsp:sp modelId="{4C8C4596-C5E5-4EC6-9D34-48D082672A1A}">
      <dsp:nvSpPr>
        <dsp:cNvPr id="0" name=""/>
        <dsp:cNvSpPr/>
      </dsp:nvSpPr>
      <dsp:spPr>
        <a:xfrm>
          <a:off x="4507051" y="3240360"/>
          <a:ext cx="289202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D788F6-E87F-40E9-AC7D-0A8C7C73D2D1}">
      <dsp:nvSpPr>
        <dsp:cNvPr id="0" name=""/>
        <dsp:cNvSpPr/>
      </dsp:nvSpPr>
      <dsp:spPr>
        <a:xfrm>
          <a:off x="4619727" y="3240360"/>
          <a:ext cx="2892024" cy="1573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n-US" sz="1100" b="0" i="0" u="none" strike="noStrike" kern="1200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</a:rPr>
            <a:t>Elisa Garcia-</a:t>
          </a:r>
          <a:r>
            <a:rPr kumimoji="0" lang="es-ES" altLang="en-US" sz="1100" b="0" i="0" u="none" strike="noStrike" kern="1200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</a:rPr>
            <a:t>Tavares </a:t>
          </a:r>
          <a:r>
            <a:rPr kumimoji="0" lang="es-ES" altLang="en-US" sz="1100" b="0" i="0" u="none" strike="noStrike" kern="1200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  <a:sym typeface="Wingdings"/>
            </a:rPr>
            <a:t> 4.4</a:t>
          </a:r>
          <a:endParaRPr kumimoji="0" lang="es-ES" altLang="en-US" sz="1100" b="0" i="0" u="none" strike="noStrike" kern="1200" cap="none" normalizeH="0" baseline="0" dirty="0" smtClean="0">
            <a:ln>
              <a:noFill/>
            </a:ln>
            <a:solidFill>
              <a:srgbClr val="C00000"/>
            </a:solidFill>
            <a:effectLst/>
            <a:latin typeface="Calibri" pitchFamily="34" charset="0"/>
          </a:endParaRPr>
        </a:p>
      </dsp:txBody>
      <dsp:txXfrm>
        <a:off x="4619727" y="3240360"/>
        <a:ext cx="2892024" cy="157301"/>
      </dsp:txXfrm>
    </dsp:sp>
    <dsp:sp modelId="{8CF7C908-AE9F-4BFF-8656-717CE637B0E8}">
      <dsp:nvSpPr>
        <dsp:cNvPr id="0" name=""/>
        <dsp:cNvSpPr/>
      </dsp:nvSpPr>
      <dsp:spPr>
        <a:xfrm>
          <a:off x="4507051" y="3456384"/>
          <a:ext cx="289202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E4C50FA-4D33-449C-924C-2D46C05F011C}">
      <dsp:nvSpPr>
        <dsp:cNvPr id="0" name=""/>
        <dsp:cNvSpPr/>
      </dsp:nvSpPr>
      <dsp:spPr>
        <a:xfrm>
          <a:off x="4619727" y="3443098"/>
          <a:ext cx="2892024" cy="1573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n-US" sz="1100" b="0" i="1" u="none" strike="noStrike" kern="1200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Calibri" pitchFamily="34" charset="0"/>
            </a:rPr>
            <a:t>New PJAS - CIEMAT</a:t>
          </a:r>
        </a:p>
      </dsp:txBody>
      <dsp:txXfrm>
        <a:off x="4619727" y="3443098"/>
        <a:ext cx="2892024" cy="157301"/>
      </dsp:txXfrm>
    </dsp:sp>
    <dsp:sp modelId="{BAB01995-AFC0-415A-963D-0DD08C4C314B}">
      <dsp:nvSpPr>
        <dsp:cNvPr id="0" name=""/>
        <dsp:cNvSpPr/>
      </dsp:nvSpPr>
      <dsp:spPr>
        <a:xfrm>
          <a:off x="4507051" y="3672408"/>
          <a:ext cx="289202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492FFB-F09C-4918-BF73-4C654C989E92}">
      <dsp:nvSpPr>
        <dsp:cNvPr id="0" name=""/>
        <dsp:cNvSpPr/>
      </dsp:nvSpPr>
      <dsp:spPr>
        <a:xfrm>
          <a:off x="4619727" y="3600400"/>
          <a:ext cx="2892024" cy="1573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n-US" sz="11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rPr>
            <a:t>Luis Garcia-Tavares</a:t>
          </a:r>
        </a:p>
      </dsp:txBody>
      <dsp:txXfrm>
        <a:off x="4619727" y="3600400"/>
        <a:ext cx="2892024" cy="157301"/>
      </dsp:txXfrm>
    </dsp:sp>
    <dsp:sp modelId="{1D585A4C-310D-4A37-BC5D-2CC6EE2A15BB}">
      <dsp:nvSpPr>
        <dsp:cNvPr id="0" name=""/>
        <dsp:cNvSpPr/>
      </dsp:nvSpPr>
      <dsp:spPr>
        <a:xfrm>
          <a:off x="4507051" y="3812103"/>
          <a:ext cx="289202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014A94-1717-4B38-B070-B372961A83F5}">
      <dsp:nvSpPr>
        <dsp:cNvPr id="0" name=""/>
        <dsp:cNvSpPr/>
      </dsp:nvSpPr>
      <dsp:spPr>
        <a:xfrm>
          <a:off x="4619727" y="3744416"/>
          <a:ext cx="2892024" cy="1573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n-US" sz="1100" b="0" i="0" u="none" strike="noStrike" kern="1200" cap="none" normalizeH="0" baseline="0" dirty="0" smtClean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latin typeface="Calibri" pitchFamily="34" charset="0"/>
            </a:rPr>
            <a:t>Jose Manuel Perez</a:t>
          </a:r>
        </a:p>
      </dsp:txBody>
      <dsp:txXfrm>
        <a:off x="4619727" y="3744416"/>
        <a:ext cx="2892024" cy="157301"/>
      </dsp:txXfrm>
    </dsp:sp>
    <dsp:sp modelId="{58AB4ACC-C15A-42E2-95E7-4256D33192A3}">
      <dsp:nvSpPr>
        <dsp:cNvPr id="0" name=""/>
        <dsp:cNvSpPr/>
      </dsp:nvSpPr>
      <dsp:spPr>
        <a:xfrm>
          <a:off x="1502350" y="3970327"/>
          <a:ext cx="6009401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2024F8-31C6-4CCB-B74C-41E9361D5BEA}">
      <dsp:nvSpPr>
        <dsp:cNvPr id="0" name=""/>
        <dsp:cNvSpPr/>
      </dsp:nvSpPr>
      <dsp:spPr>
        <a:xfrm>
          <a:off x="1615026" y="4017564"/>
          <a:ext cx="2892024" cy="9447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s-ES" sz="1100" b="0" i="1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Task</a:t>
          </a:r>
          <a:r>
            <a:rPr kumimoji="0" lang="es-ES" sz="1100" b="0" i="1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 4.6. Test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0" lang="es-ES" sz="1100" b="0" i="1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Batang" pitchFamily="18" charset="-127"/>
          </a:endParaRP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s-ES" sz="1100" b="0" i="1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Vicent</a:t>
          </a:r>
          <a:r>
            <a:rPr kumimoji="0" lang="es-ES" sz="1100" b="0" i="1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 </a:t>
          </a:r>
          <a:r>
            <a:rPr kumimoji="0" lang="es-ES" sz="1100" b="0" i="1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Baglin</a:t>
          </a:r>
          <a:endParaRPr kumimoji="0" lang="es-ES" sz="1100" b="0" i="1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Batang" pitchFamily="18" charset="-127"/>
          </a:endParaRP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s-ES" sz="1100" b="0" i="1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 Sara </a:t>
          </a:r>
          <a:r>
            <a:rPr kumimoji="0" lang="es-ES" sz="1100" b="0" i="1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Casalbuoni</a:t>
          </a:r>
          <a:endParaRPr kumimoji="0" lang="en-US" sz="1100" b="0" i="1" u="none" strike="noStrike" kern="1200" cap="none" normalizeH="0" baseline="0" dirty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Batang" pitchFamily="18" charset="-127"/>
          </a:endParaRPr>
        </a:p>
      </dsp:txBody>
      <dsp:txXfrm>
        <a:off x="1615026" y="4017564"/>
        <a:ext cx="2892024" cy="944732"/>
      </dsp:txXfrm>
    </dsp:sp>
    <dsp:sp modelId="{5153F804-9BBB-48F9-B145-64B733563AE9}">
      <dsp:nvSpPr>
        <dsp:cNvPr id="0" name=""/>
        <dsp:cNvSpPr/>
      </dsp:nvSpPr>
      <dsp:spPr>
        <a:xfrm>
          <a:off x="4619727" y="4017564"/>
          <a:ext cx="2892024" cy="2361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s-ES" sz="1100" b="0" i="1" u="none" strike="noStrike" kern="1200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Calibri" pitchFamily="34" charset="0"/>
              <a:ea typeface="Batang" pitchFamily="18" charset="-127"/>
            </a:rPr>
            <a:t>Open </a:t>
          </a:r>
          <a:r>
            <a:rPr kumimoji="0" lang="es-ES" sz="1100" b="0" i="1" u="none" strike="noStrike" kern="1200" cap="none" normalizeH="0" baseline="0" dirty="0" err="1" smtClean="0">
              <a:ln>
                <a:noFill/>
              </a:ln>
              <a:solidFill>
                <a:srgbClr val="FFC000"/>
              </a:solidFill>
              <a:effectLst/>
              <a:latin typeface="Calibri" pitchFamily="34" charset="0"/>
              <a:ea typeface="Batang" pitchFamily="18" charset="-127"/>
            </a:rPr>
            <a:t>PostDoc</a:t>
          </a:r>
          <a:endParaRPr kumimoji="0" lang="en-US" sz="1100" b="0" i="1" u="none" strike="noStrike" kern="1200" cap="none" normalizeH="0" baseline="0" dirty="0">
            <a:ln>
              <a:noFill/>
            </a:ln>
            <a:solidFill>
              <a:srgbClr val="FFC000"/>
            </a:solidFill>
            <a:effectLst/>
            <a:latin typeface="Calibri" pitchFamily="34" charset="0"/>
            <a:ea typeface="Batang" pitchFamily="18" charset="-127"/>
          </a:endParaRPr>
        </a:p>
      </dsp:txBody>
      <dsp:txXfrm>
        <a:off x="4619727" y="4017564"/>
        <a:ext cx="2892024" cy="236183"/>
      </dsp:txXfrm>
    </dsp:sp>
    <dsp:sp modelId="{C3C5F339-B495-492E-9E76-01733F4B9CD4}">
      <dsp:nvSpPr>
        <dsp:cNvPr id="0" name=""/>
        <dsp:cNvSpPr/>
      </dsp:nvSpPr>
      <dsp:spPr>
        <a:xfrm>
          <a:off x="4507051" y="4253747"/>
          <a:ext cx="289202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B39451-5507-4A6A-B122-C5E6B5B8D9AB}">
      <dsp:nvSpPr>
        <dsp:cNvPr id="0" name=""/>
        <dsp:cNvSpPr/>
      </dsp:nvSpPr>
      <dsp:spPr>
        <a:xfrm>
          <a:off x="4619727" y="4253747"/>
          <a:ext cx="2892024" cy="2361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s-ES" sz="11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Erhard Huttel</a:t>
          </a:r>
          <a:endParaRPr kumimoji="0" lang="en-US" sz="1100" b="0" i="0" u="none" strike="noStrike" kern="1200" cap="none" normalizeH="0" baseline="0" dirty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Batang" pitchFamily="18" charset="-127"/>
          </a:endParaRPr>
        </a:p>
      </dsp:txBody>
      <dsp:txXfrm>
        <a:off x="4619727" y="4253747"/>
        <a:ext cx="2892024" cy="236183"/>
      </dsp:txXfrm>
    </dsp:sp>
    <dsp:sp modelId="{872BCA8D-5DF3-4D2B-BF3D-BA015D2525ED}">
      <dsp:nvSpPr>
        <dsp:cNvPr id="0" name=""/>
        <dsp:cNvSpPr/>
      </dsp:nvSpPr>
      <dsp:spPr>
        <a:xfrm>
          <a:off x="4507051" y="4489930"/>
          <a:ext cx="289202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86FA5A-9C29-844B-BF5D-A92FABB82663}">
      <dsp:nvSpPr>
        <dsp:cNvPr id="0" name=""/>
        <dsp:cNvSpPr/>
      </dsp:nvSpPr>
      <dsp:spPr>
        <a:xfrm>
          <a:off x="4619727" y="4489930"/>
          <a:ext cx="2892024" cy="2361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US" sz="1100" b="0" i="0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Anke</a:t>
          </a:r>
          <a:r>
            <a:rPr kumimoji="0" lang="en-US" sz="11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-Susanne Mueller</a:t>
          </a:r>
          <a:endParaRPr kumimoji="0" lang="en-US" sz="1100" b="0" i="0" u="none" strike="noStrike" kern="1200" cap="none" normalizeH="0" baseline="0" dirty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Batang" pitchFamily="18" charset="-127"/>
          </a:endParaRPr>
        </a:p>
      </dsp:txBody>
      <dsp:txXfrm>
        <a:off x="4619727" y="4489930"/>
        <a:ext cx="2892024" cy="236183"/>
      </dsp:txXfrm>
    </dsp:sp>
    <dsp:sp modelId="{B0BE1DE9-9FE6-3945-88F0-42B9ADADE18C}">
      <dsp:nvSpPr>
        <dsp:cNvPr id="0" name=""/>
        <dsp:cNvSpPr/>
      </dsp:nvSpPr>
      <dsp:spPr>
        <a:xfrm>
          <a:off x="4507051" y="4726113"/>
          <a:ext cx="289202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C328320-EEB5-4001-BD4B-331DFC7F3C5D}">
      <dsp:nvSpPr>
        <dsp:cNvPr id="0" name=""/>
        <dsp:cNvSpPr/>
      </dsp:nvSpPr>
      <dsp:spPr>
        <a:xfrm>
          <a:off x="4619727" y="4726113"/>
          <a:ext cx="2892024" cy="2361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s-ES" sz="11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</a:rPr>
            <a:t>Sara Casalbuoni</a:t>
          </a:r>
          <a:endParaRPr kumimoji="0" lang="en-US" sz="1100" b="0" i="0" u="none" strike="noStrike" kern="1200" cap="none" normalizeH="0" baseline="0" dirty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Batang" pitchFamily="18" charset="-127"/>
          </a:endParaRPr>
        </a:p>
      </dsp:txBody>
      <dsp:txXfrm>
        <a:off x="4619727" y="4726113"/>
        <a:ext cx="2892024" cy="236183"/>
      </dsp:txXfrm>
    </dsp:sp>
    <dsp:sp modelId="{8F2F6451-A971-48A1-ABE9-0C0198DF8A78}">
      <dsp:nvSpPr>
        <dsp:cNvPr id="0" name=""/>
        <dsp:cNvSpPr/>
      </dsp:nvSpPr>
      <dsp:spPr>
        <a:xfrm>
          <a:off x="1502350" y="4962296"/>
          <a:ext cx="6009401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69599-8011-EB49-8173-B3540E1BEE90}" type="datetimeFigureOut">
              <a:rPr lang="en-US" smtClean="0"/>
              <a:t>20/11/15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F8165-3FCF-7942-83C6-748C6B4398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151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69599-8011-EB49-8173-B3540E1BEE90}" type="datetimeFigureOut">
              <a:rPr lang="en-US" smtClean="0"/>
              <a:t>20/11/15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F8165-3FCF-7942-83C6-748C6B4398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327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69599-8011-EB49-8173-B3540E1BEE90}" type="datetimeFigureOut">
              <a:rPr lang="en-US" smtClean="0"/>
              <a:t>20/11/15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F8165-3FCF-7942-83C6-748C6B4398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8534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-142083" y="5841473"/>
            <a:ext cx="427833" cy="365125"/>
          </a:xfrm>
        </p:spPr>
        <p:txBody>
          <a:bodyPr/>
          <a:lstStyle/>
          <a:p>
            <a:pPr>
              <a:defRPr/>
            </a:pPr>
            <a:fld id="{EA743BE8-E184-4767-A873-7EBF1C28296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15985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-142083" y="5841473"/>
            <a:ext cx="427833" cy="365125"/>
          </a:xfrm>
        </p:spPr>
        <p:txBody>
          <a:bodyPr/>
          <a:lstStyle/>
          <a:p>
            <a:pPr>
              <a:defRPr/>
            </a:pPr>
            <a:fld id="{EA743BE8-E184-4767-A873-7EBF1C28296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3020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69599-8011-EB49-8173-B3540E1BEE90}" type="datetimeFigureOut">
              <a:rPr lang="en-US" smtClean="0"/>
              <a:t>20/11/15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F8165-3FCF-7942-83C6-748C6B4398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058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69599-8011-EB49-8173-B3540E1BEE90}" type="datetimeFigureOut">
              <a:rPr lang="en-US" smtClean="0"/>
              <a:t>20/11/15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F8165-3FCF-7942-83C6-748C6B4398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270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69599-8011-EB49-8173-B3540E1BEE90}" type="datetimeFigureOut">
              <a:rPr lang="en-US" smtClean="0"/>
              <a:t>20/11/15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F8165-3FCF-7942-83C6-748C6B4398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264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69599-8011-EB49-8173-B3540E1BEE90}" type="datetimeFigureOut">
              <a:rPr lang="en-US" smtClean="0"/>
              <a:t>20/11/15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F8165-3FCF-7942-83C6-748C6B4398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624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69599-8011-EB49-8173-B3540E1BEE90}" type="datetimeFigureOut">
              <a:rPr lang="en-US" smtClean="0"/>
              <a:t>20/11/15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F8165-3FCF-7942-83C6-748C6B4398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817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69599-8011-EB49-8173-B3540E1BEE90}" type="datetimeFigureOut">
              <a:rPr lang="en-US" smtClean="0"/>
              <a:t>20/11/15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F8165-3FCF-7942-83C6-748C6B4398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673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69599-8011-EB49-8173-B3540E1BEE90}" type="datetimeFigureOut">
              <a:rPr lang="en-US" smtClean="0"/>
              <a:t>20/11/15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F8165-3FCF-7942-83C6-748C6B4398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556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69599-8011-EB49-8173-B3540E1BEE90}" type="datetimeFigureOut">
              <a:rPr lang="en-US" smtClean="0"/>
              <a:t>20/11/15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F8165-3FCF-7942-83C6-748C6B4398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183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B69599-8011-EB49-8173-B3540E1BEE90}" type="datetimeFigureOut">
              <a:rPr lang="en-US" smtClean="0"/>
              <a:t>20/11/15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1F8165-3FCF-7942-83C6-748C6B4398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469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4" Type="http://schemas.openxmlformats.org/officeDocument/2006/relationships/image" Target="../media/image22.emf"/><Relationship Id="rId5" Type="http://schemas.openxmlformats.org/officeDocument/2006/relationships/image" Target="../media/image23.emf"/><Relationship Id="rId6" Type="http://schemas.openxmlformats.org/officeDocument/2006/relationships/image" Target="../media/image24.emf"/><Relationship Id="rId7" Type="http://schemas.openxmlformats.org/officeDocument/2006/relationships/image" Target="../media/image25.emf"/><Relationship Id="rId8" Type="http://schemas.openxmlformats.org/officeDocument/2006/relationships/image" Target="../media/image26.emf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PNG"/><Relationship Id="rId3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4" Type="http://schemas.openxmlformats.org/officeDocument/2006/relationships/image" Target="../media/image30.jpeg"/><Relationship Id="rId5" Type="http://schemas.openxmlformats.org/officeDocument/2006/relationships/image" Target="../media/image15.jpeg"/><Relationship Id="rId6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jpeg"/><Relationship Id="rId5" Type="http://schemas.openxmlformats.org/officeDocument/2006/relationships/image" Target="../media/image33.jpeg"/><Relationship Id="rId6" Type="http://schemas.openxmlformats.org/officeDocument/2006/relationships/image" Target="../media/image34.jpeg"/><Relationship Id="rId7" Type="http://schemas.openxmlformats.org/officeDocument/2006/relationships/image" Target="../media/image35.jpeg"/><Relationship Id="rId8" Type="http://schemas.openxmlformats.org/officeDocument/2006/relationships/image" Target="../media/image36.JPG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4" Type="http://schemas.openxmlformats.org/officeDocument/2006/relationships/image" Target="../media/image38.jpeg"/><Relationship Id="rId5" Type="http://schemas.openxmlformats.org/officeDocument/2006/relationships/image" Target="../media/image39.jpeg"/><Relationship Id="rId6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5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4" Type="http://schemas.openxmlformats.org/officeDocument/2006/relationships/image" Target="../media/image45.png"/><Relationship Id="rId5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tiff"/><Relationship Id="rId4" Type="http://schemas.openxmlformats.org/officeDocument/2006/relationships/image" Target="../media/image48.png"/><Relationship Id="rId5" Type="http://schemas.openxmlformats.org/officeDocument/2006/relationships/image" Target="../media/image49.jpeg"/><Relationship Id="rId6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emf"/><Relationship Id="rId5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e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emf"/><Relationship Id="rId3" Type="http://schemas.openxmlformats.org/officeDocument/2006/relationships/image" Target="../media/image5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emf"/><Relationship Id="rId3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Relationship Id="rId3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png"/><Relationship Id="rId5" Type="http://schemas.openxmlformats.org/officeDocument/2006/relationships/image" Target="../media/image17.jpeg"/><Relationship Id="rId6" Type="http://schemas.openxmlformats.org/officeDocument/2006/relationships/image" Target="../media/image18.jpeg"/><Relationship Id="rId7" Type="http://schemas.openxmlformats.org/officeDocument/2006/relationships/image" Target="../media/image19.png"/><Relationship Id="rId8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01064" y="1484784"/>
            <a:ext cx="6269965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600" i="1" dirty="0" err="1" smtClean="0">
                <a:latin typeface="Calibri" panose="020F0502020204030204" pitchFamily="34" charset="0"/>
              </a:rPr>
              <a:t>EuroCirCol</a:t>
            </a:r>
            <a:endParaRPr lang="en-GB" sz="3600" i="1" dirty="0" smtClean="0">
              <a:latin typeface="Calibri" panose="020F0502020204030204" pitchFamily="34" charset="0"/>
            </a:endParaRPr>
          </a:p>
          <a:p>
            <a:pPr algn="ctr"/>
            <a:r>
              <a:rPr lang="fr-CH" sz="3600" i="1" dirty="0" smtClean="0">
                <a:latin typeface="Calibri" panose="020F0502020204030204" pitchFamily="34" charset="0"/>
              </a:rPr>
              <a:t>WP4 – Cryogenic Beam Vacuum</a:t>
            </a:r>
            <a:endParaRPr lang="fr-CH" sz="3600" i="1" dirty="0" smtClean="0">
              <a:latin typeface="Calibri" panose="020F0502020204030204" pitchFamily="34" charset="0"/>
            </a:endParaRPr>
          </a:p>
          <a:p>
            <a:pPr algn="ctr"/>
            <a:endParaRPr lang="fr-CH" i="1" dirty="0">
              <a:latin typeface="Calibri" panose="020F0502020204030204" pitchFamily="34" charset="0"/>
            </a:endParaRPr>
          </a:p>
          <a:p>
            <a:pPr algn="ctr"/>
            <a:r>
              <a:rPr lang="fr-CH" sz="3600" i="1" dirty="0" smtClean="0">
                <a:latin typeface="Calibri" panose="020F0502020204030204" pitchFamily="34" charset="0"/>
              </a:rPr>
              <a:t>F. Perez </a:t>
            </a:r>
            <a:r>
              <a:rPr lang="fr-CH" sz="3600" i="1" dirty="0" smtClean="0">
                <a:latin typeface="Calibri" panose="020F0502020204030204" pitchFamily="34" charset="0"/>
              </a:rPr>
              <a:t>&amp; P</a:t>
            </a:r>
            <a:r>
              <a:rPr lang="fr-CH" sz="3600" i="1" dirty="0" smtClean="0">
                <a:latin typeface="Calibri" panose="020F0502020204030204" pitchFamily="34" charset="0"/>
              </a:rPr>
              <a:t>. Chiggiato</a:t>
            </a:r>
            <a:endParaRPr lang="en-GB" sz="3600" i="1" dirty="0">
              <a:latin typeface="Calibri" panose="020F0502020204030204" pitchFamily="34" charset="0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867" y="206908"/>
            <a:ext cx="1706265" cy="840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5272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57425" y="238125"/>
            <a:ext cx="46958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Prototypes</a:t>
            </a:r>
            <a:endParaRPr lang="en-GB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422031" y="823677"/>
            <a:ext cx="822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prototype #1 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0" y="1252379"/>
            <a:ext cx="6953250" cy="3660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Assembly: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" y="3125275"/>
            <a:ext cx="13564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Beam screen wall</a:t>
            </a:r>
            <a:endParaRPr lang="en-GB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0" y="1985545"/>
            <a:ext cx="14017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Cooling channel</a:t>
            </a:r>
            <a:endParaRPr lang="en-GB" sz="1600" dirty="0"/>
          </a:p>
        </p:txBody>
      </p:sp>
      <p:sp>
        <p:nvSpPr>
          <p:cNvPr id="30" name="TextBox 29"/>
          <p:cNvSpPr txBox="1"/>
          <p:nvPr/>
        </p:nvSpPr>
        <p:spPr>
          <a:xfrm>
            <a:off x="2" y="4565628"/>
            <a:ext cx="12962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Reflector</a:t>
            </a:r>
            <a:endParaRPr lang="en-GB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2220672" y="2106432"/>
            <a:ext cx="1075171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3D printing</a:t>
            </a:r>
            <a:endParaRPr lang="en-GB" sz="1400" dirty="0"/>
          </a:p>
        </p:txBody>
      </p:sp>
      <p:sp>
        <p:nvSpPr>
          <p:cNvPr id="31" name="TextBox 30"/>
          <p:cNvSpPr txBox="1"/>
          <p:nvPr/>
        </p:nvSpPr>
        <p:spPr>
          <a:xfrm>
            <a:off x="3536905" y="2106432"/>
            <a:ext cx="1025035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Machining</a:t>
            </a:r>
            <a:endParaRPr lang="en-GB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4772752" y="2103026"/>
            <a:ext cx="824172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Welding </a:t>
            </a:r>
            <a:endParaRPr lang="en-GB" sz="1400" dirty="0"/>
          </a:p>
        </p:txBody>
      </p:sp>
      <p:sp>
        <p:nvSpPr>
          <p:cNvPr id="33" name="TextBox 32"/>
          <p:cNvSpPr txBox="1"/>
          <p:nvPr/>
        </p:nvSpPr>
        <p:spPr>
          <a:xfrm>
            <a:off x="3527280" y="3258803"/>
            <a:ext cx="864262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Coating </a:t>
            </a:r>
            <a:endParaRPr lang="en-GB" sz="1400" dirty="0"/>
          </a:p>
        </p:txBody>
      </p:sp>
      <p:sp>
        <p:nvSpPr>
          <p:cNvPr id="34" name="TextBox 33"/>
          <p:cNvSpPr txBox="1"/>
          <p:nvPr/>
        </p:nvSpPr>
        <p:spPr>
          <a:xfrm>
            <a:off x="4592090" y="2880497"/>
            <a:ext cx="1004834" cy="7386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Machining &amp; Laser Treatment</a:t>
            </a:r>
            <a:endParaRPr lang="en-GB" sz="1400" dirty="0"/>
          </a:p>
        </p:txBody>
      </p:sp>
      <p:sp>
        <p:nvSpPr>
          <p:cNvPr id="35" name="TextBox 34"/>
          <p:cNvSpPr txBox="1"/>
          <p:nvPr/>
        </p:nvSpPr>
        <p:spPr>
          <a:xfrm>
            <a:off x="2329584" y="3255514"/>
            <a:ext cx="964743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Forming</a:t>
            </a:r>
            <a:endParaRPr lang="en-GB" sz="1400" dirty="0"/>
          </a:p>
        </p:txBody>
      </p:sp>
      <p:sp>
        <p:nvSpPr>
          <p:cNvPr id="36" name="TextBox 35"/>
          <p:cNvSpPr txBox="1"/>
          <p:nvPr/>
        </p:nvSpPr>
        <p:spPr>
          <a:xfrm>
            <a:off x="2210636" y="4560351"/>
            <a:ext cx="1020929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Machining</a:t>
            </a:r>
            <a:endParaRPr lang="en-GB" sz="1400" dirty="0"/>
          </a:p>
        </p:txBody>
      </p:sp>
      <p:sp>
        <p:nvSpPr>
          <p:cNvPr id="37" name="TextBox 36"/>
          <p:cNvSpPr txBox="1"/>
          <p:nvPr/>
        </p:nvSpPr>
        <p:spPr>
          <a:xfrm>
            <a:off x="3500033" y="4558487"/>
            <a:ext cx="850002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Forming</a:t>
            </a:r>
            <a:endParaRPr lang="en-GB" sz="1400" dirty="0"/>
          </a:p>
        </p:txBody>
      </p:sp>
      <p:sp>
        <p:nvSpPr>
          <p:cNvPr id="38" name="TextBox 37"/>
          <p:cNvSpPr txBox="1"/>
          <p:nvPr/>
        </p:nvSpPr>
        <p:spPr>
          <a:xfrm>
            <a:off x="4612192" y="4553123"/>
            <a:ext cx="935389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polishing</a:t>
            </a:r>
            <a:endParaRPr lang="en-GB" sz="1400" dirty="0"/>
          </a:p>
        </p:txBody>
      </p:sp>
      <p:sp>
        <p:nvSpPr>
          <p:cNvPr id="39" name="TextBox 38"/>
          <p:cNvSpPr txBox="1"/>
          <p:nvPr/>
        </p:nvSpPr>
        <p:spPr>
          <a:xfrm>
            <a:off x="5868030" y="2587654"/>
            <a:ext cx="824172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Welding </a:t>
            </a:r>
            <a:endParaRPr lang="en-GB" sz="1400" dirty="0"/>
          </a:p>
        </p:txBody>
      </p:sp>
      <p:sp>
        <p:nvSpPr>
          <p:cNvPr id="41" name="TextBox 40"/>
          <p:cNvSpPr txBox="1"/>
          <p:nvPr/>
        </p:nvSpPr>
        <p:spPr>
          <a:xfrm>
            <a:off x="0" y="5465624"/>
            <a:ext cx="16981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Reinforcement</a:t>
            </a:r>
            <a:endParaRPr lang="en-GB" sz="1600" dirty="0"/>
          </a:p>
        </p:txBody>
      </p:sp>
      <p:sp>
        <p:nvSpPr>
          <p:cNvPr id="43" name="TextBox 42"/>
          <p:cNvSpPr txBox="1"/>
          <p:nvPr/>
        </p:nvSpPr>
        <p:spPr>
          <a:xfrm>
            <a:off x="2703003" y="5527179"/>
            <a:ext cx="819962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Cutting</a:t>
            </a:r>
            <a:endParaRPr lang="en-GB" sz="1400" dirty="0"/>
          </a:p>
        </p:txBody>
      </p:sp>
      <p:sp>
        <p:nvSpPr>
          <p:cNvPr id="44" name="TextBox 43"/>
          <p:cNvSpPr txBox="1"/>
          <p:nvPr/>
        </p:nvSpPr>
        <p:spPr>
          <a:xfrm>
            <a:off x="5868030" y="5032930"/>
            <a:ext cx="824172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Welding </a:t>
            </a:r>
            <a:endParaRPr lang="en-GB" sz="1400" dirty="0"/>
          </a:p>
        </p:txBody>
      </p:sp>
      <p:sp>
        <p:nvSpPr>
          <p:cNvPr id="47" name="TextBox 46"/>
          <p:cNvSpPr txBox="1"/>
          <p:nvPr/>
        </p:nvSpPr>
        <p:spPr>
          <a:xfrm>
            <a:off x="7004696" y="3479966"/>
            <a:ext cx="843069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Welding </a:t>
            </a:r>
            <a:endParaRPr lang="en-GB" sz="1400" dirty="0"/>
          </a:p>
        </p:txBody>
      </p:sp>
      <p:sp>
        <p:nvSpPr>
          <p:cNvPr id="48" name="TextBox 47"/>
          <p:cNvSpPr txBox="1"/>
          <p:nvPr/>
        </p:nvSpPr>
        <p:spPr>
          <a:xfrm>
            <a:off x="8210492" y="3479966"/>
            <a:ext cx="843069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Coating  </a:t>
            </a:r>
            <a:endParaRPr lang="en-GB" sz="1400" dirty="0"/>
          </a:p>
        </p:txBody>
      </p:sp>
      <p:cxnSp>
        <p:nvCxnSpPr>
          <p:cNvPr id="20" name="Straight Arrow Connector 19"/>
          <p:cNvCxnSpPr>
            <a:stCxn id="8" idx="3"/>
            <a:endCxn id="31" idx="1"/>
          </p:cNvCxnSpPr>
          <p:nvPr/>
        </p:nvCxnSpPr>
        <p:spPr>
          <a:xfrm>
            <a:off x="3295843" y="2260321"/>
            <a:ext cx="241062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31" idx="3"/>
            <a:endCxn id="32" idx="1"/>
          </p:cNvCxnSpPr>
          <p:nvPr/>
        </p:nvCxnSpPr>
        <p:spPr>
          <a:xfrm flipV="1">
            <a:off x="4561940" y="2256915"/>
            <a:ext cx="210812" cy="340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Elbow Connector 48"/>
          <p:cNvCxnSpPr>
            <a:stCxn id="32" idx="3"/>
            <a:endCxn id="39" idx="1"/>
          </p:cNvCxnSpPr>
          <p:nvPr/>
        </p:nvCxnSpPr>
        <p:spPr>
          <a:xfrm>
            <a:off x="5596924" y="2256915"/>
            <a:ext cx="271106" cy="484628"/>
          </a:xfrm>
          <a:prstGeom prst="bentConnector3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stCxn id="34" idx="3"/>
            <a:endCxn id="39" idx="1"/>
          </p:cNvCxnSpPr>
          <p:nvPr/>
        </p:nvCxnSpPr>
        <p:spPr>
          <a:xfrm flipV="1">
            <a:off x="5596924" y="2741543"/>
            <a:ext cx="271106" cy="508286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Elbow Connector 54"/>
          <p:cNvCxnSpPr>
            <a:stCxn id="39" idx="3"/>
            <a:endCxn id="47" idx="1"/>
          </p:cNvCxnSpPr>
          <p:nvPr/>
        </p:nvCxnSpPr>
        <p:spPr>
          <a:xfrm>
            <a:off x="6692202" y="2741543"/>
            <a:ext cx="312494" cy="892312"/>
          </a:xfrm>
          <a:prstGeom prst="bentConnector3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Elbow Connector 56"/>
          <p:cNvCxnSpPr>
            <a:stCxn id="44" idx="3"/>
            <a:endCxn id="47" idx="1"/>
          </p:cNvCxnSpPr>
          <p:nvPr/>
        </p:nvCxnSpPr>
        <p:spPr>
          <a:xfrm flipV="1">
            <a:off x="6692202" y="3633855"/>
            <a:ext cx="312494" cy="1552964"/>
          </a:xfrm>
          <a:prstGeom prst="bentConnector3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Elbow Connector 61"/>
          <p:cNvCxnSpPr>
            <a:stCxn id="38" idx="3"/>
            <a:endCxn id="44" idx="1"/>
          </p:cNvCxnSpPr>
          <p:nvPr/>
        </p:nvCxnSpPr>
        <p:spPr>
          <a:xfrm>
            <a:off x="5547581" y="4707012"/>
            <a:ext cx="320449" cy="479807"/>
          </a:xfrm>
          <a:prstGeom prst="bentConnector3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Elbow Connector 63"/>
          <p:cNvCxnSpPr>
            <a:stCxn id="43" idx="3"/>
            <a:endCxn id="44" idx="1"/>
          </p:cNvCxnSpPr>
          <p:nvPr/>
        </p:nvCxnSpPr>
        <p:spPr>
          <a:xfrm flipV="1">
            <a:off x="3522965" y="5186819"/>
            <a:ext cx="2345065" cy="494249"/>
          </a:xfrm>
          <a:prstGeom prst="bentConnector3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6" name="Picture 65"/>
          <p:cNvPicPr>
            <a:picLocks noChangeAspect="1"/>
          </p:cNvPicPr>
          <p:nvPr/>
        </p:nvPicPr>
        <p:blipFill rotWithShape="1">
          <a:blip r:embed="rId2"/>
          <a:srcRect l="2401" t="21269" r="9415"/>
          <a:stretch/>
        </p:blipFill>
        <p:spPr>
          <a:xfrm>
            <a:off x="1579968" y="1078809"/>
            <a:ext cx="1193377" cy="798101"/>
          </a:xfrm>
          <a:prstGeom prst="rect">
            <a:avLst/>
          </a:prstGeom>
        </p:spPr>
      </p:pic>
      <p:sp>
        <p:nvSpPr>
          <p:cNvPr id="67" name="TextBox 66"/>
          <p:cNvSpPr txBox="1"/>
          <p:nvPr/>
        </p:nvSpPr>
        <p:spPr>
          <a:xfrm>
            <a:off x="1648086" y="1847920"/>
            <a:ext cx="112525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~ 40 cm long</a:t>
            </a:r>
            <a:endParaRPr lang="en-GB" sz="1100" dirty="0"/>
          </a:p>
        </p:txBody>
      </p:sp>
      <p:pic>
        <p:nvPicPr>
          <p:cNvPr id="68" name="Picture 67"/>
          <p:cNvPicPr>
            <a:picLocks noChangeAspect="1"/>
          </p:cNvPicPr>
          <p:nvPr/>
        </p:nvPicPr>
        <p:blipFill rotWithShape="1">
          <a:blip r:embed="rId3"/>
          <a:srcRect l="1411" r="41737"/>
          <a:stretch/>
        </p:blipFill>
        <p:spPr>
          <a:xfrm>
            <a:off x="5767542" y="1664257"/>
            <a:ext cx="1909397" cy="768644"/>
          </a:xfrm>
          <a:prstGeom prst="rect">
            <a:avLst/>
          </a:prstGeom>
        </p:spPr>
      </p:pic>
      <p:cxnSp>
        <p:nvCxnSpPr>
          <p:cNvPr id="70" name="Straight Arrow Connector 69"/>
          <p:cNvCxnSpPr>
            <a:stCxn id="47" idx="3"/>
            <a:endCxn id="48" idx="1"/>
          </p:cNvCxnSpPr>
          <p:nvPr/>
        </p:nvCxnSpPr>
        <p:spPr>
          <a:xfrm>
            <a:off x="7847765" y="3633855"/>
            <a:ext cx="362727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>
            <a:stCxn id="33" idx="3"/>
            <a:endCxn id="34" idx="1"/>
          </p:cNvCxnSpPr>
          <p:nvPr/>
        </p:nvCxnSpPr>
        <p:spPr>
          <a:xfrm flipV="1">
            <a:off x="4391542" y="3249829"/>
            <a:ext cx="200548" cy="16286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>
            <a:stCxn id="35" idx="3"/>
            <a:endCxn id="33" idx="1"/>
          </p:cNvCxnSpPr>
          <p:nvPr/>
        </p:nvCxnSpPr>
        <p:spPr>
          <a:xfrm>
            <a:off x="3294327" y="3409403"/>
            <a:ext cx="232953" cy="328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>
            <a:stCxn id="36" idx="3"/>
            <a:endCxn id="37" idx="1"/>
          </p:cNvCxnSpPr>
          <p:nvPr/>
        </p:nvCxnSpPr>
        <p:spPr>
          <a:xfrm flipV="1">
            <a:off x="3231565" y="4712376"/>
            <a:ext cx="268468" cy="186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>
            <a:stCxn id="37" idx="3"/>
            <a:endCxn id="38" idx="1"/>
          </p:cNvCxnSpPr>
          <p:nvPr/>
        </p:nvCxnSpPr>
        <p:spPr>
          <a:xfrm flipV="1">
            <a:off x="4350035" y="4707012"/>
            <a:ext cx="262157" cy="536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9" name="Picture 78"/>
          <p:cNvPicPr>
            <a:picLocks noChangeAspect="1"/>
          </p:cNvPicPr>
          <p:nvPr/>
        </p:nvPicPr>
        <p:blipFill rotWithShape="1">
          <a:blip r:embed="rId4"/>
          <a:srcRect l="15678" t="21748" r="10935" b="9484"/>
          <a:stretch/>
        </p:blipFill>
        <p:spPr>
          <a:xfrm>
            <a:off x="4130827" y="3643254"/>
            <a:ext cx="1501169" cy="896106"/>
          </a:xfrm>
          <a:prstGeom prst="rect">
            <a:avLst/>
          </a:prstGeom>
        </p:spPr>
      </p:pic>
      <p:pic>
        <p:nvPicPr>
          <p:cNvPr id="80" name="Picture 79"/>
          <p:cNvPicPr>
            <a:picLocks noChangeAspect="1"/>
          </p:cNvPicPr>
          <p:nvPr/>
        </p:nvPicPr>
        <p:blipFill rotWithShape="1">
          <a:blip r:embed="rId5"/>
          <a:srcRect l="7152" t="18221" r="22299"/>
          <a:stretch/>
        </p:blipFill>
        <p:spPr>
          <a:xfrm>
            <a:off x="5467291" y="5366648"/>
            <a:ext cx="1998495" cy="786999"/>
          </a:xfrm>
          <a:prstGeom prst="rect">
            <a:avLst/>
          </a:prstGeom>
        </p:spPr>
      </p:pic>
      <p:pic>
        <p:nvPicPr>
          <p:cNvPr id="81" name="Picture 80"/>
          <p:cNvPicPr>
            <a:picLocks noChangeAspect="1"/>
          </p:cNvPicPr>
          <p:nvPr/>
        </p:nvPicPr>
        <p:blipFill rotWithShape="1">
          <a:blip r:embed="rId6"/>
          <a:srcRect l="14846" t="6498" r="5943"/>
          <a:stretch/>
        </p:blipFill>
        <p:spPr>
          <a:xfrm>
            <a:off x="6917685" y="2192199"/>
            <a:ext cx="1337640" cy="1261827"/>
          </a:xfrm>
          <a:prstGeom prst="rect">
            <a:avLst/>
          </a:prstGeom>
        </p:spPr>
      </p:pic>
      <p:sp>
        <p:nvSpPr>
          <p:cNvPr id="82" name="TextBox 81"/>
          <p:cNvSpPr txBox="1"/>
          <p:nvPr/>
        </p:nvSpPr>
        <p:spPr>
          <a:xfrm>
            <a:off x="1401709" y="3257495"/>
            <a:ext cx="713485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Sheet </a:t>
            </a:r>
            <a:endParaRPr lang="en-GB" sz="1400" dirty="0"/>
          </a:p>
        </p:txBody>
      </p:sp>
      <p:cxnSp>
        <p:nvCxnSpPr>
          <p:cNvPr id="84" name="Straight Arrow Connector 83"/>
          <p:cNvCxnSpPr>
            <a:stCxn id="82" idx="3"/>
            <a:endCxn id="35" idx="1"/>
          </p:cNvCxnSpPr>
          <p:nvPr/>
        </p:nvCxnSpPr>
        <p:spPr>
          <a:xfrm flipV="1">
            <a:off x="2115194" y="3409403"/>
            <a:ext cx="214390" cy="198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1645319" y="5527179"/>
            <a:ext cx="713485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Sheet </a:t>
            </a:r>
            <a:endParaRPr lang="en-GB" sz="1400" dirty="0"/>
          </a:p>
        </p:txBody>
      </p:sp>
      <p:cxnSp>
        <p:nvCxnSpPr>
          <p:cNvPr id="87" name="Straight Arrow Connector 86"/>
          <p:cNvCxnSpPr>
            <a:stCxn id="85" idx="3"/>
            <a:endCxn id="43" idx="1"/>
          </p:cNvCxnSpPr>
          <p:nvPr/>
        </p:nvCxnSpPr>
        <p:spPr>
          <a:xfrm>
            <a:off x="2358804" y="5681068"/>
            <a:ext cx="344199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1122308" y="4565628"/>
            <a:ext cx="824172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Flat bar </a:t>
            </a:r>
            <a:endParaRPr lang="en-GB" sz="1400" dirty="0"/>
          </a:p>
        </p:txBody>
      </p:sp>
      <p:cxnSp>
        <p:nvCxnSpPr>
          <p:cNvPr id="90" name="Straight Arrow Connector 89"/>
          <p:cNvCxnSpPr>
            <a:stCxn id="88" idx="3"/>
            <a:endCxn id="36" idx="1"/>
          </p:cNvCxnSpPr>
          <p:nvPr/>
        </p:nvCxnSpPr>
        <p:spPr>
          <a:xfrm flipV="1">
            <a:off x="1946480" y="4714240"/>
            <a:ext cx="264156" cy="527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1092481" y="2109530"/>
            <a:ext cx="836997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Powder </a:t>
            </a:r>
            <a:endParaRPr lang="en-GB" sz="1400" dirty="0"/>
          </a:p>
        </p:txBody>
      </p:sp>
      <p:cxnSp>
        <p:nvCxnSpPr>
          <p:cNvPr id="93" name="Straight Arrow Connector 92"/>
          <p:cNvCxnSpPr>
            <a:stCxn id="91" idx="3"/>
            <a:endCxn id="8" idx="1"/>
          </p:cNvCxnSpPr>
          <p:nvPr/>
        </p:nvCxnSpPr>
        <p:spPr>
          <a:xfrm flipV="1">
            <a:off x="1929478" y="2260321"/>
            <a:ext cx="291194" cy="309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5" name="Picture 94"/>
          <p:cNvPicPr>
            <a:picLocks noChangeAspect="1"/>
          </p:cNvPicPr>
          <p:nvPr/>
        </p:nvPicPr>
        <p:blipFill rotWithShape="1">
          <a:blip r:embed="rId7"/>
          <a:srcRect l="12471" t="15603" r="14282" b="3531"/>
          <a:stretch/>
        </p:blipFill>
        <p:spPr>
          <a:xfrm>
            <a:off x="2721561" y="1375340"/>
            <a:ext cx="1143397" cy="523665"/>
          </a:xfrm>
          <a:prstGeom prst="rect">
            <a:avLst/>
          </a:prstGeom>
        </p:spPr>
      </p:pic>
      <p:sp>
        <p:nvSpPr>
          <p:cNvPr id="96" name="TextBox 95"/>
          <p:cNvSpPr txBox="1"/>
          <p:nvPr/>
        </p:nvSpPr>
        <p:spPr>
          <a:xfrm>
            <a:off x="2733212" y="1850870"/>
            <a:ext cx="25817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/>
              <a:t>Transition and special central pieces</a:t>
            </a:r>
            <a:endParaRPr lang="en-GB" sz="1100" dirty="0"/>
          </a:p>
        </p:txBody>
      </p:sp>
      <p:pic>
        <p:nvPicPr>
          <p:cNvPr id="97" name="Picture 96"/>
          <p:cNvPicPr>
            <a:picLocks noChangeAspect="1"/>
          </p:cNvPicPr>
          <p:nvPr/>
        </p:nvPicPr>
        <p:blipFill rotWithShape="1">
          <a:blip r:embed="rId8"/>
          <a:srcRect l="4723" t="839" r="1824" b="767"/>
          <a:stretch/>
        </p:blipFill>
        <p:spPr>
          <a:xfrm>
            <a:off x="3864958" y="846022"/>
            <a:ext cx="1449984" cy="1052983"/>
          </a:xfrm>
          <a:prstGeom prst="rect">
            <a:avLst/>
          </a:prstGeom>
        </p:spPr>
      </p:pic>
      <p:pic>
        <p:nvPicPr>
          <p:cNvPr id="54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07" y="206908"/>
            <a:ext cx="1222978" cy="602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53766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9" grpId="0"/>
      <p:bldP spid="30" grpId="0"/>
      <p:bldP spid="8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1" grpId="0"/>
      <p:bldP spid="43" grpId="0" animBg="1"/>
      <p:bldP spid="44" grpId="0" animBg="1"/>
      <p:bldP spid="47" grpId="0" animBg="1"/>
      <p:bldP spid="48" grpId="0" animBg="1"/>
      <p:bldP spid="67" grpId="0"/>
      <p:bldP spid="82" grpId="0" animBg="1"/>
      <p:bldP spid="85" grpId="0" animBg="1"/>
      <p:bldP spid="88" grpId="0" animBg="1"/>
      <p:bldP spid="91" grpId="0" animBg="1"/>
      <p:bldP spid="9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200" y="0"/>
            <a:ext cx="8226854" cy="1004759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 smtClean="0"/>
              <a:t>Next steps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65253" y="1412624"/>
            <a:ext cx="882451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From the design point of view: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Check the design of the cooling channels for pressure test conditions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Refine the model for the quench analysis: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Joule effect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Influence of the copper strip (3D model for the current field)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65253" y="3715372"/>
            <a:ext cx="88245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From the prototyping point of view: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First samples to qualify the different processes involved in the manufacturing (Q1/2016)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Manufacture ~2m long prototypes  </a:t>
            </a:r>
            <a:endParaRPr lang="en-GB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07" y="206908"/>
            <a:ext cx="1222978" cy="602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9127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4214" y="1618488"/>
            <a:ext cx="5623680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GB" sz="3600" i="1" dirty="0" smtClean="0">
              <a:latin typeface="Calibri" panose="020F0502020204030204" pitchFamily="34" charset="0"/>
            </a:endParaRPr>
          </a:p>
          <a:p>
            <a:pPr algn="ctr"/>
            <a:endParaRPr lang="en-GB" sz="3600" i="1" dirty="0" smtClean="0">
              <a:latin typeface="Calibri" panose="020F0502020204030204" pitchFamily="34" charset="0"/>
            </a:endParaRPr>
          </a:p>
          <a:p>
            <a:pPr algn="ctr"/>
            <a:r>
              <a:rPr lang="fr-CH" sz="3600" i="1" dirty="0" smtClean="0">
                <a:latin typeface="Calibri" panose="020F0502020204030204" pitchFamily="34" charset="0"/>
              </a:rPr>
              <a:t>WP4 – Test Setp-Up in ANKA</a:t>
            </a:r>
            <a:endParaRPr lang="fr-CH" sz="3600" i="1" dirty="0" smtClean="0">
              <a:latin typeface="Calibri" panose="020F0502020204030204" pitchFamily="34" charset="0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867" y="206908"/>
            <a:ext cx="1706265" cy="840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1957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39015" y="165407"/>
            <a:ext cx="8865971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Contrary to the LHC, where the SR flux and power are marginal, the FCC-</a:t>
            </a:r>
            <a:r>
              <a:rPr lang="en-GB" dirty="0" err="1" smtClean="0"/>
              <a:t>hh</a:t>
            </a:r>
            <a:r>
              <a:rPr lang="en-GB" dirty="0" smtClean="0"/>
              <a:t> is a </a:t>
            </a:r>
            <a:r>
              <a:rPr lang="en-GB" b="1" dirty="0" smtClean="0"/>
              <a:t>powerful light source</a:t>
            </a:r>
            <a:r>
              <a:rPr lang="en-GB" dirty="0" smtClean="0"/>
              <a:t>; Its SR flux spectrum at 50 </a:t>
            </a:r>
            <a:r>
              <a:rPr lang="en-GB" dirty="0" err="1" smtClean="0"/>
              <a:t>TeV</a:t>
            </a:r>
            <a:r>
              <a:rPr lang="en-GB" dirty="0" smtClean="0"/>
              <a:t> is compared to that of the 3</a:t>
            </a:r>
            <a:r>
              <a:rPr lang="en-GB" baseline="30000" dirty="0" smtClean="0"/>
              <a:t>rd</a:t>
            </a:r>
            <a:r>
              <a:rPr lang="en-GB" dirty="0" smtClean="0"/>
              <a:t> generation light source ANKA;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 1.8 m long arc of bending magnet trajectory corresponds, on average, to 2 m of BS length in the arc sections of FCC-</a:t>
            </a:r>
            <a:r>
              <a:rPr lang="en-GB" dirty="0" err="1" smtClean="0"/>
              <a:t>hh</a:t>
            </a:r>
            <a:r>
              <a:rPr lang="en-GB" dirty="0"/>
              <a:t> </a:t>
            </a:r>
            <a:r>
              <a:rPr lang="en-GB" dirty="0" smtClean="0"/>
              <a:t>(filling factor), giving the correct 31.5 W/m average SR linear power density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800" dirty="0" smtClean="0"/>
          </a:p>
          <a:p>
            <a:pPr algn="ctr"/>
            <a:r>
              <a:rPr lang="en-GB" b="1" dirty="0" smtClean="0"/>
              <a:t>SR </a:t>
            </a:r>
            <a:r>
              <a:rPr lang="en-GB" b="1" dirty="0"/>
              <a:t>photon flux:   F (</a:t>
            </a:r>
            <a:r>
              <a:rPr lang="en-GB" b="1" dirty="0" err="1"/>
              <a:t>ph</a:t>
            </a:r>
            <a:r>
              <a:rPr lang="en-GB" b="1" dirty="0"/>
              <a:t>/s/mA) = </a:t>
            </a:r>
            <a:r>
              <a:rPr lang="en-GB" b="1" dirty="0">
                <a:latin typeface="Symbol" panose="05050102010706020507" pitchFamily="18" charset="2"/>
              </a:rPr>
              <a:t>a</a:t>
            </a:r>
            <a:r>
              <a:rPr lang="en-GB" b="1" dirty="0"/>
              <a:t>/2</a:t>
            </a:r>
            <a:r>
              <a:rPr lang="en-GB" b="1" dirty="0">
                <a:latin typeface="Symbol" panose="05050102010706020507" pitchFamily="18" charset="2"/>
              </a:rPr>
              <a:t>p </a:t>
            </a:r>
            <a:r>
              <a:rPr lang="en-GB" b="1" dirty="0"/>
              <a:t>· </a:t>
            </a:r>
            <a:r>
              <a:rPr lang="en-GB" b="1" dirty="0">
                <a:latin typeface="Symbol" panose="05050102010706020507" pitchFamily="18" charset="2"/>
              </a:rPr>
              <a:t>g </a:t>
            </a:r>
            <a:r>
              <a:rPr lang="en-GB" b="1" dirty="0"/>
              <a:t>· 4.1289E+14</a:t>
            </a:r>
            <a:r>
              <a:rPr lang="en-GB" b="1" dirty="0">
                <a:latin typeface="Symbol" panose="05050102010706020507" pitchFamily="18" charset="2"/>
              </a:rPr>
              <a:t> </a:t>
            </a:r>
            <a:r>
              <a:rPr lang="en-GB" b="1" dirty="0"/>
              <a:t>· </a:t>
            </a:r>
            <a:r>
              <a:rPr lang="en-GB" b="1" dirty="0" smtClean="0"/>
              <a:t>K</a:t>
            </a:r>
            <a:r>
              <a:rPr lang="en-GB" b="1" baseline="-25000" dirty="0" smtClean="0"/>
              <a:t>F </a:t>
            </a:r>
            <a:endParaRPr lang="en-GB" b="1" baseline="-25000" dirty="0"/>
          </a:p>
          <a:p>
            <a:endParaRPr lang="en-GB" b="1" baseline="-25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8446" y="1784199"/>
            <a:ext cx="4627109" cy="480998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07" y="206908"/>
            <a:ext cx="1222978" cy="602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290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642576" y="6520070"/>
            <a:ext cx="501424" cy="337929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44" t="3626" r="5544" b="7706"/>
          <a:stretch/>
        </p:blipFill>
        <p:spPr>
          <a:xfrm>
            <a:off x="4638675" y="2861349"/>
            <a:ext cx="4375152" cy="29633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00" r="6456"/>
          <a:stretch/>
        </p:blipFill>
        <p:spPr>
          <a:xfrm>
            <a:off x="2297770" y="712659"/>
            <a:ext cx="4135967" cy="26727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24" name="Straight Arrow Connector 23"/>
          <p:cNvCxnSpPr>
            <a:stCxn id="25" idx="3"/>
            <a:endCxn id="2" idx="1"/>
          </p:cNvCxnSpPr>
          <p:nvPr/>
        </p:nvCxnSpPr>
        <p:spPr>
          <a:xfrm flipV="1">
            <a:off x="4455349" y="4025826"/>
            <a:ext cx="1934672" cy="1291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 rot="2544327">
            <a:off x="6374308" y="2312004"/>
            <a:ext cx="120128" cy="3508656"/>
          </a:xfrm>
          <a:prstGeom prst="rect">
            <a:avLst/>
          </a:prstGeom>
          <a:noFill/>
          <a:ln w="19050"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effectLst/>
            </a:endParaRPr>
          </a:p>
        </p:txBody>
      </p:sp>
      <p:pic>
        <p:nvPicPr>
          <p:cNvPr id="16" name="Picture 2" descr="\\cern.ch\dfs\Users\m\mgilcost\Documents\MIGUEL\FCC\ANKA\Photos Visit Anka 5 oct 2015\P111050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466" y="1624752"/>
            <a:ext cx="3149628" cy="41999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648856" y="6153566"/>
            <a:ext cx="2895600" cy="337929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dirty="0" smtClean="0"/>
              <a:t>M. GIL COSTA</a:t>
            </a:r>
            <a:endParaRPr lang="en-US" dirty="0"/>
          </a:p>
        </p:txBody>
      </p:sp>
      <p:pic>
        <p:nvPicPr>
          <p:cNvPr id="19" name="Picture 2" descr="http://www.actualidadjuridicaambiental.com/wp-content/uploads/2011/11/logo_CIEDA2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732"/>
          <a:stretch/>
        </p:blipFill>
        <p:spPr bwMode="auto">
          <a:xfrm>
            <a:off x="6819900" y="6329361"/>
            <a:ext cx="1822676" cy="381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19"/>
          <p:cNvSpPr/>
          <p:nvPr/>
        </p:nvSpPr>
        <p:spPr>
          <a:xfrm rot="8014861">
            <a:off x="2252365" y="2413151"/>
            <a:ext cx="141812" cy="2520541"/>
          </a:xfrm>
          <a:prstGeom prst="rect">
            <a:avLst/>
          </a:prstGeom>
          <a:noFill/>
          <a:ln w="19050"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effectLst/>
            </a:endParaRPr>
          </a:p>
        </p:txBody>
      </p:sp>
      <p:cxnSp>
        <p:nvCxnSpPr>
          <p:cNvPr id="15" name="Straight Arrow Connector 14"/>
          <p:cNvCxnSpPr>
            <a:stCxn id="25" idx="1"/>
            <a:endCxn id="20" idx="1"/>
          </p:cNvCxnSpPr>
          <p:nvPr/>
        </p:nvCxnSpPr>
        <p:spPr>
          <a:xfrm flipH="1" flipV="1">
            <a:off x="2372152" y="3622057"/>
            <a:ext cx="1103442" cy="53291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TextBox 8"/>
          <p:cNvSpPr txBox="1"/>
          <p:nvPr/>
        </p:nvSpPr>
        <p:spPr>
          <a:xfrm>
            <a:off x="3475594" y="3970310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dirty="0" smtClean="0">
                <a:solidFill>
                  <a:srgbClr val="0070C0"/>
                </a:solidFill>
              </a:rPr>
              <a:t>position</a:t>
            </a:r>
            <a:endParaRPr lang="en-GB" dirty="0">
              <a:solidFill>
                <a:srgbClr val="0070C0"/>
              </a:solidFill>
            </a:endParaRPr>
          </a:p>
        </p:txBody>
      </p:sp>
      <p:cxnSp>
        <p:nvCxnSpPr>
          <p:cNvPr id="32" name="Straight Arrow Connector 31"/>
          <p:cNvCxnSpPr>
            <a:stCxn id="25" idx="0"/>
          </p:cNvCxnSpPr>
          <p:nvPr/>
        </p:nvCxnSpPr>
        <p:spPr>
          <a:xfrm flipV="1">
            <a:off x="3965472" y="1788082"/>
            <a:ext cx="1392741" cy="218222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Rectangle 12"/>
          <p:cNvSpPr/>
          <p:nvPr/>
        </p:nvSpPr>
        <p:spPr>
          <a:xfrm>
            <a:off x="0" y="5765745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GB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ANKA Facility</a:t>
            </a:r>
            <a:r>
              <a:rPr lang="en-GB" sz="1000" dirty="0" smtClean="0"/>
              <a:t>		Current Status		Next Steps		Schedule		Conclusion</a:t>
            </a:r>
            <a:endParaRPr lang="en-GB" sz="1000" dirty="0"/>
          </a:p>
        </p:txBody>
      </p:sp>
      <p:sp>
        <p:nvSpPr>
          <p:cNvPr id="21" name="TextBox 4"/>
          <p:cNvSpPr txBox="1"/>
          <p:nvPr/>
        </p:nvSpPr>
        <p:spPr>
          <a:xfrm>
            <a:off x="0" y="160057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ANKA Facility</a:t>
            </a:r>
            <a:endParaRPr lang="en-GB" sz="3200" dirty="0"/>
          </a:p>
        </p:txBody>
      </p:sp>
      <p:pic>
        <p:nvPicPr>
          <p:cNvPr id="2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07" y="206908"/>
            <a:ext cx="1222978" cy="602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7443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0" grpId="0" animBg="1"/>
      <p:bldP spid="2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642576" y="6520070"/>
            <a:ext cx="501424" cy="337929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648856" y="6153566"/>
            <a:ext cx="2895600" cy="337929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dirty="0" smtClean="0"/>
              <a:t>M. GIL COSTA</a:t>
            </a:r>
            <a:endParaRPr lang="en-US" dirty="0"/>
          </a:p>
        </p:txBody>
      </p:sp>
      <p:pic>
        <p:nvPicPr>
          <p:cNvPr id="11" name="Picture 2" descr="http://www.actualidadjuridicaambiental.com/wp-content/uploads/2011/11/logo_CIEDA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732"/>
          <a:stretch/>
        </p:blipFill>
        <p:spPr bwMode="auto">
          <a:xfrm>
            <a:off x="6819900" y="6329361"/>
            <a:ext cx="1822676" cy="381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856" y="1152388"/>
            <a:ext cx="7349387" cy="266198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425988" y="531182"/>
            <a:ext cx="65748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ym typeface="Wingdings" panose="05000000000000000000" pitchFamily="2" charset="2"/>
              </a:rPr>
              <a:t>Some components are available on site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ym typeface="Wingdings" panose="05000000000000000000" pitchFamily="2" charset="2"/>
              </a:rPr>
              <a:t>Proposition Sketch beam line + set up (thanks to E. </a:t>
            </a:r>
            <a:r>
              <a:rPr lang="en-GB" dirty="0" err="1" smtClean="0">
                <a:sym typeface="Wingdings" panose="05000000000000000000" pitchFamily="2" charset="2"/>
              </a:rPr>
              <a:t>Huttel</a:t>
            </a:r>
            <a:r>
              <a:rPr lang="en-GB" dirty="0" smtClean="0">
                <a:sym typeface="Wingdings" panose="05000000000000000000" pitchFamily="2" charset="2"/>
              </a:rPr>
              <a:t>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595262" y="4379685"/>
            <a:ext cx="1489058" cy="83759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9283" y="4175663"/>
            <a:ext cx="1894717" cy="1421038"/>
          </a:xfrm>
          <a:prstGeom prst="rect">
            <a:avLst/>
          </a:prstGeom>
        </p:spPr>
      </p:pic>
      <p:pic>
        <p:nvPicPr>
          <p:cNvPr id="24" name="Picture 3" descr="\\cern.ch\dfs\Users\m\mgilcost\Documents\MIGUEL\FCC\ANKA\Photos Visit Anka 5 oct 2015\P111055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4188" y="3825072"/>
            <a:ext cx="2572725" cy="1929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5" name="Straight Arrow Connector 24"/>
          <p:cNvCxnSpPr/>
          <p:nvPr/>
        </p:nvCxnSpPr>
        <p:spPr>
          <a:xfrm>
            <a:off x="2691494" y="2518272"/>
            <a:ext cx="3000237" cy="2566559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Down Arrow 22"/>
          <p:cNvSpPr/>
          <p:nvPr/>
        </p:nvSpPr>
        <p:spPr>
          <a:xfrm>
            <a:off x="7998243" y="3267044"/>
            <a:ext cx="532244" cy="68554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7244765" y="2472018"/>
            <a:ext cx="189923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ym typeface="Wingdings" panose="05000000000000000000" pitchFamily="2" charset="2"/>
              </a:rPr>
              <a:t>Vertical scrapper with fixed horizontal mask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GB" sz="1400" dirty="0" smtClean="0"/>
          </a:p>
        </p:txBody>
      </p:sp>
      <p:pic>
        <p:nvPicPr>
          <p:cNvPr id="1026" name="Picture 2" descr="\\cern.ch\dfs\Users\m\mgilcost\Documents\MIGUEL\FCC\ANKA\Photos Visit Anka 5 oct 2015\P1110500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041" y="3910737"/>
            <a:ext cx="2195997" cy="1646830"/>
          </a:xfrm>
          <a:prstGeom prst="rect">
            <a:avLst/>
          </a:prstGeom>
          <a:noFill/>
          <a:scene3d>
            <a:camera prst="orthographicFront">
              <a:rot lat="0" lon="1080000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 flipH="1">
            <a:off x="648856" y="2697190"/>
            <a:ext cx="303644" cy="1763711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1181100" y="2841350"/>
            <a:ext cx="464820" cy="1538335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1181100" y="2472018"/>
            <a:ext cx="1569720" cy="2340807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angle 12"/>
          <p:cNvSpPr/>
          <p:nvPr/>
        </p:nvSpPr>
        <p:spPr>
          <a:xfrm>
            <a:off x="0" y="5765745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GB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ANKA Facility</a:t>
            </a:r>
            <a:r>
              <a:rPr lang="en-GB" sz="1000" dirty="0" smtClean="0"/>
              <a:t>		Current Status		Next Steps		Schedule		Conclusion</a:t>
            </a:r>
            <a:endParaRPr lang="en-GB" sz="1000" dirty="0"/>
          </a:p>
        </p:txBody>
      </p:sp>
      <p:pic>
        <p:nvPicPr>
          <p:cNvPr id="5" name="Picture 4" descr="P1030943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791" y="3400807"/>
            <a:ext cx="4762024" cy="3114613"/>
          </a:xfrm>
          <a:prstGeom prst="rect">
            <a:avLst/>
          </a:prstGeom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07" y="206908"/>
            <a:ext cx="1222978" cy="602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4982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642576" y="6520070"/>
            <a:ext cx="501424" cy="337929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648856" y="6153566"/>
            <a:ext cx="2895600" cy="337929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dirty="0" smtClean="0"/>
              <a:t>M. GIL COSTA</a:t>
            </a:r>
            <a:endParaRPr lang="en-US" dirty="0"/>
          </a:p>
        </p:txBody>
      </p:sp>
      <p:pic>
        <p:nvPicPr>
          <p:cNvPr id="10" name="Picture 2" descr="http://www.actualidadjuridicaambiental.com/wp-content/uploads/2011/11/logo_CIEDA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732"/>
          <a:stretch/>
        </p:blipFill>
        <p:spPr bwMode="auto">
          <a:xfrm>
            <a:off x="6819900" y="6329361"/>
            <a:ext cx="1822676" cy="381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572000" y="965809"/>
            <a:ext cx="44142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FCC Beam Screen Prototype Centring System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2" y="965808"/>
            <a:ext cx="4571998" cy="11144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Supports adaptation from an existent design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" y="304175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ANKA FCC Test Bench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  <p:pic>
        <p:nvPicPr>
          <p:cNvPr id="4098" name="Picture 2" descr="\\cern.ch\dfs\Users\m\mgilcost\Documents\MIGUEL\FCC\ANKA\ANKA Bench Centering System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72" t="16432" r="35364" b="16139"/>
          <a:stretch/>
        </p:blipFill>
        <p:spPr bwMode="auto">
          <a:xfrm>
            <a:off x="4892375" y="2080216"/>
            <a:ext cx="3855047" cy="3658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\\cern.ch\dfs\Users\m\mgilcost\Documents\MIGUEL\FCC\ANKA\Support Fix 2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53" r="24393"/>
          <a:stretch/>
        </p:blipFill>
        <p:spPr bwMode="auto">
          <a:xfrm>
            <a:off x="2578895" y="2396880"/>
            <a:ext cx="1902438" cy="3172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\\cern.ch\dfs\Users\m\mgilcost\Documents\MIGUEL\FCC\ANKA\Support Mobile 2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03" r="26481" b="3344"/>
          <a:stretch/>
        </p:blipFill>
        <p:spPr bwMode="auto">
          <a:xfrm>
            <a:off x="300239" y="2419953"/>
            <a:ext cx="1985762" cy="3149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2"/>
          <p:cNvSpPr/>
          <p:nvPr/>
        </p:nvSpPr>
        <p:spPr>
          <a:xfrm>
            <a:off x="0" y="5765745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GB" sz="1000" dirty="0" smtClean="0"/>
              <a:t>ANKA Facility		</a:t>
            </a:r>
            <a:r>
              <a:rPr lang="en-GB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Current Status</a:t>
            </a:r>
            <a:r>
              <a:rPr lang="en-GB" sz="1000" dirty="0" smtClean="0"/>
              <a:t>		Next Steps		Schedule		Conclusion</a:t>
            </a:r>
            <a:endParaRPr lang="en-GB" sz="1000" dirty="0"/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07" y="206908"/>
            <a:ext cx="1222978" cy="602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3449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49811" y="1618488"/>
            <a:ext cx="4772485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GB" sz="3600" i="1" dirty="0" smtClean="0">
              <a:latin typeface="Calibri" panose="020F0502020204030204" pitchFamily="34" charset="0"/>
            </a:endParaRPr>
          </a:p>
          <a:p>
            <a:pPr algn="ctr"/>
            <a:endParaRPr lang="en-GB" sz="3600" i="1" dirty="0" smtClean="0">
              <a:latin typeface="Calibri" panose="020F0502020204030204" pitchFamily="34" charset="0"/>
            </a:endParaRPr>
          </a:p>
          <a:p>
            <a:pPr algn="ctr"/>
            <a:r>
              <a:rPr lang="fr-CH" sz="3600" i="1" dirty="0" smtClean="0">
                <a:latin typeface="Calibri" panose="020F0502020204030204" pitchFamily="34" charset="0"/>
              </a:rPr>
              <a:t>WP4 – Vacuum Stability</a:t>
            </a:r>
            <a:endParaRPr lang="fr-CH" sz="3600" i="1" dirty="0" smtClean="0">
              <a:latin typeface="Calibri" panose="020F0502020204030204" pitchFamily="34" charset="0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867" y="206908"/>
            <a:ext cx="1706265" cy="840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83220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7161" y="3851"/>
            <a:ext cx="7803445" cy="713747"/>
          </a:xfrm>
        </p:spPr>
        <p:txBody>
          <a:bodyPr>
            <a:noAutofit/>
          </a:bodyPr>
          <a:lstStyle/>
          <a:p>
            <a:pPr algn="ctr"/>
            <a:r>
              <a:rPr lang="en-GB" sz="3600" b="1" dirty="0" smtClean="0">
                <a:solidFill>
                  <a:srgbClr val="FF0000"/>
                </a:solidFill>
              </a:rPr>
              <a:t>Conclusion and Tentative Plan:</a:t>
            </a:r>
            <a:endParaRPr lang="en-GB" sz="3600" b="1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42925" y="829018"/>
            <a:ext cx="8601075" cy="5262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charset="2"/>
              <a:buChar char="ü"/>
            </a:pPr>
            <a:r>
              <a:rPr lang="en-GB" sz="2800" b="1" dirty="0" smtClean="0">
                <a:latin typeface="+mj-lt"/>
              </a:rPr>
              <a:t>Post DOC’s will start next January </a:t>
            </a:r>
          </a:p>
          <a:p>
            <a:pPr marL="457200" indent="-457200">
              <a:buFont typeface="Wingdings" charset="2"/>
              <a:buChar char="ü"/>
            </a:pPr>
            <a:r>
              <a:rPr lang="en-GB" sz="2800" b="1" dirty="0" smtClean="0">
                <a:latin typeface="+mj-lt"/>
              </a:rPr>
              <a:t>maintenance and use of existing resources ongoing.</a:t>
            </a:r>
          </a:p>
          <a:p>
            <a:endParaRPr lang="en-GB" sz="2800" b="1" dirty="0">
              <a:solidFill>
                <a:srgbClr val="C00000"/>
              </a:solidFill>
              <a:latin typeface="+mj-lt"/>
            </a:endParaRPr>
          </a:p>
          <a:p>
            <a:pPr marL="457200" indent="-457200">
              <a:buFont typeface="Wingdings" charset="2"/>
              <a:buChar char="ü"/>
            </a:pPr>
            <a:r>
              <a:rPr lang="en-GB" sz="2800" b="1" dirty="0" smtClean="0">
                <a:solidFill>
                  <a:srgbClr val="C00000"/>
                </a:solidFill>
                <a:latin typeface="+mj-lt"/>
              </a:rPr>
              <a:t>Now</a:t>
            </a:r>
            <a:r>
              <a:rPr lang="en-GB" sz="2800" b="1" dirty="0" smtClean="0">
                <a:latin typeface="+mj-lt"/>
              </a:rPr>
              <a:t>: </a:t>
            </a:r>
            <a:r>
              <a:rPr lang="en-GB" sz="2800" b="1" dirty="0" smtClean="0"/>
              <a:t>identify/prepare good samples (CERN)</a:t>
            </a:r>
            <a:endParaRPr lang="en-GB" sz="2800" b="1" dirty="0" smtClean="0">
              <a:latin typeface="+mj-lt"/>
            </a:endParaRPr>
          </a:p>
          <a:p>
            <a:pPr marL="457200" indent="-457200">
              <a:buFont typeface="Wingdings" charset="2"/>
              <a:buChar char="ü"/>
            </a:pPr>
            <a:r>
              <a:rPr lang="en-GB" sz="2800" b="1" dirty="0" smtClean="0">
                <a:solidFill>
                  <a:srgbClr val="C00000"/>
                </a:solidFill>
                <a:latin typeface="+mj-lt"/>
              </a:rPr>
              <a:t>first part of 2016</a:t>
            </a:r>
            <a:r>
              <a:rPr lang="en-GB" sz="2800" b="1" dirty="0" smtClean="0">
                <a:latin typeface="+mj-lt"/>
              </a:rPr>
              <a:t>: first results with existing set up on available samples</a:t>
            </a:r>
            <a:r>
              <a:rPr lang="en-GB" sz="2800" b="1" dirty="0" smtClean="0">
                <a:latin typeface="+mj-lt"/>
              </a:rPr>
              <a:t>.</a:t>
            </a:r>
          </a:p>
          <a:p>
            <a:pPr marL="1371600" lvl="2" indent="-457200">
              <a:buFont typeface="Wingdings" charset="2"/>
              <a:buChar char="ü"/>
            </a:pPr>
            <a:r>
              <a:rPr lang="en-US" sz="2800" dirty="0" smtClean="0"/>
              <a:t>SEY and TPD to contemporarily study </a:t>
            </a:r>
            <a:r>
              <a:rPr lang="en-US" sz="2800" dirty="0" err="1" smtClean="0"/>
              <a:t>physisorbed</a:t>
            </a:r>
            <a:r>
              <a:rPr lang="en-US" sz="2800" dirty="0" smtClean="0"/>
              <a:t> gas</a:t>
            </a:r>
            <a:endParaRPr lang="en-GB" sz="2800" b="1" dirty="0" smtClean="0">
              <a:latin typeface="+mj-lt"/>
            </a:endParaRPr>
          </a:p>
          <a:p>
            <a:pPr marL="457200" indent="-457200">
              <a:buFont typeface="Wingdings" charset="2"/>
              <a:buChar char="ü"/>
            </a:pPr>
            <a:r>
              <a:rPr lang="en-GB" sz="2800" b="1" dirty="0" smtClean="0">
                <a:solidFill>
                  <a:srgbClr val="C00000"/>
                </a:solidFill>
                <a:latin typeface="+mj-lt"/>
              </a:rPr>
              <a:t>Now</a:t>
            </a:r>
            <a:r>
              <a:rPr lang="en-GB" sz="2800" b="1" dirty="0" smtClean="0">
                <a:latin typeface="+mj-lt"/>
              </a:rPr>
              <a:t>: Clearly identify LNF contribution (other than what already agreed) to </a:t>
            </a:r>
            <a:r>
              <a:rPr lang="en-GB" sz="2800" b="1" dirty="0" err="1" smtClean="0">
                <a:latin typeface="+mj-lt"/>
              </a:rPr>
              <a:t>Anka</a:t>
            </a:r>
            <a:r>
              <a:rPr lang="en-GB" sz="2800" b="1" dirty="0" smtClean="0">
                <a:latin typeface="+mj-lt"/>
              </a:rPr>
              <a:t> project.</a:t>
            </a:r>
            <a:endParaRPr lang="en-GB" sz="2800" b="1" dirty="0">
              <a:latin typeface="+mj-lt"/>
            </a:endParaRPr>
          </a:p>
          <a:p>
            <a:pPr marL="457200" indent="-457200">
              <a:buFont typeface="Wingdings" charset="2"/>
              <a:buChar char="ü"/>
            </a:pPr>
            <a:r>
              <a:rPr lang="en-GB" sz="2800" b="1" dirty="0" smtClean="0">
                <a:solidFill>
                  <a:srgbClr val="C00000"/>
                </a:solidFill>
                <a:latin typeface="+mj-lt"/>
              </a:rPr>
              <a:t>Soon</a:t>
            </a:r>
            <a:r>
              <a:rPr lang="en-GB" sz="2800" b="1" dirty="0" smtClean="0">
                <a:latin typeface="+mj-lt"/>
              </a:rPr>
              <a:t>: If of interest officially plan/state any eventual co-funding. (needed to get INFN funds</a:t>
            </a:r>
            <a:r>
              <a:rPr lang="en-GB" sz="2800" b="1" dirty="0" smtClean="0">
                <a:latin typeface="+mj-lt"/>
              </a:rPr>
              <a:t>)</a:t>
            </a:r>
            <a:endParaRPr lang="en-GB" sz="2800" b="1" dirty="0" smtClean="0">
              <a:latin typeface="+mj-lt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07" y="206908"/>
            <a:ext cx="1222978" cy="602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2608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357" y="96838"/>
            <a:ext cx="8084091" cy="1143000"/>
          </a:xfrm>
        </p:spPr>
        <p:txBody>
          <a:bodyPr>
            <a:noAutofit/>
          </a:bodyPr>
          <a:lstStyle/>
          <a:p>
            <a:pPr algn="ctr"/>
            <a:r>
              <a:rPr lang="en-GB" sz="3600" b="1" dirty="0" smtClean="0">
                <a:solidFill>
                  <a:srgbClr val="FF0000"/>
                </a:solidFill>
              </a:rPr>
              <a:t>Funding</a:t>
            </a:r>
            <a:r>
              <a:rPr lang="en-US" sz="3600" b="1" dirty="0">
                <a:solidFill>
                  <a:srgbClr val="FF0000"/>
                </a:solidFill>
              </a:rPr>
              <a:t/>
            </a:r>
            <a:br>
              <a:rPr lang="en-US" sz="3600" b="1" dirty="0">
                <a:solidFill>
                  <a:srgbClr val="FF0000"/>
                </a:solidFill>
              </a:rPr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38907" y="803806"/>
            <a:ext cx="7874541" cy="4800600"/>
          </a:xfrm>
        </p:spPr>
        <p:txBody>
          <a:bodyPr>
            <a:noAutofit/>
          </a:bodyPr>
          <a:lstStyle/>
          <a:p>
            <a:r>
              <a:rPr lang="en-US" sz="2800" dirty="0" smtClean="0"/>
              <a:t>In </a:t>
            </a:r>
            <a:r>
              <a:rPr lang="en-US" sz="2800" dirty="0"/>
              <a:t>J</a:t>
            </a:r>
            <a:r>
              <a:rPr lang="en-US" sz="2800" dirty="0" smtClean="0"/>
              <a:t>uly 2015 we (LNF) applied for additional funding to support </a:t>
            </a:r>
            <a:r>
              <a:rPr lang="en-US" sz="2800" dirty="0"/>
              <a:t>experimental activities @LNF for </a:t>
            </a:r>
            <a:r>
              <a:rPr lang="en-US" sz="2800" dirty="0" smtClean="0"/>
              <a:t>FCC-hh.	</a:t>
            </a:r>
          </a:p>
          <a:p>
            <a:pPr lvl="1"/>
            <a:r>
              <a:rPr lang="en-US" sz="1600" dirty="0" smtClean="0"/>
              <a:t>Maintenance, Consumables, Travel money for the 2016-2019 period   (60k€ / Year).</a:t>
            </a:r>
          </a:p>
          <a:p>
            <a:pPr lvl="1"/>
            <a:r>
              <a:rPr lang="en-US" sz="1600" dirty="0" smtClean="0"/>
              <a:t>Hardware for best performing LT desorption studies (~300 k€ total)</a:t>
            </a:r>
          </a:p>
          <a:p>
            <a:r>
              <a:rPr lang="en-US" sz="2800" dirty="0" smtClean="0"/>
              <a:t>In the October Meeting </a:t>
            </a:r>
            <a:r>
              <a:rPr lang="en-US" sz="2800" b="1" dirty="0" smtClean="0">
                <a:solidFill>
                  <a:srgbClr val="FF0000"/>
                </a:solidFill>
              </a:rPr>
              <a:t>no</a:t>
            </a:r>
            <a:r>
              <a:rPr lang="en-US" sz="2800" dirty="0" smtClean="0"/>
              <a:t> funds have been allocated by INFN !</a:t>
            </a:r>
          </a:p>
          <a:p>
            <a:pPr marL="742950" lvl="2"/>
            <a:r>
              <a:rPr lang="en-US" sz="1400" dirty="0" smtClean="0"/>
              <a:t>Different scientific priorities</a:t>
            </a:r>
          </a:p>
          <a:p>
            <a:pPr marL="742950" lvl="2"/>
            <a:r>
              <a:rPr lang="en-US" sz="1400" dirty="0" smtClean="0">
                <a:solidFill>
                  <a:srgbClr val="FF0000"/>
                </a:solidFill>
              </a:rPr>
              <a:t>Unclear Contribution and Co-funding from CERN.</a:t>
            </a:r>
            <a:endParaRPr lang="en-US" sz="1600" dirty="0">
              <a:solidFill>
                <a:srgbClr val="FF0000"/>
              </a:solidFill>
            </a:endParaRPr>
          </a:p>
          <a:p>
            <a:r>
              <a:rPr lang="en-US" sz="2800" dirty="0" smtClean="0"/>
              <a:t>Hope in some reconsideration during 2016 </a:t>
            </a:r>
            <a:r>
              <a:rPr lang="en-US" sz="2800" dirty="0"/>
              <a:t>!</a:t>
            </a:r>
          </a:p>
          <a:p>
            <a:pPr marL="742950" lvl="2"/>
            <a:r>
              <a:rPr lang="en-US" sz="1400" dirty="0" smtClean="0"/>
              <a:t>Some lobbing and clearer co-funding would help!</a:t>
            </a:r>
            <a:endParaRPr lang="en-US" sz="1600" dirty="0"/>
          </a:p>
          <a:p>
            <a:r>
              <a:rPr lang="en-US" sz="2800" dirty="0" smtClean="0"/>
              <a:t>We are now forced to count on available resources (with very limited mobility etc.).</a:t>
            </a:r>
          </a:p>
          <a:p>
            <a:r>
              <a:rPr lang="en-US" sz="2800" dirty="0" smtClean="0"/>
              <a:t>No impact to our tasks but “only” on their quality!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743BE8-E184-4767-A873-7EBF1C282961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07" y="206908"/>
            <a:ext cx="1222978" cy="602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0767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33652" y="1618488"/>
            <a:ext cx="5404795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GB" sz="3600" i="1" dirty="0" smtClean="0">
              <a:latin typeface="Calibri" panose="020F0502020204030204" pitchFamily="34" charset="0"/>
            </a:endParaRPr>
          </a:p>
          <a:p>
            <a:pPr algn="ctr"/>
            <a:endParaRPr lang="en-GB" sz="3600" i="1" dirty="0" smtClean="0">
              <a:latin typeface="Calibri" panose="020F0502020204030204" pitchFamily="34" charset="0"/>
            </a:endParaRPr>
          </a:p>
          <a:p>
            <a:pPr algn="ctr"/>
            <a:r>
              <a:rPr lang="fr-CH" sz="3600" i="1" dirty="0" smtClean="0">
                <a:latin typeface="Calibri" panose="020F0502020204030204" pitchFamily="34" charset="0"/>
              </a:rPr>
              <a:t>WP4 – Beam Screen Desing</a:t>
            </a:r>
            <a:endParaRPr lang="fr-CH" sz="3600" i="1" dirty="0" smtClean="0">
              <a:latin typeface="Calibri" panose="020F0502020204030204" pitchFamily="34" charset="0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867" y="206908"/>
            <a:ext cx="1706265" cy="840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8626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05087" y="1618488"/>
            <a:ext cx="7661948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GB" sz="3600" i="1" dirty="0" smtClean="0">
              <a:latin typeface="Calibri" panose="020F0502020204030204" pitchFamily="34" charset="0"/>
            </a:endParaRPr>
          </a:p>
          <a:p>
            <a:pPr algn="ctr"/>
            <a:endParaRPr lang="en-GB" sz="3600" i="1" dirty="0" smtClean="0">
              <a:latin typeface="Calibri" panose="020F0502020204030204" pitchFamily="34" charset="0"/>
            </a:endParaRPr>
          </a:p>
          <a:p>
            <a:pPr algn="ctr"/>
            <a:r>
              <a:rPr lang="fr-CH" sz="3600" i="1" dirty="0" smtClean="0">
                <a:latin typeface="Calibri" panose="020F0502020204030204" pitchFamily="34" charset="0"/>
              </a:rPr>
              <a:t>WP4 – Mitigation beam induced effects</a:t>
            </a:r>
            <a:endParaRPr lang="fr-CH" sz="3600" i="1" dirty="0" smtClean="0">
              <a:latin typeface="Calibri" panose="020F0502020204030204" pitchFamily="34" charset="0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867" y="206908"/>
            <a:ext cx="1706265" cy="840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01304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07" y="0"/>
            <a:ext cx="8942600" cy="643054"/>
          </a:xfrm>
        </p:spPr>
        <p:txBody>
          <a:bodyPr>
            <a:normAutofit/>
          </a:bodyPr>
          <a:lstStyle/>
          <a:p>
            <a:r>
              <a:rPr lang="en-GB" sz="3600" b="1" dirty="0" smtClean="0"/>
              <a:t>Baseline: </a:t>
            </a:r>
            <a:r>
              <a:rPr lang="en-GB" sz="3600" b="1" dirty="0" smtClean="0"/>
              <a:t>Low SEY laser surface treatment</a:t>
            </a:r>
            <a:endParaRPr lang="en-GB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942" y="1804297"/>
            <a:ext cx="2849260" cy="2136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D:\SEY\Nanotronik\STFC\A3 90 mm s-1 5um SEI 20kV SS50 X1000.bm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0407" y="800100"/>
            <a:ext cx="2415024" cy="1811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8234" y="4076700"/>
            <a:ext cx="4187666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354572" y="581967"/>
            <a:ext cx="26632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A SEM image of laser treated copper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7831426" y="3134380"/>
            <a:ext cx="12513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A facility </a:t>
            </a:r>
          </a:p>
          <a:p>
            <a:r>
              <a:rPr lang="en-GB" sz="1400" dirty="0" smtClean="0"/>
              <a:t>for SEY studies</a:t>
            </a:r>
            <a:endParaRPr lang="en-GB" sz="1400" dirty="0"/>
          </a:p>
        </p:txBody>
      </p:sp>
      <p:sp>
        <p:nvSpPr>
          <p:cNvPr id="10" name="Rectangle 9"/>
          <p:cNvSpPr/>
          <p:nvPr/>
        </p:nvSpPr>
        <p:spPr>
          <a:xfrm>
            <a:off x="0" y="1826903"/>
            <a:ext cx="5029200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C00000"/>
                </a:solidFill>
              </a:rPr>
              <a:t>Cost </a:t>
            </a:r>
            <a:r>
              <a:rPr lang="en-GB" dirty="0">
                <a:solidFill>
                  <a:srgbClr val="C00000"/>
                </a:solidFill>
              </a:rPr>
              <a:t>effective (at least 10 times cheaper than other existing technologies)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Nature friendly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C00000"/>
                </a:solidFill>
              </a:rPr>
              <a:t>There </a:t>
            </a:r>
            <a:r>
              <a:rPr lang="en-GB" dirty="0">
                <a:solidFill>
                  <a:srgbClr val="C00000"/>
                </a:solidFill>
              </a:rPr>
              <a:t>is no need for vacuum or clean room facilities.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B0F0"/>
                </a:solidFill>
              </a:rPr>
              <a:t>The laser is capable of fabricating the desired micro/nanostructure in a single step process.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C00000"/>
                </a:solidFill>
              </a:rPr>
              <a:t>Hierarchical structures containing both micro- and nanostructures can be created in a single machining step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B0F0"/>
                </a:solidFill>
              </a:rPr>
              <a:t>Machining is performed through a beam of light and thus contactless.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C00000"/>
                </a:solidFill>
              </a:rPr>
              <a:t>The </a:t>
            </a:r>
            <a:r>
              <a:rPr lang="en-GB" sz="1600" dirty="0">
                <a:solidFill>
                  <a:srgbClr val="C00000"/>
                </a:solidFill>
              </a:rPr>
              <a:t>process is applicable to the surfaces of any 3D object.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B0F0"/>
                </a:solidFill>
              </a:rPr>
              <a:t>Many parameters can be easily adjusted resulting in a great variety of possible structures.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C00000"/>
                </a:solidFill>
              </a:rPr>
              <a:t>It is possible to </a:t>
            </a:r>
            <a:r>
              <a:rPr lang="en-GB" sz="1600" dirty="0" smtClean="0">
                <a:solidFill>
                  <a:srgbClr val="C00000"/>
                </a:solidFill>
              </a:rPr>
              <a:t>laser </a:t>
            </a:r>
            <a:r>
              <a:rPr lang="en-GB" sz="1600" dirty="0">
                <a:solidFill>
                  <a:srgbClr val="C00000"/>
                </a:solidFill>
              </a:rPr>
              <a:t>in many different environments, such as gases, liquids, or in a </a:t>
            </a:r>
            <a:r>
              <a:rPr lang="en-GB" sz="1600" dirty="0" smtClean="0">
                <a:solidFill>
                  <a:srgbClr val="C00000"/>
                </a:solidFill>
              </a:rPr>
              <a:t>vacuum</a:t>
            </a:r>
            <a:r>
              <a:rPr lang="en-GB" sz="1400" dirty="0" smtClean="0">
                <a:solidFill>
                  <a:srgbClr val="C00000"/>
                </a:solidFill>
              </a:rPr>
              <a:t>.</a:t>
            </a:r>
            <a:endParaRPr lang="en-GB" sz="1400" dirty="0">
              <a:solidFill>
                <a:srgbClr val="C0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5207" y="581967"/>
            <a:ext cx="693685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C00000"/>
                </a:solidFill>
              </a:rPr>
              <a:t>Laser treated surface can provide </a:t>
            </a:r>
            <a:r>
              <a:rPr lang="en-GB" sz="2000" dirty="0" smtClean="0">
                <a:solidFill>
                  <a:srgbClr val="C00000"/>
                </a:solidFill>
                <a:sym typeface="Symbol"/>
              </a:rPr>
              <a:t></a:t>
            </a:r>
            <a:r>
              <a:rPr lang="en-GB" sz="2000" dirty="0" smtClean="0">
                <a:solidFill>
                  <a:srgbClr val="C00000"/>
                </a:solidFill>
              </a:rPr>
              <a:t>&lt;</a:t>
            </a:r>
            <a:r>
              <a:rPr lang="en-GB" sz="2000" dirty="0">
                <a:solidFill>
                  <a:srgbClr val="C00000"/>
                </a:solidFill>
              </a:rPr>
              <a:t>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70C0"/>
                </a:solidFill>
              </a:rPr>
              <a:t>In addition it is compatible with other accelerator requirements: low impedance, low outgassing, low photon and electron stimulated desorption, etc. </a:t>
            </a: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07" y="206908"/>
            <a:ext cx="1222978" cy="602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4096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ASTeC\Annual Reports\2013-2014\Schematic experimental setup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20888"/>
            <a:ext cx="3942347" cy="1941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3923928" y="692696"/>
            <a:ext cx="5207536" cy="5832648"/>
          </a:xfrm>
        </p:spPr>
        <p:txBody>
          <a:bodyPr/>
          <a:lstStyle/>
          <a:p>
            <a:pPr marL="0" lvl="0" indent="0">
              <a:buNone/>
            </a:pPr>
            <a:r>
              <a:rPr lang="en-GB" sz="1800" b="1" dirty="0" smtClean="0">
                <a:solidFill>
                  <a:srgbClr val="663300"/>
                </a:solidFill>
              </a:rPr>
              <a:t>PhD </a:t>
            </a:r>
            <a:r>
              <a:rPr lang="en-GB" sz="1800" b="1" dirty="0" smtClean="0">
                <a:solidFill>
                  <a:srgbClr val="663300"/>
                </a:solidFill>
              </a:rPr>
              <a:t>student’s </a:t>
            </a:r>
            <a:r>
              <a:rPr lang="en-GB" sz="1800" b="1" dirty="0">
                <a:solidFill>
                  <a:srgbClr val="663300"/>
                </a:solidFill>
              </a:rPr>
              <a:t>(Taaj Sian) </a:t>
            </a:r>
            <a:r>
              <a:rPr lang="en-GB" sz="1800" b="1" dirty="0" smtClean="0">
                <a:solidFill>
                  <a:srgbClr val="663300"/>
                </a:solidFill>
              </a:rPr>
              <a:t>work:</a:t>
            </a:r>
          </a:p>
          <a:p>
            <a:pPr marL="0" indent="0">
              <a:buNone/>
            </a:pPr>
            <a:r>
              <a:rPr lang="en-GB" sz="1800" dirty="0">
                <a:solidFill>
                  <a:srgbClr val="C00000"/>
                </a:solidFill>
              </a:rPr>
              <a:t>The main emphasis will be on the Laser Induced Micro/</a:t>
            </a:r>
            <a:r>
              <a:rPr lang="en-GB" sz="1800" dirty="0" err="1">
                <a:solidFill>
                  <a:srgbClr val="C00000"/>
                </a:solidFill>
              </a:rPr>
              <a:t>Nano</a:t>
            </a:r>
            <a:r>
              <a:rPr lang="en-GB" sz="1800" dirty="0">
                <a:solidFill>
                  <a:srgbClr val="C00000"/>
                </a:solidFill>
              </a:rPr>
              <a:t>  Surface Structures (LIMNSS) </a:t>
            </a:r>
          </a:p>
          <a:p>
            <a:pPr lvl="0"/>
            <a:r>
              <a:rPr lang="en-GB" sz="1800" dirty="0"/>
              <a:t>Oct 2015 –Sep 2018 </a:t>
            </a:r>
          </a:p>
          <a:p>
            <a:pPr lvl="1"/>
            <a:r>
              <a:rPr lang="en-GB" sz="1800" dirty="0"/>
              <a:t>Studying various LIMNSS obtained with various lasers and their parameters at room temperature:</a:t>
            </a:r>
          </a:p>
          <a:p>
            <a:pPr lvl="2"/>
            <a:r>
              <a:rPr lang="en-GB" sz="1600" dirty="0"/>
              <a:t>Measuring the SEY (as-received, after electron bombardment, after bakeout, after ion bombardment).</a:t>
            </a:r>
          </a:p>
          <a:p>
            <a:pPr lvl="2"/>
            <a:r>
              <a:rPr lang="en-GB" sz="1600" dirty="0"/>
              <a:t>Measure surface resistance of LIMNSS</a:t>
            </a:r>
          </a:p>
          <a:p>
            <a:pPr lvl="2"/>
            <a:r>
              <a:rPr lang="en-GB" sz="1600" dirty="0"/>
              <a:t>Measure ESD and thermal outgassing of selected LIMNSS with low SEY</a:t>
            </a:r>
          </a:p>
          <a:p>
            <a:pPr lvl="2"/>
            <a:r>
              <a:rPr lang="en-GB" sz="1600" dirty="0"/>
              <a:t>Study the LIMNSS stability to ultrasound (measuring SEY before and after wash) </a:t>
            </a:r>
          </a:p>
          <a:p>
            <a:pPr lvl="2"/>
            <a:r>
              <a:rPr lang="en-GB" sz="1600" dirty="0"/>
              <a:t>Study the particulates generation </a:t>
            </a:r>
          </a:p>
          <a:p>
            <a:pPr lvl="1"/>
            <a:r>
              <a:rPr lang="en-GB" sz="1800" dirty="0"/>
              <a:t>Studying selected surfaces obtained by other techniques such as coatings, etching, etc., provided by sample exchange with other WP partners.</a:t>
            </a:r>
          </a:p>
        </p:txBody>
      </p:sp>
      <p:pic>
        <p:nvPicPr>
          <p:cNvPr id="5123" name="Picture 3" descr="D:\ASTeC\Annual Reports\2013-2014\SEY Fig 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005064"/>
            <a:ext cx="3410995" cy="2556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D:\SEY\Nanotronik\STFC\A3 90 mm s-1 5um BEC 20kV SS50 X1000.b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764704"/>
            <a:ext cx="2400266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07" y="206908"/>
            <a:ext cx="1222978" cy="602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75207" y="0"/>
            <a:ext cx="8942600" cy="643054"/>
          </a:xfrm>
        </p:spPr>
        <p:txBody>
          <a:bodyPr>
            <a:normAutofit/>
          </a:bodyPr>
          <a:lstStyle/>
          <a:p>
            <a:r>
              <a:rPr lang="en-GB" sz="3600" b="1" dirty="0" smtClean="0"/>
              <a:t>Baseline: </a:t>
            </a:r>
            <a:r>
              <a:rPr lang="en-GB" sz="3600" b="1" dirty="0" smtClean="0"/>
              <a:t>Low SEY laser surface treatment</a:t>
            </a:r>
            <a:endParaRPr lang="en-GB" sz="3600" b="1" dirty="0"/>
          </a:p>
        </p:txBody>
      </p:sp>
    </p:spTree>
    <p:extLst>
      <p:ext uri="{BB962C8B-B14F-4D97-AF65-F5344CB8AC3E}">
        <p14:creationId xmlns:p14="http://schemas.microsoft.com/office/powerpoint/2010/main" val="12986881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8949814" cy="639762"/>
          </a:xfrm>
        </p:spPr>
        <p:txBody>
          <a:bodyPr>
            <a:noAutofit/>
          </a:bodyPr>
          <a:lstStyle/>
          <a:p>
            <a:r>
              <a:rPr lang="en-GB" sz="3200" b="1" dirty="0" smtClean="0"/>
              <a:t> </a:t>
            </a:r>
            <a:r>
              <a:rPr lang="en-GB" sz="3200" b="1" dirty="0" smtClean="0"/>
              <a:t>O</a:t>
            </a:r>
            <a:r>
              <a:rPr lang="en-GB" sz="3200" b="1" dirty="0" smtClean="0"/>
              <a:t>ptional: </a:t>
            </a:r>
            <a:r>
              <a:rPr lang="en-GB" sz="3200" b="1" dirty="0" smtClean="0"/>
              <a:t>Non-evaporable getter (NEG) coating</a:t>
            </a:r>
            <a:endParaRPr lang="en-GB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851136"/>
            <a:ext cx="4495800" cy="5943600"/>
          </a:xfrm>
        </p:spPr>
        <p:txBody>
          <a:bodyPr>
            <a:normAutofit lnSpcReduction="10000"/>
          </a:bodyPr>
          <a:lstStyle/>
          <a:p>
            <a:r>
              <a:rPr lang="en-GB" sz="2000" dirty="0"/>
              <a:t>What NEG coating </a:t>
            </a:r>
            <a:r>
              <a:rPr lang="en-GB" sz="2000" dirty="0" smtClean="0"/>
              <a:t>does:</a:t>
            </a:r>
          </a:p>
          <a:p>
            <a:pPr lvl="1"/>
            <a:r>
              <a:rPr lang="en-GB" sz="1800" dirty="0"/>
              <a:t>A pure metal film ~</a:t>
            </a:r>
            <a:r>
              <a:rPr lang="en-GB" sz="1800" dirty="0" smtClean="0"/>
              <a:t>1-</a:t>
            </a:r>
            <a:r>
              <a:rPr lang="en-GB" sz="1800" dirty="0" smtClean="0">
                <a:sym typeface="Symbol"/>
              </a:rPr>
              <a:t></a:t>
            </a:r>
            <a:r>
              <a:rPr lang="en-GB" sz="1800" dirty="0" smtClean="0"/>
              <a:t>m </a:t>
            </a:r>
            <a:r>
              <a:rPr lang="en-GB" sz="1800" dirty="0"/>
              <a:t>thick without  contaminants.</a:t>
            </a:r>
          </a:p>
          <a:p>
            <a:pPr lvl="1"/>
            <a:r>
              <a:rPr lang="en-GB" sz="1800" dirty="0"/>
              <a:t>A barrier and/or getter for molecules diffusing from the bulk of vacuum chamber.</a:t>
            </a:r>
          </a:p>
          <a:p>
            <a:pPr lvl="1"/>
            <a:r>
              <a:rPr lang="en-GB" sz="1800" dirty="0" smtClean="0"/>
              <a:t>Distributed </a:t>
            </a:r>
            <a:r>
              <a:rPr lang="en-GB" sz="1800" dirty="0"/>
              <a:t>pumping </a:t>
            </a:r>
            <a:r>
              <a:rPr lang="en-GB" sz="1800" dirty="0" smtClean="0"/>
              <a:t>speed after activation </a:t>
            </a:r>
            <a:r>
              <a:rPr lang="en-GB" sz="1800" dirty="0"/>
              <a:t>at </a:t>
            </a:r>
            <a:r>
              <a:rPr lang="en-GB" sz="1800" dirty="0" smtClean="0"/>
              <a:t>150</a:t>
            </a:r>
            <a:r>
              <a:rPr lang="en-GB" sz="1800" dirty="0">
                <a:sym typeface="Symbol"/>
              </a:rPr>
              <a:t>C</a:t>
            </a:r>
            <a:endParaRPr lang="en-GB" sz="1800" dirty="0" smtClean="0"/>
          </a:p>
          <a:p>
            <a:r>
              <a:rPr lang="en-GB" sz="2400" dirty="0" smtClean="0"/>
              <a:t>Other highlights:</a:t>
            </a:r>
          </a:p>
          <a:p>
            <a:pPr lvl="1"/>
            <a:r>
              <a:rPr lang="en-GB" sz="1800" dirty="0" smtClean="0"/>
              <a:t>Photon stimulated activation </a:t>
            </a:r>
          </a:p>
          <a:p>
            <a:pPr lvl="2"/>
            <a:r>
              <a:rPr lang="en-GB" sz="1400" dirty="0" smtClean="0"/>
              <a:t>to be verified at cryogenic temperatures</a:t>
            </a:r>
          </a:p>
          <a:p>
            <a:pPr lvl="1"/>
            <a:r>
              <a:rPr lang="en-GB" sz="1800" dirty="0" smtClean="0"/>
              <a:t>NEG deposition on vacuum fired vacuum chambers allows to reduce PSD/ESD by another 10 times</a:t>
            </a:r>
          </a:p>
          <a:p>
            <a:r>
              <a:rPr lang="en-GB" sz="2400" dirty="0" smtClean="0"/>
              <a:t>Benefits:</a:t>
            </a:r>
          </a:p>
          <a:p>
            <a:pPr lvl="1"/>
            <a:r>
              <a:rPr lang="en-GB" sz="1800" dirty="0" smtClean="0"/>
              <a:t>No additional pumping required</a:t>
            </a:r>
          </a:p>
          <a:p>
            <a:pPr lvl="1"/>
            <a:r>
              <a:rPr lang="en-GB" sz="1800" dirty="0" smtClean="0"/>
              <a:t>Beam vacuum is separated from magnet bore vacuum </a:t>
            </a:r>
            <a:endParaRPr lang="en-GB" sz="1800" dirty="0" smtClean="0"/>
          </a:p>
          <a:p>
            <a:pPr lvl="1"/>
            <a:r>
              <a:rPr lang="en-GB" sz="1800" dirty="0" smtClean="0"/>
              <a:t>Low SEY</a:t>
            </a:r>
            <a:r>
              <a:rPr lang="en-GB" sz="1800" dirty="0" smtClean="0"/>
              <a:t> </a:t>
            </a:r>
            <a:endParaRPr lang="en-GB" sz="1800" dirty="0"/>
          </a:p>
        </p:txBody>
      </p:sp>
      <p:pic>
        <p:nvPicPr>
          <p:cNvPr id="5" name="Picture 4" descr="solenoid magnetron-2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68983" y="609600"/>
            <a:ext cx="1327007" cy="1828800"/>
          </a:xfrm>
          <a:prstGeom prst="rect">
            <a:avLst/>
          </a:prstGeom>
        </p:spPr>
      </p:pic>
      <p:pic>
        <p:nvPicPr>
          <p:cNvPr id="6" name="Picture 19" descr="D:\My Publications\in press\NEG papers\ESD dense vs col\10 20k mix edge1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1134" y="2533291"/>
            <a:ext cx="1438383" cy="107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D:\Vacuum Gas Dynamics school\2015\Lectures\Mine\ESD-NEG.bm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6004" y="3733800"/>
            <a:ext cx="3959986" cy="3077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598772" y="4267200"/>
            <a:ext cx="6096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latin typeface="+mn-lt"/>
              </a:rPr>
              <a:t>316LN </a:t>
            </a:r>
          </a:p>
          <a:p>
            <a:r>
              <a:rPr lang="en-GB" sz="800" b="1" dirty="0" smtClean="0">
                <a:latin typeface="+mn-lt"/>
              </a:rPr>
              <a:t>(baked: 250 </a:t>
            </a:r>
            <a:r>
              <a:rPr lang="en-GB" sz="800" b="1" dirty="0" smtClean="0">
                <a:latin typeface="+mn-lt"/>
                <a:cs typeface="Times New Roman"/>
              </a:rPr>
              <a:t>ºC, 24 h)</a:t>
            </a:r>
            <a:endParaRPr lang="en-GB" sz="800" b="1" dirty="0">
              <a:latin typeface="+mn-lt"/>
            </a:endParaRPr>
          </a:p>
        </p:txBody>
      </p:sp>
      <p:cxnSp>
        <p:nvCxnSpPr>
          <p:cNvPr id="9" name="Straight Connector 8"/>
          <p:cNvCxnSpPr>
            <a:stCxn id="8" idx="0"/>
          </p:cNvCxnSpPr>
          <p:nvPr/>
        </p:nvCxnSpPr>
        <p:spPr bwMode="auto">
          <a:xfrm flipH="1" flipV="1">
            <a:off x="8674977" y="4258014"/>
            <a:ext cx="228596" cy="9186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rgbClr val="7030A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 flipH="1" flipV="1">
            <a:off x="7620000" y="3962400"/>
            <a:ext cx="978772" cy="697655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rgbClr val="7030A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 flipH="1" flipV="1">
            <a:off x="5562600" y="3962400"/>
            <a:ext cx="978772" cy="697655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rgbClr val="7030A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685800"/>
            <a:ext cx="1939838" cy="2751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07" y="206908"/>
            <a:ext cx="1222978" cy="602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4451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20" y="1124744"/>
            <a:ext cx="5976664" cy="5312656"/>
          </a:xfrm>
        </p:spPr>
        <p:txBody>
          <a:bodyPr/>
          <a:lstStyle/>
          <a:p>
            <a:pPr marL="0" lvl="0" indent="0">
              <a:buNone/>
            </a:pPr>
            <a:r>
              <a:rPr lang="en-GB" sz="2000" b="1" dirty="0" smtClean="0">
                <a:solidFill>
                  <a:srgbClr val="663300"/>
                </a:solidFill>
              </a:rPr>
              <a:t>PhD </a:t>
            </a:r>
            <a:r>
              <a:rPr lang="en-GB" sz="2000" b="1" dirty="0" smtClean="0">
                <a:solidFill>
                  <a:srgbClr val="663300"/>
                </a:solidFill>
              </a:rPr>
              <a:t>student’s work:</a:t>
            </a:r>
          </a:p>
          <a:p>
            <a:pPr lvl="0"/>
            <a:r>
              <a:rPr lang="en-GB" sz="2000" dirty="0" smtClean="0"/>
              <a:t>Jan </a:t>
            </a:r>
            <a:r>
              <a:rPr lang="en-GB" sz="2000" dirty="0"/>
              <a:t>2016 – Mar 2016 – familiarisation with NEG depositions and evaluation facilities</a:t>
            </a:r>
          </a:p>
          <a:p>
            <a:pPr lvl="0"/>
            <a:r>
              <a:rPr lang="en-GB" sz="2000" dirty="0"/>
              <a:t>Apr 2016 – Mar 2017 </a:t>
            </a:r>
          </a:p>
          <a:p>
            <a:pPr lvl="1"/>
            <a:r>
              <a:rPr lang="en-GB" sz="2000" dirty="0"/>
              <a:t>Studying various NEG coatings and their parameters at room temperature:</a:t>
            </a:r>
          </a:p>
          <a:p>
            <a:pPr lvl="2"/>
            <a:r>
              <a:rPr lang="en-GB" sz="1800" dirty="0"/>
              <a:t>Depositing NEG coating on standard ASTeC sample tubes (ID=38 mm, L=0.5m)  </a:t>
            </a:r>
          </a:p>
          <a:p>
            <a:pPr lvl="2"/>
            <a:r>
              <a:rPr lang="en-GB" sz="1800" dirty="0"/>
              <a:t>Analysing coupons deposited together with tubes with XPS, SEM, XRD.</a:t>
            </a:r>
          </a:p>
          <a:p>
            <a:pPr lvl="2"/>
            <a:r>
              <a:rPr lang="en-GB" sz="1800" dirty="0"/>
              <a:t>Measuring the ESD as a function of electron dose after activation to 150, 180 and 200 </a:t>
            </a:r>
            <a:r>
              <a:rPr lang="en-GB" sz="1800" dirty="0">
                <a:sym typeface="Symbol"/>
              </a:rPr>
              <a:t></a:t>
            </a:r>
            <a:r>
              <a:rPr lang="en-GB" sz="1800" dirty="0"/>
              <a:t>C, then measuring H</a:t>
            </a:r>
            <a:r>
              <a:rPr lang="en-GB" sz="1800" baseline="-25000" dirty="0"/>
              <a:t>2</a:t>
            </a:r>
            <a:r>
              <a:rPr lang="en-GB" sz="1800" dirty="0"/>
              <a:t> and CO sticking probabilities and CO pumping capacity.</a:t>
            </a:r>
          </a:p>
          <a:p>
            <a:r>
              <a:rPr lang="en-GB" sz="2000" dirty="0"/>
              <a:t>Measuring the ESD and pumping propertied for samples from </a:t>
            </a:r>
            <a:r>
              <a:rPr lang="en-GB" sz="2000" dirty="0" smtClean="0"/>
              <a:t>CERN (if provided)</a:t>
            </a:r>
            <a:endParaRPr lang="en-GB" sz="2000" dirty="0"/>
          </a:p>
        </p:txBody>
      </p:sp>
      <p:pic>
        <p:nvPicPr>
          <p:cNvPr id="4" name="Picture 3" descr="solenoid magnetron-2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60232" y="403844"/>
            <a:ext cx="2448272" cy="337405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56176" y="3284984"/>
            <a:ext cx="1209334" cy="5078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900" b="1" dirty="0" smtClean="0"/>
              <a:t>DC, pulsed DC,  RF power supply, </a:t>
            </a:r>
          </a:p>
          <a:p>
            <a:r>
              <a:rPr lang="en-GB" sz="900" b="1" dirty="0" err="1" smtClean="0"/>
              <a:t>HiPIMS</a:t>
            </a:r>
            <a:endParaRPr lang="en-GB" sz="900" b="1" dirty="0"/>
          </a:p>
        </p:txBody>
      </p:sp>
      <p:pic>
        <p:nvPicPr>
          <p:cNvPr id="6" name="Picture 5" descr="NEG Coated Tube with fillamen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3717032"/>
            <a:ext cx="2689956" cy="2833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07" y="206908"/>
            <a:ext cx="1222978" cy="602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8949814" cy="639762"/>
          </a:xfrm>
        </p:spPr>
        <p:txBody>
          <a:bodyPr>
            <a:noAutofit/>
          </a:bodyPr>
          <a:lstStyle/>
          <a:p>
            <a:r>
              <a:rPr lang="en-GB" sz="3200" b="1" dirty="0" smtClean="0"/>
              <a:t> </a:t>
            </a:r>
            <a:r>
              <a:rPr lang="en-GB" sz="3200" b="1" dirty="0" smtClean="0"/>
              <a:t>O</a:t>
            </a:r>
            <a:r>
              <a:rPr lang="en-GB" sz="3200" b="1" dirty="0" smtClean="0"/>
              <a:t>ptional: </a:t>
            </a:r>
            <a:r>
              <a:rPr lang="en-GB" sz="3200" b="1" dirty="0" smtClean="0"/>
              <a:t>Non-evaporable getter (NEG) coating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2182149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3003" y="1704289"/>
            <a:ext cx="7661072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600" dirty="0" err="1" smtClean="0"/>
              <a:t>Coordination</a:t>
            </a:r>
            <a:r>
              <a:rPr lang="es-ES" sz="3600" dirty="0" smtClean="0"/>
              <a:t> </a:t>
            </a:r>
            <a:r>
              <a:rPr lang="es-ES" sz="3600" dirty="0" err="1" smtClean="0"/>
              <a:t>needed</a:t>
            </a:r>
            <a:r>
              <a:rPr lang="es-ES" sz="3600" dirty="0" smtClean="0"/>
              <a:t> </a:t>
            </a:r>
            <a:r>
              <a:rPr lang="es-ES" sz="3600" dirty="0" err="1" smtClean="0"/>
              <a:t>for</a:t>
            </a:r>
            <a:r>
              <a:rPr lang="es-ES" sz="3600" dirty="0" smtClean="0"/>
              <a:t>:</a:t>
            </a:r>
          </a:p>
          <a:p>
            <a:endParaRPr lang="es-ES" sz="36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sz="3600" dirty="0" err="1" smtClean="0"/>
              <a:t>Cold</a:t>
            </a:r>
            <a:r>
              <a:rPr lang="es-ES" sz="3600" dirty="0" smtClean="0"/>
              <a:t> </a:t>
            </a:r>
            <a:r>
              <a:rPr lang="es-ES" sz="3600" dirty="0" smtClean="0"/>
              <a:t>bore </a:t>
            </a:r>
            <a:r>
              <a:rPr lang="es-ES" sz="3600" dirty="0" err="1" smtClean="0"/>
              <a:t>space</a:t>
            </a:r>
            <a:endParaRPr lang="es-ES" sz="36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sz="3600" dirty="0" err="1" smtClean="0"/>
              <a:t>Cold</a:t>
            </a:r>
            <a:r>
              <a:rPr lang="es-ES" sz="3600" dirty="0" smtClean="0"/>
              <a:t> </a:t>
            </a:r>
            <a:r>
              <a:rPr lang="es-ES" sz="3600" dirty="0" err="1" smtClean="0"/>
              <a:t>mass</a:t>
            </a:r>
            <a:r>
              <a:rPr lang="es-ES" sz="3600" dirty="0" smtClean="0"/>
              <a:t> </a:t>
            </a:r>
            <a:r>
              <a:rPr lang="es-ES" sz="3600" dirty="0" err="1" smtClean="0"/>
              <a:t>temperature</a:t>
            </a:r>
            <a:r>
              <a:rPr lang="es-ES" sz="3600" dirty="0" smtClean="0"/>
              <a:t>: </a:t>
            </a:r>
            <a:r>
              <a:rPr lang="es-ES" sz="3600" dirty="0" smtClean="0"/>
              <a:t>1.9 vs 4.5 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sz="3600" dirty="0" err="1" smtClean="0"/>
              <a:t>Impedance</a:t>
            </a:r>
            <a:r>
              <a:rPr lang="es-ES" sz="3600" dirty="0" smtClean="0"/>
              <a:t> </a:t>
            </a:r>
            <a:r>
              <a:rPr lang="es-ES" sz="3600" dirty="0" err="1" smtClean="0"/>
              <a:t>issues</a:t>
            </a:r>
            <a:endParaRPr lang="es-ES" sz="36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sz="3600" dirty="0" smtClean="0"/>
              <a:t>E </a:t>
            </a:r>
            <a:r>
              <a:rPr lang="es-ES" sz="3600" dirty="0" err="1" smtClean="0"/>
              <a:t>cloud</a:t>
            </a:r>
            <a:endParaRPr lang="es-ES" sz="36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600" dirty="0" err="1" smtClean="0"/>
              <a:t>Multipacting</a:t>
            </a:r>
            <a:endParaRPr lang="en-US" sz="3600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07" y="206908"/>
            <a:ext cx="1222978" cy="602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Reminder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19194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 is progressing well</a:t>
            </a:r>
          </a:p>
          <a:p>
            <a:r>
              <a:rPr lang="en-US" dirty="0" smtClean="0"/>
              <a:t>Still some recruitment pending</a:t>
            </a:r>
          </a:p>
          <a:p>
            <a:r>
              <a:rPr lang="en-US" dirty="0" smtClean="0"/>
              <a:t>Design progressing towards prototyping</a:t>
            </a:r>
          </a:p>
          <a:p>
            <a:r>
              <a:rPr lang="en-US" dirty="0" smtClean="0"/>
              <a:t>ANKA Set-Up underway</a:t>
            </a:r>
          </a:p>
          <a:p>
            <a:r>
              <a:rPr lang="en-US" dirty="0" smtClean="0"/>
              <a:t>Laser surface treatment as baseline for e-cloud mitigation</a:t>
            </a:r>
          </a:p>
          <a:p>
            <a:r>
              <a:rPr lang="en-US" dirty="0" smtClean="0"/>
              <a:t>Some concerns on finding </a:t>
            </a:r>
            <a:r>
              <a:rPr lang="en-US" u="sng" dirty="0" smtClean="0"/>
              <a:t>extra</a:t>
            </a:r>
            <a:r>
              <a:rPr lang="en-US" dirty="0" smtClean="0"/>
              <a:t> matching funding from National Institutes</a:t>
            </a:r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07" y="206908"/>
            <a:ext cx="1222978" cy="602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2058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95163328"/>
              </p:ext>
            </p:extLst>
          </p:nvPr>
        </p:nvGraphicFramePr>
        <p:xfrm>
          <a:off x="1043608" y="1412776"/>
          <a:ext cx="7511752" cy="5017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555776" y="1043444"/>
            <a:ext cx="4600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i="1" dirty="0" smtClean="0">
                <a:solidFill>
                  <a:srgbClr val="0070C0"/>
                </a:solidFill>
              </a:rPr>
              <a:t>WP4 – </a:t>
            </a:r>
            <a:r>
              <a:rPr lang="es-ES" b="1" i="1" dirty="0" err="1" smtClean="0">
                <a:solidFill>
                  <a:srgbClr val="0070C0"/>
                </a:solidFill>
              </a:rPr>
              <a:t>Cryogenic</a:t>
            </a:r>
            <a:r>
              <a:rPr lang="es-ES" b="1" i="1" dirty="0" smtClean="0">
                <a:solidFill>
                  <a:srgbClr val="0070C0"/>
                </a:solidFill>
              </a:rPr>
              <a:t> </a:t>
            </a:r>
            <a:r>
              <a:rPr lang="es-ES" b="1" i="1" dirty="0" err="1" smtClean="0">
                <a:solidFill>
                  <a:srgbClr val="0070C0"/>
                </a:solidFill>
              </a:rPr>
              <a:t>Beam</a:t>
            </a:r>
            <a:r>
              <a:rPr lang="es-ES" b="1" i="1" dirty="0" smtClean="0">
                <a:solidFill>
                  <a:srgbClr val="0070C0"/>
                </a:solidFill>
              </a:rPr>
              <a:t> </a:t>
            </a:r>
            <a:r>
              <a:rPr lang="es-ES" b="1" i="1" dirty="0" err="1" smtClean="0">
                <a:solidFill>
                  <a:srgbClr val="0070C0"/>
                </a:solidFill>
              </a:rPr>
              <a:t>Vacuum</a:t>
            </a:r>
            <a:r>
              <a:rPr lang="es-ES" b="1" i="1" dirty="0" smtClean="0">
                <a:solidFill>
                  <a:srgbClr val="0070C0"/>
                </a:solidFill>
              </a:rPr>
              <a:t> System</a:t>
            </a:r>
            <a:endParaRPr lang="en-US" b="1" i="1" dirty="0">
              <a:solidFill>
                <a:srgbClr val="0070C0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07" y="206908"/>
            <a:ext cx="1222978" cy="602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35570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FCC Week 2016 - Rome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Overview WP4 – Paolo &amp; Francis</a:t>
            </a:r>
          </a:p>
          <a:p>
            <a:r>
              <a:rPr lang="en-US" dirty="0" smtClean="0"/>
              <a:t>Screen Design – Cedric</a:t>
            </a:r>
          </a:p>
          <a:p>
            <a:r>
              <a:rPr lang="en-US" dirty="0" smtClean="0"/>
              <a:t>Vacuum Simulation – Roberto </a:t>
            </a:r>
            <a:r>
              <a:rPr lang="en-US" dirty="0" err="1" smtClean="0"/>
              <a:t>Kersevan</a:t>
            </a:r>
            <a:endParaRPr lang="en-US" dirty="0" smtClean="0"/>
          </a:p>
          <a:p>
            <a:r>
              <a:rPr lang="en-US" dirty="0" smtClean="0"/>
              <a:t>ANKA Setup up – Sara</a:t>
            </a:r>
          </a:p>
          <a:p>
            <a:r>
              <a:rPr lang="en-US" dirty="0" smtClean="0"/>
              <a:t>Surface Laser Treatment – Reza</a:t>
            </a:r>
          </a:p>
          <a:p>
            <a:r>
              <a:rPr lang="en-US" dirty="0" smtClean="0"/>
              <a:t>Beam Screen Reflectivity - Roberto </a:t>
            </a:r>
            <a:r>
              <a:rPr lang="en-US" dirty="0" err="1" smtClean="0"/>
              <a:t>Cimino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8049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6680" y="5836219"/>
            <a:ext cx="8015288" cy="727251"/>
          </a:xfrm>
        </p:spPr>
        <p:txBody>
          <a:bodyPr>
            <a:noAutofit/>
          </a:bodyPr>
          <a:lstStyle/>
          <a:p>
            <a:r>
              <a:rPr lang="en-GB" sz="3600" b="1" dirty="0" smtClean="0">
                <a:solidFill>
                  <a:srgbClr val="FF0000"/>
                </a:solidFill>
              </a:rPr>
              <a:t>Rejected on 15-</a:t>
            </a:r>
            <a:r>
              <a:rPr lang="en-GB" sz="3600" b="1" dirty="0" smtClean="0">
                <a:solidFill>
                  <a:srgbClr val="FF0000"/>
                </a:solidFill>
              </a:rPr>
              <a:t>11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54206" y="169515"/>
            <a:ext cx="8043334" cy="2077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rgbClr val="000000"/>
                </a:solidFill>
                <a:latin typeface="+mj-lt"/>
              </a:rPr>
              <a:t>ERC Advanced Grant </a:t>
            </a:r>
            <a:r>
              <a:rPr lang="en-GB" sz="2400" b="1" dirty="0" smtClean="0">
                <a:solidFill>
                  <a:srgbClr val="000000"/>
                </a:solidFill>
                <a:latin typeface="+mj-lt"/>
              </a:rPr>
              <a:t>2015</a:t>
            </a:r>
            <a:r>
              <a:rPr lang="en-US" sz="2400" b="1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400" b="1" dirty="0" smtClean="0">
                <a:solidFill>
                  <a:srgbClr val="000000"/>
                </a:solidFill>
                <a:latin typeface="+mj-lt"/>
              </a:rPr>
              <a:t>by R. Cimino</a:t>
            </a:r>
          </a:p>
          <a:p>
            <a:pPr algn="ctr"/>
            <a:r>
              <a:rPr lang="en-US" sz="2400" b="1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latin typeface="+mj-lt"/>
              </a:rPr>
              <a:t>(Submitted the 2-6-15). </a:t>
            </a:r>
          </a:p>
          <a:p>
            <a:pPr algn="ctr"/>
            <a:r>
              <a:rPr lang="en-GB" sz="4400" b="1" dirty="0" smtClean="0">
                <a:solidFill>
                  <a:srgbClr val="008000"/>
                </a:solidFill>
                <a:latin typeface="+mj-lt"/>
              </a:rPr>
              <a:t>GECO</a:t>
            </a:r>
            <a:r>
              <a:rPr lang="en-GB" sz="2800" dirty="0">
                <a:solidFill>
                  <a:srgbClr val="008000"/>
                </a:solidFill>
                <a:latin typeface="+mj-lt"/>
              </a:rPr>
              <a:t> </a:t>
            </a:r>
            <a:endParaRPr lang="en-US" sz="2800" dirty="0">
              <a:solidFill>
                <a:srgbClr val="008000"/>
              </a:solidFill>
              <a:latin typeface="+mj-lt"/>
            </a:endParaRPr>
          </a:p>
          <a:p>
            <a:pPr algn="ctr"/>
            <a:r>
              <a:rPr lang="en-GB" sz="2800" b="1" u="sng" dirty="0">
                <a:solidFill>
                  <a:srgbClr val="000000"/>
                </a:solidFill>
                <a:latin typeface="+mj-lt"/>
              </a:rPr>
              <a:t>G</a:t>
            </a:r>
            <a:r>
              <a:rPr lang="en-GB" sz="2800" dirty="0">
                <a:solidFill>
                  <a:srgbClr val="000000"/>
                </a:solidFill>
                <a:latin typeface="+mj-lt"/>
              </a:rPr>
              <a:t>r</a:t>
            </a:r>
            <a:r>
              <a:rPr lang="en-GB" sz="2800" b="1" u="sng" dirty="0">
                <a:solidFill>
                  <a:srgbClr val="000000"/>
                </a:solidFill>
                <a:latin typeface="+mj-lt"/>
              </a:rPr>
              <a:t>e</a:t>
            </a:r>
            <a:r>
              <a:rPr lang="en-GB" sz="2800" dirty="0">
                <a:solidFill>
                  <a:srgbClr val="000000"/>
                </a:solidFill>
                <a:latin typeface="+mj-lt"/>
              </a:rPr>
              <a:t>en </a:t>
            </a:r>
            <a:r>
              <a:rPr lang="en-GB" sz="2800" u="sng" dirty="0">
                <a:solidFill>
                  <a:srgbClr val="000000"/>
                </a:solidFill>
                <a:latin typeface="+mj-lt"/>
              </a:rPr>
              <a:t>C</a:t>
            </a:r>
            <a:r>
              <a:rPr lang="en-GB" sz="2800" dirty="0">
                <a:solidFill>
                  <a:srgbClr val="000000"/>
                </a:solidFill>
                <a:latin typeface="+mj-lt"/>
              </a:rPr>
              <a:t>ircular C</a:t>
            </a:r>
            <a:r>
              <a:rPr lang="en-GB" sz="2800" b="1" u="sng" dirty="0">
                <a:solidFill>
                  <a:srgbClr val="000000"/>
                </a:solidFill>
                <a:latin typeface="+mj-lt"/>
              </a:rPr>
              <a:t>o</a:t>
            </a:r>
            <a:r>
              <a:rPr lang="en-GB" sz="2800" dirty="0">
                <a:solidFill>
                  <a:srgbClr val="000000"/>
                </a:solidFill>
                <a:latin typeface="+mj-lt"/>
              </a:rPr>
              <a:t>lliders </a:t>
            </a:r>
            <a:endParaRPr lang="en-US" sz="2800" dirty="0">
              <a:solidFill>
                <a:srgbClr val="000000"/>
              </a:solidFill>
              <a:latin typeface="+mj-lt"/>
            </a:endParaRPr>
          </a:p>
          <a:p>
            <a:r>
              <a:rPr lang="en-GB" dirty="0">
                <a:solidFill>
                  <a:srgbClr val="000000"/>
                </a:solidFill>
              </a:rPr>
              <a:t> 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8897" y="1959694"/>
            <a:ext cx="797395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800" dirty="0">
                <a:solidFill>
                  <a:srgbClr val="000000"/>
                </a:solidFill>
                <a:latin typeface="+mj-lt"/>
              </a:rPr>
              <a:t>GECO aims to bring to maturity the possibility offered by a </a:t>
            </a:r>
            <a:r>
              <a:rPr lang="en-GB" sz="2800" b="1" dirty="0">
                <a:solidFill>
                  <a:srgbClr val="000000"/>
                </a:solidFill>
                <a:latin typeface="+mj-lt"/>
              </a:rPr>
              <a:t>highly X ray reflecting beam screen</a:t>
            </a:r>
            <a:r>
              <a:rPr lang="en-GB" sz="2800" dirty="0">
                <a:solidFill>
                  <a:srgbClr val="000000"/>
                </a:solidFill>
                <a:latin typeface="+mj-lt"/>
              </a:rPr>
              <a:t>, to control and dissipate the SR induced heat load in the warm part of any future hadron accelerator at the energy frontiers. This will results in a much more cost effective accelerator. The proposed solution has to  be solid, stable and validated to be compliant to all the functionalities required to a BS for optimum machine performance</a:t>
            </a:r>
            <a:r>
              <a:rPr lang="en-GB" sz="2800" dirty="0" smtClean="0">
                <a:solidFill>
                  <a:srgbClr val="000000"/>
                </a:solidFill>
                <a:latin typeface="+mj-lt"/>
              </a:rPr>
              <a:t>.</a:t>
            </a:r>
            <a:endParaRPr lang="en-US" sz="2800" dirty="0">
              <a:solidFill>
                <a:srgbClr val="0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894947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5231" y="1053349"/>
            <a:ext cx="2934275" cy="2889849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799" y="809061"/>
            <a:ext cx="3079760" cy="3134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9719" y="1018049"/>
            <a:ext cx="2949353" cy="296044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86000" y="224286"/>
            <a:ext cx="45288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Design Updates</a:t>
            </a:r>
            <a:endParaRPr lang="en-GB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198407" y="4187485"/>
            <a:ext cx="739814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Symmetrical design</a:t>
            </a: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Better impedance</a:t>
            </a: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Pumping holes hidden by the screen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ym typeface="Wingdings" panose="05000000000000000000" pitchFamily="2" charset="2"/>
              </a:rPr>
              <a:t>Thermal copper coating on the outer side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ym typeface="Wingdings" panose="05000000000000000000" pitchFamily="2" charset="2"/>
              </a:rPr>
              <a:t>Bigger pumping holes – no constraint for the distribution</a:t>
            </a:r>
            <a:endParaRPr lang="en-GB" dirty="0"/>
          </a:p>
        </p:txBody>
      </p:sp>
      <p:sp>
        <p:nvSpPr>
          <p:cNvPr id="10" name="Right Arrow 9"/>
          <p:cNvSpPr/>
          <p:nvPr/>
        </p:nvSpPr>
        <p:spPr>
          <a:xfrm>
            <a:off x="2883160" y="2451100"/>
            <a:ext cx="368050" cy="184989"/>
          </a:xfrm>
          <a:prstGeom prst="rightArrow">
            <a:avLst/>
          </a:prstGeom>
          <a:solidFill>
            <a:srgbClr val="00B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ight Arrow 10"/>
          <p:cNvSpPr/>
          <p:nvPr/>
        </p:nvSpPr>
        <p:spPr>
          <a:xfrm>
            <a:off x="5945005" y="2451100"/>
            <a:ext cx="368050" cy="184989"/>
          </a:xfrm>
          <a:prstGeom prst="rightArrow">
            <a:avLst/>
          </a:prstGeom>
          <a:solidFill>
            <a:srgbClr val="00B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07" y="206908"/>
            <a:ext cx="1222978" cy="602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62507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1693"/>
            <a:ext cx="3086100" cy="727251"/>
          </a:xfrm>
        </p:spPr>
        <p:txBody>
          <a:bodyPr>
            <a:noAutofit/>
          </a:bodyPr>
          <a:lstStyle/>
          <a:p>
            <a:r>
              <a:rPr lang="en-GB" sz="3600" b="1" dirty="0" smtClean="0">
                <a:solidFill>
                  <a:srgbClr val="FF0000"/>
                </a:solidFill>
              </a:rPr>
              <a:t>FYI:</a:t>
            </a:r>
            <a:br>
              <a:rPr lang="en-GB" sz="3600" b="1" dirty="0" smtClean="0">
                <a:solidFill>
                  <a:srgbClr val="FF0000"/>
                </a:solidFill>
              </a:rPr>
            </a:b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68973" y="0"/>
            <a:ext cx="806752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8000"/>
                </a:solidFill>
                <a:latin typeface="+mj-lt"/>
              </a:rPr>
              <a:t> The scientific base of GECO:</a:t>
            </a:r>
          </a:p>
          <a:p>
            <a:pPr algn="ctr"/>
            <a:r>
              <a:rPr lang="en-GB" sz="2400" dirty="0" smtClean="0">
                <a:solidFill>
                  <a:srgbClr val="008000"/>
                </a:solidFill>
                <a:latin typeface="+mj-lt"/>
              </a:rPr>
              <a:t>accepted yesterday for Publication in:</a:t>
            </a:r>
            <a:endParaRPr lang="en-US" sz="2400" dirty="0">
              <a:solidFill>
                <a:srgbClr val="008000"/>
              </a:solidFill>
              <a:latin typeface="+mj-lt"/>
            </a:endParaRPr>
          </a:p>
          <a:p>
            <a:r>
              <a:rPr lang="en-GB" dirty="0">
                <a:solidFill>
                  <a:srgbClr val="000000"/>
                </a:solidFill>
              </a:rPr>
              <a:t> 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3" name="Picture 2" descr="Cimino12-8-2015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46" r="5047" b="61975"/>
          <a:stretch/>
        </p:blipFill>
        <p:spPr>
          <a:xfrm>
            <a:off x="1129873" y="727251"/>
            <a:ext cx="7446378" cy="46939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27910" t="761" r="29540" b="81067"/>
          <a:stretch/>
        </p:blipFill>
        <p:spPr>
          <a:xfrm>
            <a:off x="2509272" y="824090"/>
            <a:ext cx="4687581" cy="62419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Rectangle 3"/>
          <p:cNvSpPr/>
          <p:nvPr/>
        </p:nvSpPr>
        <p:spPr>
          <a:xfrm>
            <a:off x="579093" y="5317108"/>
            <a:ext cx="83851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 smtClean="0">
                <a:solidFill>
                  <a:srgbClr val="FF0000"/>
                </a:solidFill>
              </a:rPr>
              <a:t>One referee said: “The </a:t>
            </a:r>
            <a:r>
              <a:rPr lang="en-US" sz="2400" dirty="0">
                <a:solidFill>
                  <a:srgbClr val="FF0000"/>
                </a:solidFill>
              </a:rPr>
              <a:t>method described in the paper has the potential to solve </a:t>
            </a:r>
            <a:r>
              <a:rPr lang="en-US" sz="2400" dirty="0" smtClean="0">
                <a:solidFill>
                  <a:srgbClr val="FF0000"/>
                </a:solidFill>
              </a:rPr>
              <a:t>a critical </a:t>
            </a:r>
            <a:r>
              <a:rPr lang="en-US" sz="2400" dirty="0">
                <a:solidFill>
                  <a:srgbClr val="FF0000"/>
                </a:solidFill>
              </a:rPr>
              <a:t>outstanding problem and therefore to pave the way for </a:t>
            </a:r>
            <a:r>
              <a:rPr lang="en-US" sz="2400" dirty="0" smtClean="0">
                <a:solidFill>
                  <a:srgbClr val="FF0000"/>
                </a:solidFill>
              </a:rPr>
              <a:t>notable progress </a:t>
            </a:r>
            <a:r>
              <a:rPr lang="en-US" sz="2400" dirty="0">
                <a:solidFill>
                  <a:srgbClr val="FF0000"/>
                </a:solidFill>
              </a:rPr>
              <a:t>in the </a:t>
            </a:r>
            <a:r>
              <a:rPr lang="en-US" sz="2400" dirty="0" smtClean="0">
                <a:solidFill>
                  <a:srgbClr val="FF0000"/>
                </a:solidFill>
              </a:rPr>
              <a:t>field”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164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6797" y="1152871"/>
            <a:ext cx="5507203" cy="456255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19235" y="224286"/>
            <a:ext cx="54160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Design – Main dimensions</a:t>
            </a:r>
            <a:endParaRPr lang="en-GB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10436" y="1156385"/>
            <a:ext cx="4692581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Cold bore diameter: 44/47 mm</a:t>
            </a:r>
          </a:p>
          <a:p>
            <a:endParaRPr lang="en-GB" dirty="0" smtClean="0"/>
          </a:p>
          <a:p>
            <a:r>
              <a:rPr lang="en-GB" dirty="0" smtClean="0"/>
              <a:t>Beam screen wall: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1.25 mm P506 (high-</a:t>
            </a:r>
            <a:r>
              <a:rPr lang="en-GB" sz="1600" dirty="0" err="1" smtClean="0"/>
              <a:t>Mn</a:t>
            </a:r>
            <a:r>
              <a:rPr lang="en-GB" sz="1600" dirty="0" smtClean="0"/>
              <a:t> high-N </a:t>
            </a:r>
            <a:r>
              <a:rPr lang="en-GB" sz="1600" dirty="0" err="1" smtClean="0"/>
              <a:t>st.</a:t>
            </a:r>
            <a:r>
              <a:rPr lang="en-GB" sz="1600" dirty="0" smtClean="0"/>
              <a:t> steel)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0.3 </a:t>
            </a:r>
            <a:r>
              <a:rPr lang="en-GB" sz="1600" dirty="0" err="1" smtClean="0"/>
              <a:t>mmcopper</a:t>
            </a:r>
            <a:endParaRPr lang="en-GB" sz="1600" dirty="0" smtClean="0"/>
          </a:p>
          <a:p>
            <a:endParaRPr lang="en-GB" dirty="0" smtClean="0"/>
          </a:p>
          <a:p>
            <a:r>
              <a:rPr lang="en-GB" dirty="0" smtClean="0"/>
              <a:t>Nominal </a:t>
            </a:r>
            <a:r>
              <a:rPr lang="en-GB" dirty="0"/>
              <a:t>aperture: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H:~ 29.9 mm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V:~26.4 mm</a:t>
            </a:r>
          </a:p>
          <a:p>
            <a:endParaRPr lang="en-GB" dirty="0" smtClean="0"/>
          </a:p>
          <a:p>
            <a:r>
              <a:rPr lang="en-GB" dirty="0" smtClean="0"/>
              <a:t>Slit </a:t>
            </a:r>
            <a:r>
              <a:rPr lang="en-GB" dirty="0"/>
              <a:t>height: ~ 3.2 mm</a:t>
            </a:r>
          </a:p>
          <a:p>
            <a:endParaRPr lang="en-GB" dirty="0" smtClean="0"/>
          </a:p>
          <a:p>
            <a:r>
              <a:rPr lang="en-GB" dirty="0" smtClean="0"/>
              <a:t>Cooling channel: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Thickness 1 mm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Internal 53.58 mm</a:t>
            </a:r>
            <a:r>
              <a:rPr lang="en-GB" sz="1600" baseline="30000" dirty="0" smtClean="0"/>
              <a:t>2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Hydraulic diameter: 5.61 mm</a:t>
            </a:r>
          </a:p>
          <a:p>
            <a:endParaRPr lang="en-GB" dirty="0" smtClean="0"/>
          </a:p>
          <a:p>
            <a:r>
              <a:rPr lang="en-GB" dirty="0" smtClean="0"/>
              <a:t>Copper for heat transfer: 0.3 mm</a:t>
            </a:r>
            <a:endParaRPr lang="en-GB" dirty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07" y="206908"/>
            <a:ext cx="1222978" cy="602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53066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4189" y="2964048"/>
            <a:ext cx="1797829" cy="19431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57425" y="238125"/>
            <a:ext cx="46958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Mechanical analysis</a:t>
            </a:r>
            <a:endParaRPr lang="en-GB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257425" y="832425"/>
            <a:ext cx="5048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Magnet quench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64" y="1695337"/>
            <a:ext cx="1628250" cy="296962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6994" y="1812647"/>
            <a:ext cx="1653892" cy="293678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5618" y="1311653"/>
            <a:ext cx="1651376" cy="343778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7260" y="909369"/>
            <a:ext cx="1578959" cy="338810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0" y="4664963"/>
            <a:ext cx="18385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Horizontal displacement: ~ 0.5 mm </a:t>
            </a:r>
            <a:endParaRPr lang="en-GB" sz="1400" dirty="0"/>
          </a:p>
        </p:txBody>
      </p:sp>
      <p:sp>
        <p:nvSpPr>
          <p:cNvPr id="44" name="TextBox 43"/>
          <p:cNvSpPr txBox="1"/>
          <p:nvPr/>
        </p:nvSpPr>
        <p:spPr>
          <a:xfrm>
            <a:off x="1890713" y="4991344"/>
            <a:ext cx="3762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r>
              <a:rPr lang="en-GB" dirty="0"/>
              <a:t>Maximum Von Mises stress in the beam screen: ~ 750 MPa 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424203" y="4799261"/>
            <a:ext cx="37629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r>
              <a:rPr lang="en-GB" dirty="0"/>
              <a:t>Plastic strain in the copper layer: ~ 10</a:t>
            </a:r>
            <a:r>
              <a:rPr lang="en-GB" baseline="30000" dirty="0"/>
              <a:t>-3</a:t>
            </a:r>
            <a:r>
              <a:rPr lang="en-GB" dirty="0"/>
              <a:t>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0" y="5543496"/>
            <a:ext cx="89786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Even if the model has to be refined, results of the beam screen behaviour during a quench are promising. </a:t>
            </a:r>
            <a:endParaRPr lang="en-GB" dirty="0"/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07" y="206908"/>
            <a:ext cx="1222978" cy="602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8926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57425" y="238125"/>
            <a:ext cx="46958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Thermal analysis</a:t>
            </a:r>
            <a:endParaRPr lang="en-GB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257425" y="832425"/>
            <a:ext cx="5048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Nominal behaviour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4826" y="1000270"/>
            <a:ext cx="5057570" cy="3713352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2080009" y="4588603"/>
            <a:ext cx="38429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Temperature profile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229280" y="5094514"/>
            <a:ext cx="87521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Local temperature increase (reflector tip)</a:t>
            </a:r>
          </a:p>
          <a:p>
            <a:r>
              <a:rPr lang="en-GB" dirty="0" smtClean="0"/>
              <a:t>Screen temperature a few K higher than the helium temperature</a:t>
            </a:r>
            <a:endParaRPr lang="en-GB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07" y="206908"/>
            <a:ext cx="1222978" cy="602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0785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57425" y="238125"/>
            <a:ext cx="46958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Thermal </a:t>
            </a:r>
            <a:r>
              <a:rPr lang="en-GB" sz="3200" dirty="0" smtClean="0"/>
              <a:t>analysis</a:t>
            </a:r>
            <a:endParaRPr lang="en-GB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257425" y="832425"/>
            <a:ext cx="5048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Nominal </a:t>
            </a:r>
            <a:r>
              <a:rPr lang="en-GB" dirty="0" err="1" smtClean="0"/>
              <a:t>behavior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38125" y="1428750"/>
            <a:ext cx="875996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Model: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2D massive model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Heat deposition of 31 W/m </a:t>
            </a:r>
            <a:r>
              <a:rPr lang="en-GB" sz="1200" dirty="0" smtClean="0"/>
              <a:t>on one beam screen edge</a:t>
            </a: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Thermal conductivity of copper estimated at 50 K and under 16T ~ 700 W.m</a:t>
            </a:r>
            <a:r>
              <a:rPr lang="en-GB" sz="1200" baseline="30000" dirty="0" smtClean="0"/>
              <a:t>-1</a:t>
            </a:r>
            <a:r>
              <a:rPr lang="en-GB" sz="1200" dirty="0" smtClean="0"/>
              <a:t>.K</a:t>
            </a:r>
            <a:r>
              <a:rPr lang="en-GB" sz="1200" baseline="30000" dirty="0" smtClean="0"/>
              <a:t>-1</a:t>
            </a:r>
            <a:r>
              <a:rPr lang="en-GB" sz="1200" dirty="0" smtClean="0"/>
              <a:t> (need to be measured)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Thermal conductivity of stainless steel at 50 K ~ 6 </a:t>
            </a:r>
            <a:r>
              <a:rPr lang="en-GB" sz="1200" dirty="0"/>
              <a:t>W.m</a:t>
            </a:r>
            <a:r>
              <a:rPr lang="en-GB" sz="1200" baseline="30000" dirty="0"/>
              <a:t>-1</a:t>
            </a:r>
            <a:r>
              <a:rPr lang="en-GB" sz="1200" dirty="0"/>
              <a:t>.K</a:t>
            </a:r>
            <a:r>
              <a:rPr lang="en-GB" sz="1200" baseline="30000" dirty="0"/>
              <a:t>-1</a:t>
            </a:r>
            <a:endParaRPr lang="en-GB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Convection coefficient of 150 W.K</a:t>
            </a:r>
            <a:r>
              <a:rPr lang="en-GB" sz="1200" baseline="30000" dirty="0" smtClean="0"/>
              <a:t>-1</a:t>
            </a:r>
            <a:r>
              <a:rPr lang="en-GB" sz="1200" dirty="0" smtClean="0"/>
              <a:t>.m</a:t>
            </a:r>
            <a:r>
              <a:rPr lang="en-GB" sz="1200" baseline="30000" dirty="0" smtClean="0"/>
              <a:t>-2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663" y="3148480"/>
            <a:ext cx="2590805" cy="259080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3204" y="2544981"/>
            <a:ext cx="3786494" cy="34697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35960" y="5737707"/>
            <a:ext cx="38429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Heat deposition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4178890" y="5908124"/>
            <a:ext cx="38429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Temperature profile</a:t>
            </a:r>
            <a:endParaRPr lang="en-GB" sz="1200" dirty="0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07" y="206908"/>
            <a:ext cx="1222978" cy="602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84563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63875" y="1618488"/>
            <a:ext cx="6344355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GB" sz="3600" i="1" dirty="0" smtClean="0">
              <a:latin typeface="Calibri" panose="020F0502020204030204" pitchFamily="34" charset="0"/>
            </a:endParaRPr>
          </a:p>
          <a:p>
            <a:pPr algn="ctr"/>
            <a:endParaRPr lang="en-GB" sz="3600" i="1" dirty="0" smtClean="0">
              <a:latin typeface="Calibri" panose="020F0502020204030204" pitchFamily="34" charset="0"/>
            </a:endParaRPr>
          </a:p>
          <a:p>
            <a:pPr algn="ctr"/>
            <a:r>
              <a:rPr lang="fr-CH" sz="3600" i="1" dirty="0" smtClean="0">
                <a:latin typeface="Calibri" panose="020F0502020204030204" pitchFamily="34" charset="0"/>
              </a:rPr>
              <a:t>WP4 – Beam Screen Prototyping</a:t>
            </a:r>
            <a:endParaRPr lang="fr-CH" sz="3600" i="1" dirty="0" smtClean="0">
              <a:latin typeface="Calibri" panose="020F0502020204030204" pitchFamily="34" charset="0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867" y="206908"/>
            <a:ext cx="1706265" cy="840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6969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642576" y="6520070"/>
            <a:ext cx="501424" cy="337929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0" y="334624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Beam Screen (15m long)</a:t>
            </a:r>
          </a:p>
        </p:txBody>
      </p:sp>
      <p:pic>
        <p:nvPicPr>
          <p:cNvPr id="2050" name="Picture 2" descr="\\cern.ch\dfs\Users\m\mgilcost\Documents\MIGUEL\FCC\ANKA\Beam Screen Perspective 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37" r="19224" b="5388"/>
          <a:stretch/>
        </p:blipFill>
        <p:spPr bwMode="auto">
          <a:xfrm>
            <a:off x="1574800" y="801008"/>
            <a:ext cx="1922564" cy="174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0" y="2710291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Beam Screen Prototype (≈2m)</a:t>
            </a: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648856" y="6153566"/>
            <a:ext cx="2895600" cy="337929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dirty="0" smtClean="0"/>
              <a:t>M. GIL COSTA</a:t>
            </a:r>
            <a:endParaRPr lang="en-US" dirty="0"/>
          </a:p>
        </p:txBody>
      </p:sp>
      <p:pic>
        <p:nvPicPr>
          <p:cNvPr id="14" name="Picture 2" descr="http://www.actualidadjuridicaambiental.com/wp-content/uploads/2011/11/logo_CIEDA2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732"/>
          <a:stretch/>
        </p:blipFill>
        <p:spPr bwMode="auto">
          <a:xfrm>
            <a:off x="6819900" y="6329361"/>
            <a:ext cx="1822676" cy="381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cern.ch\dfs\Users\m\mgilcost\Documents\MIGUEL\FCC\ANKA\ANKA Proto Assembly 3.bmp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69" t="15190" r="23336" b="15726"/>
          <a:stretch/>
        </p:blipFill>
        <p:spPr bwMode="auto">
          <a:xfrm>
            <a:off x="5511053" y="3315187"/>
            <a:ext cx="3589235" cy="2216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\\cern.ch\dfs\Users\m\mgilcost\Documents\MIGUEL\FCC\ANKA\aaa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6250" y="680496"/>
            <a:ext cx="3986326" cy="1984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\\cern.ch\dfs\Users\m\mgilcost\Documents\MIGUEL\FCC\ANKA\ANKA Proto Assembly 6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2" r="10756"/>
          <a:stretch/>
        </p:blipFill>
        <p:spPr bwMode="auto">
          <a:xfrm>
            <a:off x="0" y="3275032"/>
            <a:ext cx="3925267" cy="2296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\\cern.ch\dfs\Users\m\mgilcost\Documents\MIGUEL\FCC\ANKA\ANKA Proto Assembly Section.bmp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05" r="43249"/>
          <a:stretch/>
        </p:blipFill>
        <p:spPr bwMode="auto">
          <a:xfrm>
            <a:off x="3917664" y="3050983"/>
            <a:ext cx="1572431" cy="2685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2"/>
          <p:cNvSpPr/>
          <p:nvPr/>
        </p:nvSpPr>
        <p:spPr>
          <a:xfrm>
            <a:off x="0" y="5765745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GB" sz="1000" dirty="0" smtClean="0"/>
              <a:t>ANKA Facility		</a:t>
            </a:r>
            <a:r>
              <a:rPr lang="en-GB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Current Status</a:t>
            </a:r>
            <a:r>
              <a:rPr lang="en-GB" sz="1000" dirty="0" smtClean="0"/>
              <a:t>		Next Steps		Schedule		Conclusion</a:t>
            </a:r>
            <a:endParaRPr lang="en-GB" sz="1000" dirty="0"/>
          </a:p>
        </p:txBody>
      </p:sp>
      <p:sp>
        <p:nvSpPr>
          <p:cNvPr id="16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3151382" y="6357132"/>
            <a:ext cx="3081866" cy="337929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err="1" smtClean="0"/>
              <a:t>EuroCirCol</a:t>
            </a:r>
            <a:r>
              <a:rPr lang="en-US" dirty="0" smtClean="0"/>
              <a:t> WP4, Annual meeting 3</a:t>
            </a:r>
          </a:p>
          <a:p>
            <a:pPr algn="ctr"/>
            <a:r>
              <a:rPr lang="en-US" dirty="0" err="1" smtClean="0"/>
              <a:t>Orsay</a:t>
            </a:r>
            <a:r>
              <a:rPr lang="en-US" dirty="0" smtClean="0"/>
              <a:t>, 19 November 2015</a:t>
            </a:r>
            <a:endParaRPr lang="en-US" dirty="0"/>
          </a:p>
        </p:txBody>
      </p: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07" y="206908"/>
            <a:ext cx="1222978" cy="602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5898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1571</Words>
  <Application>Microsoft Macintosh PowerPoint</Application>
  <PresentationFormat>On-screen Show (4:3)</PresentationFormat>
  <Paragraphs>279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 and Tentative Plan:</vt:lpstr>
      <vt:lpstr>Funding </vt:lpstr>
      <vt:lpstr>PowerPoint Presentation</vt:lpstr>
      <vt:lpstr>Baseline: Low SEY laser surface treatment</vt:lpstr>
      <vt:lpstr>Baseline: Low SEY laser surface treatment</vt:lpstr>
      <vt:lpstr> Optional: Non-evaporable getter (NEG) coating</vt:lpstr>
      <vt:lpstr> Optional: Non-evaporable getter (NEG) coating</vt:lpstr>
      <vt:lpstr>Reminder</vt:lpstr>
      <vt:lpstr>Conclusion</vt:lpstr>
      <vt:lpstr>PowerPoint Presentation</vt:lpstr>
      <vt:lpstr>FCC Week 2016 - Rome</vt:lpstr>
      <vt:lpstr>Rejected on 15-11</vt:lpstr>
      <vt:lpstr>FYI: </vt:lpstr>
    </vt:vector>
  </TitlesOfParts>
  <Company>ALBA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Francisco Perez</dc:creator>
  <cp:lastModifiedBy>Francisco Perez</cp:lastModifiedBy>
  <cp:revision>24</cp:revision>
  <dcterms:created xsi:type="dcterms:W3CDTF">2015-11-20T08:12:08Z</dcterms:created>
  <dcterms:modified xsi:type="dcterms:W3CDTF">2015-11-20T10:45:26Z</dcterms:modified>
</cp:coreProperties>
</file>