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5" r:id="rId9"/>
    <p:sldId id="263" r:id="rId10"/>
    <p:sldId id="266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980" autoAdjust="0"/>
    <p:restoredTop sz="96866" autoAdjust="0"/>
  </p:normalViewPr>
  <p:slideViewPr>
    <p:cSldViewPr snapToGrid="0" snapToObjects="1">
      <p:cViewPr varScale="1">
        <p:scale>
          <a:sx n="116" d="100"/>
          <a:sy n="116" d="100"/>
        </p:scale>
        <p:origin x="-14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oleObject" Target="file:///\\cern.ch\dfs\Departments\TE\Groups\VSC\ICM\Users\KRAKOWSKI\CHARM\Rad-test-data\Copy%20of%20Final_data_CHARM_V5.xlsx" TargetMode="External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PT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1" i="0" u="none" strike="noStrike" kern="1200" spc="0" baseline="0">
                <a:solidFill>
                  <a:sysClr val="windowText" lastClr="000000"/>
                </a:solidFill>
                <a:latin typeface="Proxy 1" panose="00000400000000000000" pitchFamily="2" charset="0"/>
                <a:ea typeface="+mn-ea"/>
                <a:cs typeface="Proxy 1" panose="00000400000000000000" pitchFamily="2" charset="0"/>
              </a:defRPr>
            </a:pPr>
            <a:r>
              <a:rPr lang="en-US" sz="1100" dirty="0"/>
              <a:t>VGP power supply output voltage (255</a:t>
            </a:r>
            <a:r>
              <a:rPr lang="en-US" sz="1100" b="0" i="0" u="none" strike="noStrike" baseline="0" dirty="0">
                <a:effectLst/>
              </a:rPr>
              <a:t>±</a:t>
            </a:r>
            <a:r>
              <a:rPr lang="en-US" sz="1100" b="1" i="0" u="none" strike="noStrike" baseline="0" dirty="0">
                <a:solidFill>
                  <a:sysClr val="windowText" lastClr="000000"/>
                </a:solidFill>
                <a:effectLst/>
              </a:rPr>
              <a:t>2.55</a:t>
            </a:r>
            <a:r>
              <a:rPr lang="el-GR" sz="1100" b="0" dirty="0"/>
              <a:t>Ω</a:t>
            </a:r>
            <a:r>
              <a:rPr lang="en-US" sz="1100" dirty="0"/>
              <a:t>) vs. accumulated</a:t>
            </a:r>
            <a:r>
              <a:rPr lang="en-US" sz="1100" baseline="0" dirty="0"/>
              <a:t> dose</a:t>
            </a:r>
            <a:endParaRPr lang="en-US" sz="1100" dirty="0"/>
          </a:p>
        </c:rich>
      </c:tx>
      <c:layout>
        <c:manualLayout>
          <c:xMode val="edge"/>
          <c:yMode val="edge"/>
          <c:x val="0.13006176503652686"/>
          <c:y val="3.370228978557937E-4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9.3051620989783354E-2"/>
          <c:y val="9.5666431915201591E-2"/>
          <c:w val="0.86829842446039596"/>
          <c:h val="0.73818747949706154"/>
        </c:manualLayout>
      </c:layout>
      <c:scatterChart>
        <c:scatterStyle val="lineMarker"/>
        <c:ser>
          <c:idx val="0"/>
          <c:order val="0"/>
          <c:tx>
            <c:strRef>
              <c:f>SUMMARY_GRAPHS!$V$1</c:f>
              <c:strCache>
                <c:ptCount val="1"/>
                <c:pt idx="0">
                  <c:v>VPG_1_REF_1 </c:v>
                </c:pt>
              </c:strCache>
            </c:strRef>
          </c:tx>
          <c:spPr>
            <a:ln w="9525" cap="rnd">
              <a:solidFill>
                <a:srgbClr val="0070C0"/>
              </a:solidFill>
              <a:round/>
            </a:ln>
            <a:effectLst/>
          </c:spPr>
          <c:marker>
            <c:symbol val="square"/>
            <c:size val="3"/>
            <c:spPr>
              <a:noFill/>
              <a:ln w="12700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SUMMARY_GRAPHS!$W$2:$W$31</c:f>
                <c:numCache>
                  <c:formatCode>General</c:formatCode>
                  <c:ptCount val="30"/>
                  <c:pt idx="0">
                    <c:v>1.4400000000000003E-2</c:v>
                  </c:pt>
                  <c:pt idx="1">
                    <c:v>1.4400000000000003E-2</c:v>
                  </c:pt>
                  <c:pt idx="2">
                    <c:v>1.4400000000000003E-2</c:v>
                  </c:pt>
                  <c:pt idx="3">
                    <c:v>1.4400000000000003E-2</c:v>
                  </c:pt>
                  <c:pt idx="4">
                    <c:v>1.4400000000000003E-2</c:v>
                  </c:pt>
                  <c:pt idx="5">
                    <c:v>1.4400000000000003E-2</c:v>
                  </c:pt>
                  <c:pt idx="6">
                    <c:v>1.4400000000000003E-2</c:v>
                  </c:pt>
                  <c:pt idx="7">
                    <c:v>1.4400000000000003E-2</c:v>
                  </c:pt>
                  <c:pt idx="8">
                    <c:v>1.4400000000000003E-2</c:v>
                  </c:pt>
                  <c:pt idx="9">
                    <c:v>1.4400000000000003E-2</c:v>
                  </c:pt>
                  <c:pt idx="10">
                    <c:v>1.4400000000000003E-2</c:v>
                  </c:pt>
                  <c:pt idx="11">
                    <c:v>1.4400000000000003E-2</c:v>
                  </c:pt>
                  <c:pt idx="12">
                    <c:v>1.4400000000000003E-2</c:v>
                  </c:pt>
                  <c:pt idx="13">
                    <c:v>1.4400000000000003E-2</c:v>
                  </c:pt>
                  <c:pt idx="14">
                    <c:v>1.4400000000000003E-2</c:v>
                  </c:pt>
                  <c:pt idx="15">
                    <c:v>1.4400000000000003E-2</c:v>
                  </c:pt>
                  <c:pt idx="16">
                    <c:v>1.4400000000000003E-2</c:v>
                  </c:pt>
                  <c:pt idx="17">
                    <c:v>1.4400000000000003E-2</c:v>
                  </c:pt>
                  <c:pt idx="18">
                    <c:v>1.4400000000000003E-2</c:v>
                  </c:pt>
                  <c:pt idx="19">
                    <c:v>1.4400000000000003E-2</c:v>
                  </c:pt>
                  <c:pt idx="20">
                    <c:v>1.4400000000000003E-2</c:v>
                  </c:pt>
                  <c:pt idx="21">
                    <c:v>1.4400000000000003E-2</c:v>
                  </c:pt>
                  <c:pt idx="22">
                    <c:v>1.4400000000000003E-2</c:v>
                  </c:pt>
                  <c:pt idx="23">
                    <c:v>1.4400000000000003E-2</c:v>
                  </c:pt>
                  <c:pt idx="24">
                    <c:v>1.4400000000000003E-2</c:v>
                  </c:pt>
                  <c:pt idx="25">
                    <c:v>1.4400000000000003E-2</c:v>
                  </c:pt>
                  <c:pt idx="26">
                    <c:v>1.4400000000000003E-2</c:v>
                  </c:pt>
                  <c:pt idx="27">
                    <c:v>1.9199999999999998E-2</c:v>
                  </c:pt>
                  <c:pt idx="28">
                    <c:v>1.4400000000000003E-2</c:v>
                  </c:pt>
                  <c:pt idx="29">
                    <c:v>1.4400000000000003E-2</c:v>
                  </c:pt>
                </c:numCache>
              </c:numRef>
            </c:plus>
            <c:minus>
              <c:numRef>
                <c:f>SUMMARY_GRAPHS!$W$2:$W$3</c:f>
                <c:numCache>
                  <c:formatCode>General</c:formatCode>
                  <c:ptCount val="2"/>
                  <c:pt idx="0">
                    <c:v>1.4400000000000003E-2</c:v>
                  </c:pt>
                  <c:pt idx="1">
                    <c:v>1.4400000000000003E-2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0070C0"/>
                </a:solidFill>
                <a:round/>
              </a:ln>
              <a:effectLst/>
            </c:spPr>
          </c:errBars>
          <c:xVal>
            <c:numRef>
              <c:f>SUMMARY_GRAPHS!$U$2:$U$31</c:f>
              <c:numCache>
                <c:formatCode>0</c:formatCode>
                <c:ptCount val="30"/>
                <c:pt idx="0">
                  <c:v>3.5614503909966517E-5</c:v>
                </c:pt>
                <c:pt idx="1">
                  <c:v>12.2834752904536</c:v>
                </c:pt>
                <c:pt idx="2">
                  <c:v>80.036981836369478</c:v>
                </c:pt>
                <c:pt idx="3">
                  <c:v>122.68289013178797</c:v>
                </c:pt>
                <c:pt idx="4">
                  <c:v>182.21055014053496</c:v>
                </c:pt>
                <c:pt idx="5">
                  <c:v>240.53276171764</c:v>
                </c:pt>
                <c:pt idx="6">
                  <c:v>302.67576854858692</c:v>
                </c:pt>
                <c:pt idx="7">
                  <c:v>368.2811170993769</c:v>
                </c:pt>
                <c:pt idx="8">
                  <c:v>410.10023198550903</c:v>
                </c:pt>
                <c:pt idx="9">
                  <c:v>461.30078067149498</c:v>
                </c:pt>
                <c:pt idx="10">
                  <c:v>503.73353938775494</c:v>
                </c:pt>
                <c:pt idx="11">
                  <c:v>548.41619573249693</c:v>
                </c:pt>
                <c:pt idx="12">
                  <c:v>594.35538002306896</c:v>
                </c:pt>
                <c:pt idx="13">
                  <c:v>647.59567389841584</c:v>
                </c:pt>
                <c:pt idx="14">
                  <c:v>693.37819538990391</c:v>
                </c:pt>
                <c:pt idx="15">
                  <c:v>699.07762034354494</c:v>
                </c:pt>
                <c:pt idx="16">
                  <c:v>734.56275272039397</c:v>
                </c:pt>
                <c:pt idx="17">
                  <c:v>782.86254469625385</c:v>
                </c:pt>
                <c:pt idx="18">
                  <c:v>848.84894512003098</c:v>
                </c:pt>
                <c:pt idx="19">
                  <c:v>917.12387973684815</c:v>
                </c:pt>
                <c:pt idx="20">
                  <c:v>994.97152781663203</c:v>
                </c:pt>
                <c:pt idx="21">
                  <c:v>1084.2944686877997</c:v>
                </c:pt>
                <c:pt idx="22">
                  <c:v>1165.1407201130999</c:v>
                </c:pt>
                <c:pt idx="23">
                  <c:v>1260.46499917392</c:v>
                </c:pt>
                <c:pt idx="24">
                  <c:v>1332.3095037955702</c:v>
                </c:pt>
                <c:pt idx="25">
                  <c:v>1351.3708365829398</c:v>
                </c:pt>
                <c:pt idx="26">
                  <c:v>1414.5210951256302</c:v>
                </c:pt>
                <c:pt idx="27">
                  <c:v>1464.3568672647502</c:v>
                </c:pt>
                <c:pt idx="28">
                  <c:v>1500.4200874707603</c:v>
                </c:pt>
                <c:pt idx="29">
                  <c:v>1505.4200874707603</c:v>
                </c:pt>
              </c:numCache>
            </c:numRef>
          </c:xVal>
          <c:yVal>
            <c:numRef>
              <c:f>SUMMARY_GRAPHS!$V$2:$V$31</c:f>
              <c:numCache>
                <c:formatCode>General</c:formatCode>
                <c:ptCount val="30"/>
                <c:pt idx="0">
                  <c:v>23.401310665200228</c:v>
                </c:pt>
                <c:pt idx="1">
                  <c:v>23.393342145560538</c:v>
                </c:pt>
                <c:pt idx="2">
                  <c:v>23.401409909262089</c:v>
                </c:pt>
                <c:pt idx="3">
                  <c:v>23.403630777089504</c:v>
                </c:pt>
                <c:pt idx="4">
                  <c:v>23.38458340235427</c:v>
                </c:pt>
                <c:pt idx="5">
                  <c:v>23.402798680386848</c:v>
                </c:pt>
                <c:pt idx="6">
                  <c:v>23.400568035491389</c:v>
                </c:pt>
                <c:pt idx="7">
                  <c:v>23.387871043802242</c:v>
                </c:pt>
                <c:pt idx="8">
                  <c:v>23.385543173923146</c:v>
                </c:pt>
                <c:pt idx="9">
                  <c:v>23.396357011357555</c:v>
                </c:pt>
                <c:pt idx="10">
                  <c:v>23.405002667992605</c:v>
                </c:pt>
                <c:pt idx="11">
                  <c:v>23.396176203810843</c:v>
                </c:pt>
                <c:pt idx="12">
                  <c:v>23.402735343175816</c:v>
                </c:pt>
                <c:pt idx="13">
                  <c:v>23.400527572072104</c:v>
                </c:pt>
                <c:pt idx="14">
                  <c:v>23.408174439815571</c:v>
                </c:pt>
                <c:pt idx="15">
                  <c:v>23.407212012522148</c:v>
                </c:pt>
                <c:pt idx="16">
                  <c:v>23.398915156200186</c:v>
                </c:pt>
                <c:pt idx="17">
                  <c:v>23.391783107932657</c:v>
                </c:pt>
                <c:pt idx="18">
                  <c:v>23.39814464138378</c:v>
                </c:pt>
                <c:pt idx="19">
                  <c:v>23.400312813088178</c:v>
                </c:pt>
                <c:pt idx="20">
                  <c:v>23.381532156769183</c:v>
                </c:pt>
                <c:pt idx="21">
                  <c:v>23.399409111867659</c:v>
                </c:pt>
                <c:pt idx="22">
                  <c:v>23.405932880983681</c:v>
                </c:pt>
                <c:pt idx="23">
                  <c:v>23.403978322299899</c:v>
                </c:pt>
                <c:pt idx="24">
                  <c:v>23.398523773345158</c:v>
                </c:pt>
                <c:pt idx="25">
                  <c:v>23.395128229445778</c:v>
                </c:pt>
                <c:pt idx="26">
                  <c:v>23.402603366399646</c:v>
                </c:pt>
                <c:pt idx="27">
                  <c:v>23.391470678312704</c:v>
                </c:pt>
                <c:pt idx="28">
                  <c:v>23.398015129338251</c:v>
                </c:pt>
                <c:pt idx="29">
                  <c:v>23.408078870112305</c:v>
                </c:pt>
              </c:numCache>
            </c:numRef>
          </c:yVal>
        </c:ser>
        <c:ser>
          <c:idx val="1"/>
          <c:order val="1"/>
          <c:tx>
            <c:strRef>
              <c:f>SUMMARY_GRAPHS!$Z$1</c:f>
              <c:strCache>
                <c:ptCount val="1"/>
                <c:pt idx="0">
                  <c:v>VPG_2_1</c:v>
                </c:pt>
              </c:strCache>
            </c:strRef>
          </c:tx>
          <c:spPr>
            <a:ln w="1270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7"/>
            <c:spPr>
              <a:noFill/>
              <a:ln w="19050">
                <a:solidFill>
                  <a:srgbClr val="FFC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SUMMARY_GRAPHS!$AA$2:$AA$31</c:f>
                <c:numCache>
                  <c:formatCode>General</c:formatCode>
                  <c:ptCount val="30"/>
                  <c:pt idx="0">
                    <c:v>2.0000000000000004E-2</c:v>
                  </c:pt>
                  <c:pt idx="1">
                    <c:v>3.0000000000000006E-2</c:v>
                  </c:pt>
                  <c:pt idx="2">
                    <c:v>3.4000000000000002E-2</c:v>
                  </c:pt>
                  <c:pt idx="3">
                    <c:v>4.200000000000001E-2</c:v>
                  </c:pt>
                  <c:pt idx="4">
                    <c:v>4.9000000000000016E-2</c:v>
                  </c:pt>
                  <c:pt idx="5">
                    <c:v>5.6000000000000008E-2</c:v>
                  </c:pt>
                  <c:pt idx="6">
                    <c:v>6.3000000000000014E-2</c:v>
                  </c:pt>
                  <c:pt idx="7">
                    <c:v>7.0000000000000021E-2</c:v>
                  </c:pt>
                  <c:pt idx="8">
                    <c:v>7.7000000000000013E-2</c:v>
                  </c:pt>
                  <c:pt idx="9">
                    <c:v>8.4000000000000019E-2</c:v>
                  </c:pt>
                  <c:pt idx="10">
                    <c:v>9.1000000000000025E-2</c:v>
                  </c:pt>
                  <c:pt idx="11">
                    <c:v>9.8000000000000032E-2</c:v>
                  </c:pt>
                  <c:pt idx="12">
                    <c:v>0.10500000000000001</c:v>
                  </c:pt>
                  <c:pt idx="13">
                    <c:v>0.11200000000000002</c:v>
                  </c:pt>
                  <c:pt idx="14">
                    <c:v>0.11899999999999999</c:v>
                  </c:pt>
                  <c:pt idx="15">
                    <c:v>0.126</c:v>
                  </c:pt>
                  <c:pt idx="16">
                    <c:v>0.13300000000000001</c:v>
                  </c:pt>
                  <c:pt idx="17">
                    <c:v>0.14000000000000001</c:v>
                  </c:pt>
                  <c:pt idx="18">
                    <c:v>0.14700000000000002</c:v>
                  </c:pt>
                  <c:pt idx="19">
                    <c:v>0.15400000000000003</c:v>
                  </c:pt>
                  <c:pt idx="20">
                    <c:v>0.16100000000000003</c:v>
                  </c:pt>
                  <c:pt idx="21">
                    <c:v>0.16800000000000004</c:v>
                  </c:pt>
                  <c:pt idx="22">
                    <c:v>0.17500000000000002</c:v>
                  </c:pt>
                  <c:pt idx="23">
                    <c:v>0.18200000000000002</c:v>
                  </c:pt>
                  <c:pt idx="24">
                    <c:v>0.18900000000000003</c:v>
                  </c:pt>
                  <c:pt idx="25">
                    <c:v>0.19600000000000004</c:v>
                  </c:pt>
                  <c:pt idx="26">
                    <c:v>0.20300000000000001</c:v>
                  </c:pt>
                  <c:pt idx="27">
                    <c:v>0.21000000000000002</c:v>
                  </c:pt>
                  <c:pt idx="28">
                    <c:v>0.21700000000000003</c:v>
                  </c:pt>
                  <c:pt idx="29">
                    <c:v>0.22400000000000003</c:v>
                  </c:pt>
                </c:numCache>
              </c:numRef>
            </c:plus>
            <c:minus>
              <c:numRef>
                <c:f>SUMMARY_GRAPHS!$AA$2:$AA$31</c:f>
                <c:numCache>
                  <c:formatCode>General</c:formatCode>
                  <c:ptCount val="30"/>
                  <c:pt idx="0">
                    <c:v>2.0000000000000004E-2</c:v>
                  </c:pt>
                  <c:pt idx="1">
                    <c:v>3.0000000000000006E-2</c:v>
                  </c:pt>
                  <c:pt idx="2">
                    <c:v>3.4000000000000002E-2</c:v>
                  </c:pt>
                  <c:pt idx="3">
                    <c:v>4.200000000000001E-2</c:v>
                  </c:pt>
                  <c:pt idx="4">
                    <c:v>4.9000000000000016E-2</c:v>
                  </c:pt>
                  <c:pt idx="5">
                    <c:v>5.6000000000000008E-2</c:v>
                  </c:pt>
                  <c:pt idx="6">
                    <c:v>6.3000000000000014E-2</c:v>
                  </c:pt>
                  <c:pt idx="7">
                    <c:v>7.0000000000000021E-2</c:v>
                  </c:pt>
                  <c:pt idx="8">
                    <c:v>7.7000000000000013E-2</c:v>
                  </c:pt>
                  <c:pt idx="9">
                    <c:v>8.4000000000000019E-2</c:v>
                  </c:pt>
                  <c:pt idx="10">
                    <c:v>9.1000000000000025E-2</c:v>
                  </c:pt>
                  <c:pt idx="11">
                    <c:v>9.8000000000000032E-2</c:v>
                  </c:pt>
                  <c:pt idx="12">
                    <c:v>0.10500000000000001</c:v>
                  </c:pt>
                  <c:pt idx="13">
                    <c:v>0.11200000000000002</c:v>
                  </c:pt>
                  <c:pt idx="14">
                    <c:v>0.11899999999999999</c:v>
                  </c:pt>
                  <c:pt idx="15">
                    <c:v>0.126</c:v>
                  </c:pt>
                  <c:pt idx="16">
                    <c:v>0.13300000000000001</c:v>
                  </c:pt>
                  <c:pt idx="17">
                    <c:v>0.14000000000000001</c:v>
                  </c:pt>
                  <c:pt idx="18">
                    <c:v>0.14700000000000002</c:v>
                  </c:pt>
                  <c:pt idx="19">
                    <c:v>0.15400000000000003</c:v>
                  </c:pt>
                  <c:pt idx="20">
                    <c:v>0.16100000000000003</c:v>
                  </c:pt>
                  <c:pt idx="21">
                    <c:v>0.16800000000000004</c:v>
                  </c:pt>
                  <c:pt idx="22">
                    <c:v>0.17500000000000002</c:v>
                  </c:pt>
                  <c:pt idx="23">
                    <c:v>0.18200000000000002</c:v>
                  </c:pt>
                  <c:pt idx="24">
                    <c:v>0.18900000000000003</c:v>
                  </c:pt>
                  <c:pt idx="25">
                    <c:v>0.19600000000000004</c:v>
                  </c:pt>
                  <c:pt idx="26">
                    <c:v>0.20300000000000001</c:v>
                  </c:pt>
                  <c:pt idx="27">
                    <c:v>0.21000000000000002</c:v>
                  </c:pt>
                  <c:pt idx="28">
                    <c:v>0.21700000000000003</c:v>
                  </c:pt>
                  <c:pt idx="29">
                    <c:v>0.22400000000000003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FC000"/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SUMMARY_GRAPHS!$U$2:$U$31</c:f>
              <c:numCache>
                <c:formatCode>0</c:formatCode>
                <c:ptCount val="30"/>
                <c:pt idx="0">
                  <c:v>3.5614503909966517E-5</c:v>
                </c:pt>
                <c:pt idx="1">
                  <c:v>12.2834752904536</c:v>
                </c:pt>
                <c:pt idx="2">
                  <c:v>80.036981836369478</c:v>
                </c:pt>
                <c:pt idx="3">
                  <c:v>122.68289013178797</c:v>
                </c:pt>
                <c:pt idx="4">
                  <c:v>182.21055014053496</c:v>
                </c:pt>
                <c:pt idx="5">
                  <c:v>240.53276171764</c:v>
                </c:pt>
                <c:pt idx="6">
                  <c:v>302.67576854858692</c:v>
                </c:pt>
                <c:pt idx="7">
                  <c:v>368.2811170993769</c:v>
                </c:pt>
                <c:pt idx="8">
                  <c:v>410.10023198550903</c:v>
                </c:pt>
                <c:pt idx="9">
                  <c:v>461.30078067149498</c:v>
                </c:pt>
                <c:pt idx="10">
                  <c:v>503.73353938775494</c:v>
                </c:pt>
                <c:pt idx="11">
                  <c:v>548.41619573249693</c:v>
                </c:pt>
                <c:pt idx="12">
                  <c:v>594.35538002306896</c:v>
                </c:pt>
                <c:pt idx="13">
                  <c:v>647.59567389841584</c:v>
                </c:pt>
                <c:pt idx="14">
                  <c:v>693.37819538990391</c:v>
                </c:pt>
                <c:pt idx="15">
                  <c:v>699.07762034354494</c:v>
                </c:pt>
                <c:pt idx="16">
                  <c:v>734.56275272039397</c:v>
                </c:pt>
                <c:pt idx="17">
                  <c:v>782.86254469625385</c:v>
                </c:pt>
                <c:pt idx="18">
                  <c:v>848.84894512003098</c:v>
                </c:pt>
                <c:pt idx="19">
                  <c:v>917.12387973684815</c:v>
                </c:pt>
                <c:pt idx="20">
                  <c:v>994.97152781663203</c:v>
                </c:pt>
                <c:pt idx="21">
                  <c:v>1084.2944686877997</c:v>
                </c:pt>
                <c:pt idx="22">
                  <c:v>1165.1407201130999</c:v>
                </c:pt>
                <c:pt idx="23">
                  <c:v>1260.46499917392</c:v>
                </c:pt>
                <c:pt idx="24">
                  <c:v>1332.3095037955702</c:v>
                </c:pt>
                <c:pt idx="25">
                  <c:v>1351.3708365829398</c:v>
                </c:pt>
                <c:pt idx="26">
                  <c:v>1414.5210951256302</c:v>
                </c:pt>
                <c:pt idx="27">
                  <c:v>1464.3568672647502</c:v>
                </c:pt>
                <c:pt idx="28">
                  <c:v>1500.4200874707603</c:v>
                </c:pt>
                <c:pt idx="29">
                  <c:v>1505.4200874707603</c:v>
                </c:pt>
              </c:numCache>
            </c:numRef>
          </c:xVal>
          <c:yVal>
            <c:numRef>
              <c:f>SUMMARY_GRAPHS!$Z$2:$Z$31</c:f>
              <c:numCache>
                <c:formatCode>General</c:formatCode>
                <c:ptCount val="30"/>
                <c:pt idx="0">
                  <c:v>23.387891000000003</c:v>
                </c:pt>
                <c:pt idx="1">
                  <c:v>23.387891000000003</c:v>
                </c:pt>
                <c:pt idx="2">
                  <c:v>23.377488226399457</c:v>
                </c:pt>
                <c:pt idx="3">
                  <c:v>23.396779341025155</c:v>
                </c:pt>
                <c:pt idx="4">
                  <c:v>23.401306693187074</c:v>
                </c:pt>
                <c:pt idx="5">
                  <c:v>23.50274609054788</c:v>
                </c:pt>
                <c:pt idx="6">
                  <c:v>23.415348527876841</c:v>
                </c:pt>
                <c:pt idx="7">
                  <c:v>23.450546201617946</c:v>
                </c:pt>
                <c:pt idx="8">
                  <c:v>23.428675389293737</c:v>
                </c:pt>
                <c:pt idx="9">
                  <c:v>23.483727614948926</c:v>
                </c:pt>
                <c:pt idx="10">
                  <c:v>23.48033606906591</c:v>
                </c:pt>
                <c:pt idx="11">
                  <c:v>23.323800613513193</c:v>
                </c:pt>
                <c:pt idx="12">
                  <c:v>23.271885484774973</c:v>
                </c:pt>
                <c:pt idx="13">
                  <c:v>23.183496176879682</c:v>
                </c:pt>
                <c:pt idx="14">
                  <c:v>22.957219599295847</c:v>
                </c:pt>
                <c:pt idx="15">
                  <c:v>22.948863332187841</c:v>
                </c:pt>
                <c:pt idx="16">
                  <c:v>22.851596282647659</c:v>
                </c:pt>
                <c:pt idx="17">
                  <c:v>22.896321299045759</c:v>
                </c:pt>
                <c:pt idx="18">
                  <c:v>22.771398800901753</c:v>
                </c:pt>
                <c:pt idx="19">
                  <c:v>22.74390652638035</c:v>
                </c:pt>
                <c:pt idx="20">
                  <c:v>22.715022637622873</c:v>
                </c:pt>
                <c:pt idx="21">
                  <c:v>22.529032432208012</c:v>
                </c:pt>
                <c:pt idx="22">
                  <c:v>22.488774544739634</c:v>
                </c:pt>
                <c:pt idx="23">
                  <c:v>22.389913962562229</c:v>
                </c:pt>
                <c:pt idx="24">
                  <c:v>22.327598970407244</c:v>
                </c:pt>
                <c:pt idx="25">
                  <c:v>22.297819088831801</c:v>
                </c:pt>
                <c:pt idx="26">
                  <c:v>22.236307165548894</c:v>
                </c:pt>
                <c:pt idx="27">
                  <c:v>22.121806260715861</c:v>
                </c:pt>
                <c:pt idx="28">
                  <c:v>22.144425834533376</c:v>
                </c:pt>
                <c:pt idx="29">
                  <c:v>22.14213453879999</c:v>
                </c:pt>
              </c:numCache>
            </c:numRef>
          </c:yVal>
        </c:ser>
        <c:ser>
          <c:idx val="2"/>
          <c:order val="2"/>
          <c:tx>
            <c:strRef>
              <c:f>SUMMARY_GRAPHS!$AC$1</c:f>
              <c:strCache>
                <c:ptCount val="1"/>
                <c:pt idx="0">
                  <c:v>VPG_3_1</c:v>
                </c:pt>
              </c:strCache>
            </c:strRef>
          </c:tx>
          <c:spPr>
            <a:ln w="12700" cap="rnd">
              <a:solidFill>
                <a:srgbClr val="F3C143"/>
              </a:solidFill>
              <a:round/>
            </a:ln>
            <a:effectLst/>
          </c:spPr>
          <c:marker>
            <c:symbol val="triangle"/>
            <c:size val="7"/>
            <c:spPr>
              <a:noFill/>
              <a:ln w="15875">
                <a:solidFill>
                  <a:srgbClr val="F79646">
                    <a:lumMod val="75000"/>
                  </a:srgbClr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SUMMARY_GRAPHS!$AE$2:$AE$31</c:f>
                <c:numCache>
                  <c:formatCode>General</c:formatCode>
                  <c:ptCount val="30"/>
                  <c:pt idx="0">
                    <c:v>2.0000000000000004E-2</c:v>
                  </c:pt>
                  <c:pt idx="1">
                    <c:v>5.4000000000000006E-2</c:v>
                  </c:pt>
                  <c:pt idx="2">
                    <c:v>5.800000000000001E-2</c:v>
                  </c:pt>
                  <c:pt idx="3">
                    <c:v>6.6000000000000003E-2</c:v>
                  </c:pt>
                  <c:pt idx="4">
                    <c:v>7.3000000000000023E-2</c:v>
                  </c:pt>
                  <c:pt idx="5">
                    <c:v>8.0000000000000016E-2</c:v>
                  </c:pt>
                  <c:pt idx="6">
                    <c:v>8.7000000000000022E-2</c:v>
                  </c:pt>
                  <c:pt idx="7">
                    <c:v>9.4000000000000028E-2</c:v>
                  </c:pt>
                  <c:pt idx="8">
                    <c:v>0.10100000000000002</c:v>
                  </c:pt>
                  <c:pt idx="9">
                    <c:v>0.10800000000000003</c:v>
                  </c:pt>
                  <c:pt idx="10">
                    <c:v>0.11499999999999999</c:v>
                  </c:pt>
                  <c:pt idx="11">
                    <c:v>0.12200000000000001</c:v>
                  </c:pt>
                  <c:pt idx="12">
                    <c:v>0.129</c:v>
                  </c:pt>
                  <c:pt idx="13">
                    <c:v>0.13600000000000001</c:v>
                  </c:pt>
                  <c:pt idx="14">
                    <c:v>0.14300000000000002</c:v>
                  </c:pt>
                  <c:pt idx="15">
                    <c:v>0.15000000000000002</c:v>
                  </c:pt>
                  <c:pt idx="16">
                    <c:v>0.15700000000000003</c:v>
                  </c:pt>
                  <c:pt idx="17">
                    <c:v>0.16400000000000003</c:v>
                  </c:pt>
                  <c:pt idx="18">
                    <c:v>0.17100000000000001</c:v>
                  </c:pt>
                  <c:pt idx="19">
                    <c:v>0.17800000000000002</c:v>
                  </c:pt>
                  <c:pt idx="20">
                    <c:v>0.18500000000000003</c:v>
                  </c:pt>
                  <c:pt idx="21">
                    <c:v>0.19200000000000003</c:v>
                  </c:pt>
                  <c:pt idx="22">
                    <c:v>0.19900000000000004</c:v>
                  </c:pt>
                  <c:pt idx="23">
                    <c:v>0.20600000000000002</c:v>
                  </c:pt>
                  <c:pt idx="24">
                    <c:v>0.21300000000000002</c:v>
                  </c:pt>
                  <c:pt idx="25">
                    <c:v>0.22000000000000003</c:v>
                  </c:pt>
                  <c:pt idx="26">
                    <c:v>0.22700000000000004</c:v>
                  </c:pt>
                  <c:pt idx="27">
                    <c:v>0.23400000000000001</c:v>
                  </c:pt>
                  <c:pt idx="28">
                    <c:v>0.24100000000000002</c:v>
                  </c:pt>
                  <c:pt idx="29">
                    <c:v>0.24800000000000003</c:v>
                  </c:pt>
                </c:numCache>
              </c:numRef>
            </c:plus>
            <c:minus>
              <c:numRef>
                <c:f>SUMMARY_GRAPHS!$AE$2:$AE$31</c:f>
                <c:numCache>
                  <c:formatCode>General</c:formatCode>
                  <c:ptCount val="30"/>
                  <c:pt idx="0">
                    <c:v>2.0000000000000004E-2</c:v>
                  </c:pt>
                  <c:pt idx="1">
                    <c:v>5.4000000000000006E-2</c:v>
                  </c:pt>
                  <c:pt idx="2">
                    <c:v>5.800000000000001E-2</c:v>
                  </c:pt>
                  <c:pt idx="3">
                    <c:v>6.6000000000000003E-2</c:v>
                  </c:pt>
                  <c:pt idx="4">
                    <c:v>7.3000000000000023E-2</c:v>
                  </c:pt>
                  <c:pt idx="5">
                    <c:v>8.0000000000000016E-2</c:v>
                  </c:pt>
                  <c:pt idx="6">
                    <c:v>8.7000000000000022E-2</c:v>
                  </c:pt>
                  <c:pt idx="7">
                    <c:v>9.4000000000000028E-2</c:v>
                  </c:pt>
                  <c:pt idx="8">
                    <c:v>0.10100000000000002</c:v>
                  </c:pt>
                  <c:pt idx="9">
                    <c:v>0.10800000000000003</c:v>
                  </c:pt>
                  <c:pt idx="10">
                    <c:v>0.11499999999999999</c:v>
                  </c:pt>
                  <c:pt idx="11">
                    <c:v>0.12200000000000001</c:v>
                  </c:pt>
                  <c:pt idx="12">
                    <c:v>0.129</c:v>
                  </c:pt>
                  <c:pt idx="13">
                    <c:v>0.13600000000000001</c:v>
                  </c:pt>
                  <c:pt idx="14">
                    <c:v>0.14300000000000002</c:v>
                  </c:pt>
                  <c:pt idx="15">
                    <c:v>0.15000000000000002</c:v>
                  </c:pt>
                  <c:pt idx="16">
                    <c:v>0.15700000000000003</c:v>
                  </c:pt>
                  <c:pt idx="17">
                    <c:v>0.16400000000000003</c:v>
                  </c:pt>
                  <c:pt idx="18">
                    <c:v>0.17100000000000001</c:v>
                  </c:pt>
                  <c:pt idx="19">
                    <c:v>0.17800000000000002</c:v>
                  </c:pt>
                  <c:pt idx="20">
                    <c:v>0.18500000000000003</c:v>
                  </c:pt>
                  <c:pt idx="21">
                    <c:v>0.19200000000000003</c:v>
                  </c:pt>
                  <c:pt idx="22">
                    <c:v>0.19900000000000004</c:v>
                  </c:pt>
                  <c:pt idx="23">
                    <c:v>0.20600000000000002</c:v>
                  </c:pt>
                  <c:pt idx="24">
                    <c:v>0.21300000000000002</c:v>
                  </c:pt>
                  <c:pt idx="25">
                    <c:v>0.22000000000000003</c:v>
                  </c:pt>
                  <c:pt idx="26">
                    <c:v>0.22700000000000004</c:v>
                  </c:pt>
                  <c:pt idx="27">
                    <c:v>0.23400000000000001</c:v>
                  </c:pt>
                  <c:pt idx="28">
                    <c:v>0.24100000000000002</c:v>
                  </c:pt>
                  <c:pt idx="29">
                    <c:v>0.24800000000000003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3C143"/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SUMMARY_GRAPHS!$U$2:$U$31</c:f>
              <c:numCache>
                <c:formatCode>0</c:formatCode>
                <c:ptCount val="30"/>
                <c:pt idx="0">
                  <c:v>3.5614503909966517E-5</c:v>
                </c:pt>
                <c:pt idx="1">
                  <c:v>12.2834752904536</c:v>
                </c:pt>
                <c:pt idx="2">
                  <c:v>80.036981836369478</c:v>
                </c:pt>
                <c:pt idx="3">
                  <c:v>122.68289013178797</c:v>
                </c:pt>
                <c:pt idx="4">
                  <c:v>182.21055014053496</c:v>
                </c:pt>
                <c:pt idx="5">
                  <c:v>240.53276171764</c:v>
                </c:pt>
                <c:pt idx="6">
                  <c:v>302.67576854858692</c:v>
                </c:pt>
                <c:pt idx="7">
                  <c:v>368.2811170993769</c:v>
                </c:pt>
                <c:pt idx="8">
                  <c:v>410.10023198550903</c:v>
                </c:pt>
                <c:pt idx="9">
                  <c:v>461.30078067149498</c:v>
                </c:pt>
                <c:pt idx="10">
                  <c:v>503.73353938775494</c:v>
                </c:pt>
                <c:pt idx="11">
                  <c:v>548.41619573249693</c:v>
                </c:pt>
                <c:pt idx="12">
                  <c:v>594.35538002306896</c:v>
                </c:pt>
                <c:pt idx="13">
                  <c:v>647.59567389841584</c:v>
                </c:pt>
                <c:pt idx="14">
                  <c:v>693.37819538990391</c:v>
                </c:pt>
                <c:pt idx="15">
                  <c:v>699.07762034354494</c:v>
                </c:pt>
                <c:pt idx="16">
                  <c:v>734.56275272039397</c:v>
                </c:pt>
                <c:pt idx="17">
                  <c:v>782.86254469625385</c:v>
                </c:pt>
                <c:pt idx="18">
                  <c:v>848.84894512003098</c:v>
                </c:pt>
                <c:pt idx="19">
                  <c:v>917.12387973684815</c:v>
                </c:pt>
                <c:pt idx="20">
                  <c:v>994.97152781663203</c:v>
                </c:pt>
                <c:pt idx="21">
                  <c:v>1084.2944686877997</c:v>
                </c:pt>
                <c:pt idx="22">
                  <c:v>1165.1407201130999</c:v>
                </c:pt>
                <c:pt idx="23">
                  <c:v>1260.46499917392</c:v>
                </c:pt>
                <c:pt idx="24">
                  <c:v>1332.3095037955702</c:v>
                </c:pt>
                <c:pt idx="25">
                  <c:v>1351.3708365829398</c:v>
                </c:pt>
                <c:pt idx="26">
                  <c:v>1414.5210951256302</c:v>
                </c:pt>
                <c:pt idx="27">
                  <c:v>1464.3568672647502</c:v>
                </c:pt>
                <c:pt idx="28">
                  <c:v>1500.4200874707603</c:v>
                </c:pt>
                <c:pt idx="29">
                  <c:v>1505.4200874707603</c:v>
                </c:pt>
              </c:numCache>
            </c:numRef>
          </c:xVal>
          <c:yVal>
            <c:numRef>
              <c:f>SUMMARY_GRAPHS!$AC$2:$AC$31</c:f>
              <c:numCache>
                <c:formatCode>General</c:formatCode>
                <c:ptCount val="30"/>
                <c:pt idx="0">
                  <c:v>23.391244799999999</c:v>
                </c:pt>
                <c:pt idx="1">
                  <c:v>23.391244799999999</c:v>
                </c:pt>
                <c:pt idx="2">
                  <c:v>23.391244789577183</c:v>
                </c:pt>
                <c:pt idx="3">
                  <c:v>23.385532412236433</c:v>
                </c:pt>
                <c:pt idx="4">
                  <c:v>23.493669277175972</c:v>
                </c:pt>
                <c:pt idx="5">
                  <c:v>23.476204431740012</c:v>
                </c:pt>
                <c:pt idx="6">
                  <c:v>23.419380014482122</c:v>
                </c:pt>
                <c:pt idx="7">
                  <c:v>23.446254607759862</c:v>
                </c:pt>
                <c:pt idx="8">
                  <c:v>23.305540361651676</c:v>
                </c:pt>
                <c:pt idx="9">
                  <c:v>23.474354775616863</c:v>
                </c:pt>
                <c:pt idx="10">
                  <c:v>23.336285295214093</c:v>
                </c:pt>
                <c:pt idx="11">
                  <c:v>23.337898680797679</c:v>
                </c:pt>
                <c:pt idx="12">
                  <c:v>23.140092520681698</c:v>
                </c:pt>
                <c:pt idx="13">
                  <c:v>23.080044684491583</c:v>
                </c:pt>
                <c:pt idx="14">
                  <c:v>23.041742532704195</c:v>
                </c:pt>
                <c:pt idx="15">
                  <c:v>22.9838044828922</c:v>
                </c:pt>
                <c:pt idx="16">
                  <c:v>22.882047263843223</c:v>
                </c:pt>
                <c:pt idx="17">
                  <c:v>22.785734537643695</c:v>
                </c:pt>
                <c:pt idx="18">
                  <c:v>22.682577152837982</c:v>
                </c:pt>
                <c:pt idx="19">
                  <c:v>22.664640067362811</c:v>
                </c:pt>
                <c:pt idx="20">
                  <c:v>22.601660235480718</c:v>
                </c:pt>
                <c:pt idx="21">
                  <c:v>22.414872961077467</c:v>
                </c:pt>
                <c:pt idx="22">
                  <c:v>22.411432414428127</c:v>
                </c:pt>
                <c:pt idx="23">
                  <c:v>22.363387754704327</c:v>
                </c:pt>
                <c:pt idx="24">
                  <c:v>22.217700410461603</c:v>
                </c:pt>
                <c:pt idx="25">
                  <c:v>22.277634804055527</c:v>
                </c:pt>
                <c:pt idx="26">
                  <c:v>22.229995783959225</c:v>
                </c:pt>
                <c:pt idx="27">
                  <c:v>22.296652723562808</c:v>
                </c:pt>
                <c:pt idx="28">
                  <c:v>22.138358966169832</c:v>
                </c:pt>
                <c:pt idx="29">
                  <c:v>22.198014797498914</c:v>
                </c:pt>
              </c:numCache>
            </c:numRef>
          </c:yVal>
        </c:ser>
        <c:ser>
          <c:idx val="3"/>
          <c:order val="3"/>
          <c:tx>
            <c:strRef>
              <c:f>SUMMARY_GRAPHS!$AF$1</c:f>
              <c:strCache>
                <c:ptCount val="1"/>
                <c:pt idx="0">
                  <c:v>VPG_4_1</c:v>
                </c:pt>
              </c:strCache>
            </c:strRef>
          </c:tx>
          <c:spPr>
            <a:ln w="12700" cap="rnd">
              <a:solidFill>
                <a:srgbClr val="FF9933"/>
              </a:solidFill>
              <a:round/>
            </a:ln>
            <a:effectLst/>
          </c:spPr>
          <c:marker>
            <c:symbol val="star"/>
            <c:size val="7"/>
            <c:spPr>
              <a:noFill/>
              <a:ln w="12700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SUMMARY_GRAPHS!$AG$2:$AG$31</c:f>
                <c:numCache>
                  <c:formatCode>General</c:formatCode>
                  <c:ptCount val="30"/>
                  <c:pt idx="0">
                    <c:v>2.0000000000000004E-2</c:v>
                  </c:pt>
                  <c:pt idx="1">
                    <c:v>2.8000000000000004E-2</c:v>
                  </c:pt>
                  <c:pt idx="2">
                    <c:v>3.2000000000000008E-2</c:v>
                  </c:pt>
                  <c:pt idx="3">
                    <c:v>4.0000000000000015E-2</c:v>
                  </c:pt>
                  <c:pt idx="4">
                    <c:v>4.7000000000000021E-2</c:v>
                  </c:pt>
                  <c:pt idx="5">
                    <c:v>5.400000000000002E-2</c:v>
                  </c:pt>
                  <c:pt idx="6">
                    <c:v>6.1000000000000006E-2</c:v>
                  </c:pt>
                  <c:pt idx="7">
                    <c:v>6.8000000000000019E-2</c:v>
                  </c:pt>
                  <c:pt idx="8">
                    <c:v>7.5000000000000025E-2</c:v>
                  </c:pt>
                  <c:pt idx="9">
                    <c:v>8.2000000000000031E-2</c:v>
                  </c:pt>
                  <c:pt idx="10">
                    <c:v>8.9000000000000037E-2</c:v>
                  </c:pt>
                  <c:pt idx="11">
                    <c:v>9.6000000000000016E-2</c:v>
                  </c:pt>
                  <c:pt idx="12">
                    <c:v>0.10300000000000002</c:v>
                  </c:pt>
                  <c:pt idx="13">
                    <c:v>0.11000000000000003</c:v>
                  </c:pt>
                  <c:pt idx="14">
                    <c:v>0.11699999999999999</c:v>
                  </c:pt>
                  <c:pt idx="15">
                    <c:v>0.12400000000000001</c:v>
                  </c:pt>
                  <c:pt idx="16">
                    <c:v>0.13100000000000001</c:v>
                  </c:pt>
                  <c:pt idx="17">
                    <c:v>0.13800000000000001</c:v>
                  </c:pt>
                  <c:pt idx="18">
                    <c:v>0.14500000000000002</c:v>
                  </c:pt>
                  <c:pt idx="19">
                    <c:v>0.15200000000000002</c:v>
                  </c:pt>
                  <c:pt idx="20">
                    <c:v>0.15900000000000003</c:v>
                  </c:pt>
                  <c:pt idx="21">
                    <c:v>0.16600000000000004</c:v>
                  </c:pt>
                  <c:pt idx="22">
                    <c:v>0.17300000000000001</c:v>
                  </c:pt>
                  <c:pt idx="23">
                    <c:v>0.18000000000000002</c:v>
                  </c:pt>
                  <c:pt idx="24">
                    <c:v>0.18700000000000003</c:v>
                  </c:pt>
                  <c:pt idx="25">
                    <c:v>0.19400000000000003</c:v>
                  </c:pt>
                  <c:pt idx="26">
                    <c:v>0.20100000000000001</c:v>
                  </c:pt>
                  <c:pt idx="27">
                    <c:v>0.20800000000000002</c:v>
                  </c:pt>
                  <c:pt idx="28">
                    <c:v>0.21500000000000002</c:v>
                  </c:pt>
                  <c:pt idx="29">
                    <c:v>0.22200000000000003</c:v>
                  </c:pt>
                </c:numCache>
              </c:numRef>
            </c:plus>
            <c:minus>
              <c:numRef>
                <c:f>SUMMARY_GRAPHS!$AG$2:$AG$31</c:f>
                <c:numCache>
                  <c:formatCode>General</c:formatCode>
                  <c:ptCount val="30"/>
                  <c:pt idx="0">
                    <c:v>2.0000000000000004E-2</c:v>
                  </c:pt>
                  <c:pt idx="1">
                    <c:v>2.8000000000000004E-2</c:v>
                  </c:pt>
                  <c:pt idx="2">
                    <c:v>3.2000000000000008E-2</c:v>
                  </c:pt>
                  <c:pt idx="3">
                    <c:v>4.0000000000000015E-2</c:v>
                  </c:pt>
                  <c:pt idx="4">
                    <c:v>4.7000000000000021E-2</c:v>
                  </c:pt>
                  <c:pt idx="5">
                    <c:v>5.400000000000002E-2</c:v>
                  </c:pt>
                  <c:pt idx="6">
                    <c:v>6.1000000000000006E-2</c:v>
                  </c:pt>
                  <c:pt idx="7">
                    <c:v>6.8000000000000019E-2</c:v>
                  </c:pt>
                  <c:pt idx="8">
                    <c:v>7.5000000000000025E-2</c:v>
                  </c:pt>
                  <c:pt idx="9">
                    <c:v>8.2000000000000031E-2</c:v>
                  </c:pt>
                  <c:pt idx="10">
                    <c:v>8.9000000000000037E-2</c:v>
                  </c:pt>
                  <c:pt idx="11">
                    <c:v>9.6000000000000016E-2</c:v>
                  </c:pt>
                  <c:pt idx="12">
                    <c:v>0.10300000000000002</c:v>
                  </c:pt>
                  <c:pt idx="13">
                    <c:v>0.11000000000000003</c:v>
                  </c:pt>
                  <c:pt idx="14">
                    <c:v>0.11699999999999999</c:v>
                  </c:pt>
                  <c:pt idx="15">
                    <c:v>0.12400000000000001</c:v>
                  </c:pt>
                  <c:pt idx="16">
                    <c:v>0.13100000000000001</c:v>
                  </c:pt>
                  <c:pt idx="17">
                    <c:v>0.13800000000000001</c:v>
                  </c:pt>
                  <c:pt idx="18">
                    <c:v>0.14500000000000002</c:v>
                  </c:pt>
                  <c:pt idx="19">
                    <c:v>0.15200000000000002</c:v>
                  </c:pt>
                  <c:pt idx="20">
                    <c:v>0.15900000000000003</c:v>
                  </c:pt>
                  <c:pt idx="21">
                    <c:v>0.16600000000000004</c:v>
                  </c:pt>
                  <c:pt idx="22">
                    <c:v>0.17300000000000001</c:v>
                  </c:pt>
                  <c:pt idx="23">
                    <c:v>0.18000000000000002</c:v>
                  </c:pt>
                  <c:pt idx="24">
                    <c:v>0.18700000000000003</c:v>
                  </c:pt>
                  <c:pt idx="25">
                    <c:v>0.19400000000000003</c:v>
                  </c:pt>
                  <c:pt idx="26">
                    <c:v>0.20100000000000001</c:v>
                  </c:pt>
                  <c:pt idx="27">
                    <c:v>0.20800000000000002</c:v>
                  </c:pt>
                  <c:pt idx="28">
                    <c:v>0.21500000000000002</c:v>
                  </c:pt>
                  <c:pt idx="29">
                    <c:v>0.22200000000000003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3C143"/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SUMMARY_GRAPHS!$U$2:$U$31</c:f>
              <c:numCache>
                <c:formatCode>0</c:formatCode>
                <c:ptCount val="30"/>
                <c:pt idx="0">
                  <c:v>3.5614503909966517E-5</c:v>
                </c:pt>
                <c:pt idx="1">
                  <c:v>12.2834752904536</c:v>
                </c:pt>
                <c:pt idx="2">
                  <c:v>80.036981836369478</c:v>
                </c:pt>
                <c:pt idx="3">
                  <c:v>122.68289013178797</c:v>
                </c:pt>
                <c:pt idx="4">
                  <c:v>182.21055014053496</c:v>
                </c:pt>
                <c:pt idx="5">
                  <c:v>240.53276171764</c:v>
                </c:pt>
                <c:pt idx="6">
                  <c:v>302.67576854858692</c:v>
                </c:pt>
                <c:pt idx="7">
                  <c:v>368.2811170993769</c:v>
                </c:pt>
                <c:pt idx="8">
                  <c:v>410.10023198550903</c:v>
                </c:pt>
                <c:pt idx="9">
                  <c:v>461.30078067149498</c:v>
                </c:pt>
                <c:pt idx="10">
                  <c:v>503.73353938775494</c:v>
                </c:pt>
                <c:pt idx="11">
                  <c:v>548.41619573249693</c:v>
                </c:pt>
                <c:pt idx="12">
                  <c:v>594.35538002306896</c:v>
                </c:pt>
                <c:pt idx="13">
                  <c:v>647.59567389841584</c:v>
                </c:pt>
                <c:pt idx="14">
                  <c:v>693.37819538990391</c:v>
                </c:pt>
                <c:pt idx="15">
                  <c:v>699.07762034354494</c:v>
                </c:pt>
                <c:pt idx="16">
                  <c:v>734.56275272039397</c:v>
                </c:pt>
                <c:pt idx="17">
                  <c:v>782.86254469625385</c:v>
                </c:pt>
                <c:pt idx="18">
                  <c:v>848.84894512003098</c:v>
                </c:pt>
                <c:pt idx="19">
                  <c:v>917.12387973684815</c:v>
                </c:pt>
                <c:pt idx="20">
                  <c:v>994.97152781663203</c:v>
                </c:pt>
                <c:pt idx="21">
                  <c:v>1084.2944686877997</c:v>
                </c:pt>
                <c:pt idx="22">
                  <c:v>1165.1407201130999</c:v>
                </c:pt>
                <c:pt idx="23">
                  <c:v>1260.46499917392</c:v>
                </c:pt>
                <c:pt idx="24">
                  <c:v>1332.3095037955702</c:v>
                </c:pt>
                <c:pt idx="25">
                  <c:v>1351.3708365829398</c:v>
                </c:pt>
                <c:pt idx="26">
                  <c:v>1414.5210951256302</c:v>
                </c:pt>
                <c:pt idx="27">
                  <c:v>1464.3568672647502</c:v>
                </c:pt>
                <c:pt idx="28">
                  <c:v>1500.4200874707603</c:v>
                </c:pt>
                <c:pt idx="29">
                  <c:v>1505.4200874707603</c:v>
                </c:pt>
              </c:numCache>
            </c:numRef>
          </c:xVal>
          <c:yVal>
            <c:numRef>
              <c:f>SUMMARY_GRAPHS!$AF$2:$AF$31</c:f>
              <c:numCache>
                <c:formatCode>General</c:formatCode>
                <c:ptCount val="30"/>
                <c:pt idx="0">
                  <c:v>23.412299999999991</c:v>
                </c:pt>
                <c:pt idx="1">
                  <c:v>23.412299999999991</c:v>
                </c:pt>
                <c:pt idx="2">
                  <c:v>23.35361630936173</c:v>
                </c:pt>
                <c:pt idx="3">
                  <c:v>23.412249871578705</c:v>
                </c:pt>
                <c:pt idx="4">
                  <c:v>23.453215239892302</c:v>
                </c:pt>
                <c:pt idx="5">
                  <c:v>23.460577381189491</c:v>
                </c:pt>
                <c:pt idx="6">
                  <c:v>23.443547862107192</c:v>
                </c:pt>
                <c:pt idx="7">
                  <c:v>23.498739539575016</c:v>
                </c:pt>
                <c:pt idx="8">
                  <c:v>23.403079261831284</c:v>
                </c:pt>
                <c:pt idx="9">
                  <c:v>23.458423798660263</c:v>
                </c:pt>
                <c:pt idx="10">
                  <c:v>23.336245778776295</c:v>
                </c:pt>
                <c:pt idx="11">
                  <c:v>23.315335434890091</c:v>
                </c:pt>
                <c:pt idx="12">
                  <c:v>23.180090817374488</c:v>
                </c:pt>
                <c:pt idx="13">
                  <c:v>22.981174694332129</c:v>
                </c:pt>
                <c:pt idx="14">
                  <c:v>22.947658394143179</c:v>
                </c:pt>
                <c:pt idx="15">
                  <c:v>22.864129175518713</c:v>
                </c:pt>
                <c:pt idx="16">
                  <c:v>22.763949796519377</c:v>
                </c:pt>
                <c:pt idx="17">
                  <c:v>22.703937019361071</c:v>
                </c:pt>
                <c:pt idx="18">
                  <c:v>22.664322060781728</c:v>
                </c:pt>
                <c:pt idx="19">
                  <c:v>22.60278091045863</c:v>
                </c:pt>
                <c:pt idx="20">
                  <c:v>22.458669491799295</c:v>
                </c:pt>
                <c:pt idx="21">
                  <c:v>22.595111648196607</c:v>
                </c:pt>
                <c:pt idx="22">
                  <c:v>22.47933623050076</c:v>
                </c:pt>
                <c:pt idx="23">
                  <c:v>22.370644521790673</c:v>
                </c:pt>
                <c:pt idx="24">
                  <c:v>22.210864104758155</c:v>
                </c:pt>
                <c:pt idx="25">
                  <c:v>22.171328671812976</c:v>
                </c:pt>
                <c:pt idx="26">
                  <c:v>22.076828391759101</c:v>
                </c:pt>
                <c:pt idx="27">
                  <c:v>22.074679438876995</c:v>
                </c:pt>
                <c:pt idx="28">
                  <c:v>22.071303821329895</c:v>
                </c:pt>
                <c:pt idx="29">
                  <c:v>22.068567960505398</c:v>
                </c:pt>
              </c:numCache>
            </c:numRef>
          </c:yVal>
        </c:ser>
        <c:ser>
          <c:idx val="4"/>
          <c:order val="4"/>
          <c:tx>
            <c:strRef>
              <c:f>SUMMARY_GRAPHS!$AH$1</c:f>
              <c:strCache>
                <c:ptCount val="1"/>
                <c:pt idx="0">
                  <c:v>VPG_5_1</c:v>
                </c:pt>
              </c:strCache>
            </c:strRef>
          </c:tx>
          <c:spPr>
            <a:ln w="19050" cap="rnd">
              <a:solidFill>
                <a:srgbClr val="FFCC99"/>
              </a:solidFill>
              <a:round/>
            </a:ln>
            <a:effectLst/>
          </c:spPr>
          <c:marker>
            <c:symbol val="circle"/>
            <c:size val="7"/>
            <c:spPr>
              <a:noFill/>
              <a:ln w="12700">
                <a:solidFill>
                  <a:srgbClr val="7030A0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SUMMARY_GRAPHS!$AJ$2:$AJ$31</c:f>
                <c:numCache>
                  <c:formatCode>General</c:formatCode>
                  <c:ptCount val="30"/>
                  <c:pt idx="0">
                    <c:v>2.0000000000000004E-2</c:v>
                  </c:pt>
                  <c:pt idx="1">
                    <c:v>2.6000000000000002E-2</c:v>
                  </c:pt>
                  <c:pt idx="2">
                    <c:v>3.0000000000000006E-2</c:v>
                  </c:pt>
                  <c:pt idx="3">
                    <c:v>3.8000000000000013E-2</c:v>
                  </c:pt>
                  <c:pt idx="4">
                    <c:v>4.5000000000000019E-2</c:v>
                  </c:pt>
                  <c:pt idx="5">
                    <c:v>5.2000000000000018E-2</c:v>
                  </c:pt>
                  <c:pt idx="6">
                    <c:v>5.9000000000000004E-2</c:v>
                  </c:pt>
                  <c:pt idx="7">
                    <c:v>6.6000000000000003E-2</c:v>
                  </c:pt>
                  <c:pt idx="8">
                    <c:v>7.3000000000000023E-2</c:v>
                  </c:pt>
                  <c:pt idx="9">
                    <c:v>8.0000000000000029E-2</c:v>
                  </c:pt>
                  <c:pt idx="10">
                    <c:v>8.7000000000000022E-2</c:v>
                  </c:pt>
                  <c:pt idx="11">
                    <c:v>9.4000000000000028E-2</c:v>
                  </c:pt>
                  <c:pt idx="12">
                    <c:v>0.10100000000000002</c:v>
                  </c:pt>
                  <c:pt idx="13">
                    <c:v>0.10800000000000003</c:v>
                  </c:pt>
                  <c:pt idx="14">
                    <c:v>0.11499999999999999</c:v>
                  </c:pt>
                  <c:pt idx="15">
                    <c:v>0.12200000000000001</c:v>
                  </c:pt>
                  <c:pt idx="16">
                    <c:v>0.129</c:v>
                  </c:pt>
                  <c:pt idx="17">
                    <c:v>0.13600000000000001</c:v>
                  </c:pt>
                  <c:pt idx="18">
                    <c:v>0.14300000000000002</c:v>
                  </c:pt>
                  <c:pt idx="19">
                    <c:v>0.15000000000000002</c:v>
                  </c:pt>
                  <c:pt idx="20">
                    <c:v>0.15700000000000003</c:v>
                  </c:pt>
                  <c:pt idx="21">
                    <c:v>0.16400000000000003</c:v>
                  </c:pt>
                  <c:pt idx="22">
                    <c:v>0.17100000000000001</c:v>
                  </c:pt>
                  <c:pt idx="23">
                    <c:v>0.17800000000000002</c:v>
                  </c:pt>
                  <c:pt idx="24">
                    <c:v>0.18500000000000003</c:v>
                  </c:pt>
                  <c:pt idx="25">
                    <c:v>0.19200000000000003</c:v>
                  </c:pt>
                  <c:pt idx="26">
                    <c:v>0.19900000000000004</c:v>
                  </c:pt>
                  <c:pt idx="27">
                    <c:v>0.20600000000000002</c:v>
                  </c:pt>
                  <c:pt idx="28">
                    <c:v>0.21300000000000002</c:v>
                  </c:pt>
                  <c:pt idx="29">
                    <c:v>0.22000000000000003</c:v>
                  </c:pt>
                </c:numCache>
              </c:numRef>
            </c:plus>
            <c:minus>
              <c:numRef>
                <c:f>SUMMARY_GRAPHS!$AJ$2:$AJ$31</c:f>
                <c:numCache>
                  <c:formatCode>General</c:formatCode>
                  <c:ptCount val="30"/>
                  <c:pt idx="0">
                    <c:v>2.0000000000000004E-2</c:v>
                  </c:pt>
                  <c:pt idx="1">
                    <c:v>2.6000000000000002E-2</c:v>
                  </c:pt>
                  <c:pt idx="2">
                    <c:v>3.0000000000000006E-2</c:v>
                  </c:pt>
                  <c:pt idx="3">
                    <c:v>3.8000000000000013E-2</c:v>
                  </c:pt>
                  <c:pt idx="4">
                    <c:v>4.5000000000000019E-2</c:v>
                  </c:pt>
                  <c:pt idx="5">
                    <c:v>5.2000000000000018E-2</c:v>
                  </c:pt>
                  <c:pt idx="6">
                    <c:v>5.9000000000000004E-2</c:v>
                  </c:pt>
                  <c:pt idx="7">
                    <c:v>6.6000000000000003E-2</c:v>
                  </c:pt>
                  <c:pt idx="8">
                    <c:v>7.3000000000000023E-2</c:v>
                  </c:pt>
                  <c:pt idx="9">
                    <c:v>8.0000000000000029E-2</c:v>
                  </c:pt>
                  <c:pt idx="10">
                    <c:v>8.7000000000000022E-2</c:v>
                  </c:pt>
                  <c:pt idx="11">
                    <c:v>9.4000000000000028E-2</c:v>
                  </c:pt>
                  <c:pt idx="12">
                    <c:v>0.10100000000000002</c:v>
                  </c:pt>
                  <c:pt idx="13">
                    <c:v>0.10800000000000003</c:v>
                  </c:pt>
                  <c:pt idx="14">
                    <c:v>0.11499999999999999</c:v>
                  </c:pt>
                  <c:pt idx="15">
                    <c:v>0.12200000000000001</c:v>
                  </c:pt>
                  <c:pt idx="16">
                    <c:v>0.129</c:v>
                  </c:pt>
                  <c:pt idx="17">
                    <c:v>0.13600000000000001</c:v>
                  </c:pt>
                  <c:pt idx="18">
                    <c:v>0.14300000000000002</c:v>
                  </c:pt>
                  <c:pt idx="19">
                    <c:v>0.15000000000000002</c:v>
                  </c:pt>
                  <c:pt idx="20">
                    <c:v>0.15700000000000003</c:v>
                  </c:pt>
                  <c:pt idx="21">
                    <c:v>0.16400000000000003</c:v>
                  </c:pt>
                  <c:pt idx="22">
                    <c:v>0.17100000000000001</c:v>
                  </c:pt>
                  <c:pt idx="23">
                    <c:v>0.17800000000000002</c:v>
                  </c:pt>
                  <c:pt idx="24">
                    <c:v>0.18500000000000003</c:v>
                  </c:pt>
                  <c:pt idx="25">
                    <c:v>0.19200000000000003</c:v>
                  </c:pt>
                  <c:pt idx="26">
                    <c:v>0.19900000000000004</c:v>
                  </c:pt>
                  <c:pt idx="27">
                    <c:v>0.20600000000000002</c:v>
                  </c:pt>
                  <c:pt idx="28">
                    <c:v>0.21300000000000002</c:v>
                  </c:pt>
                  <c:pt idx="29">
                    <c:v>0.22000000000000003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C00000"/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SUMMARY_GRAPHS!$U$2:$U$31</c:f>
              <c:numCache>
                <c:formatCode>0</c:formatCode>
                <c:ptCount val="30"/>
                <c:pt idx="0">
                  <c:v>3.5614503909966517E-5</c:v>
                </c:pt>
                <c:pt idx="1">
                  <c:v>12.2834752904536</c:v>
                </c:pt>
                <c:pt idx="2">
                  <c:v>80.036981836369478</c:v>
                </c:pt>
                <c:pt idx="3">
                  <c:v>122.68289013178797</c:v>
                </c:pt>
                <c:pt idx="4">
                  <c:v>182.21055014053496</c:v>
                </c:pt>
                <c:pt idx="5">
                  <c:v>240.53276171764</c:v>
                </c:pt>
                <c:pt idx="6">
                  <c:v>302.67576854858692</c:v>
                </c:pt>
                <c:pt idx="7">
                  <c:v>368.2811170993769</c:v>
                </c:pt>
                <c:pt idx="8">
                  <c:v>410.10023198550903</c:v>
                </c:pt>
                <c:pt idx="9">
                  <c:v>461.30078067149498</c:v>
                </c:pt>
                <c:pt idx="10">
                  <c:v>503.73353938775494</c:v>
                </c:pt>
                <c:pt idx="11">
                  <c:v>548.41619573249693</c:v>
                </c:pt>
                <c:pt idx="12">
                  <c:v>594.35538002306896</c:v>
                </c:pt>
                <c:pt idx="13">
                  <c:v>647.59567389841584</c:v>
                </c:pt>
                <c:pt idx="14">
                  <c:v>693.37819538990391</c:v>
                </c:pt>
                <c:pt idx="15">
                  <c:v>699.07762034354494</c:v>
                </c:pt>
                <c:pt idx="16">
                  <c:v>734.56275272039397</c:v>
                </c:pt>
                <c:pt idx="17">
                  <c:v>782.86254469625385</c:v>
                </c:pt>
                <c:pt idx="18">
                  <c:v>848.84894512003098</c:v>
                </c:pt>
                <c:pt idx="19">
                  <c:v>917.12387973684815</c:v>
                </c:pt>
                <c:pt idx="20">
                  <c:v>994.97152781663203</c:v>
                </c:pt>
                <c:pt idx="21">
                  <c:v>1084.2944686877997</c:v>
                </c:pt>
                <c:pt idx="22">
                  <c:v>1165.1407201130999</c:v>
                </c:pt>
                <c:pt idx="23">
                  <c:v>1260.46499917392</c:v>
                </c:pt>
                <c:pt idx="24">
                  <c:v>1332.3095037955702</c:v>
                </c:pt>
                <c:pt idx="25">
                  <c:v>1351.3708365829398</c:v>
                </c:pt>
                <c:pt idx="26">
                  <c:v>1414.5210951256302</c:v>
                </c:pt>
                <c:pt idx="27">
                  <c:v>1464.3568672647502</c:v>
                </c:pt>
                <c:pt idx="28">
                  <c:v>1500.4200874707603</c:v>
                </c:pt>
                <c:pt idx="29">
                  <c:v>1505.4200874707603</c:v>
                </c:pt>
              </c:numCache>
            </c:numRef>
          </c:xVal>
          <c:yVal>
            <c:numRef>
              <c:f>SUMMARY_GRAPHS!$AH$2:$AH$31</c:f>
              <c:numCache>
                <c:formatCode>General</c:formatCode>
                <c:ptCount val="30"/>
                <c:pt idx="0">
                  <c:v>23.38748</c:v>
                </c:pt>
                <c:pt idx="1">
                  <c:v>23.38748</c:v>
                </c:pt>
                <c:pt idx="2">
                  <c:v>23.421117710986646</c:v>
                </c:pt>
                <c:pt idx="3">
                  <c:v>23.45063478218049</c:v>
                </c:pt>
                <c:pt idx="4">
                  <c:v>23.485397003433114</c:v>
                </c:pt>
                <c:pt idx="5">
                  <c:v>23.481987957931896</c:v>
                </c:pt>
                <c:pt idx="6">
                  <c:v>23.508824749602098</c:v>
                </c:pt>
                <c:pt idx="7">
                  <c:v>23.516053211379329</c:v>
                </c:pt>
                <c:pt idx="8">
                  <c:v>23.494688747196445</c:v>
                </c:pt>
                <c:pt idx="9">
                  <c:v>23.445484184443728</c:v>
                </c:pt>
                <c:pt idx="10">
                  <c:v>23.395326435456344</c:v>
                </c:pt>
                <c:pt idx="11">
                  <c:v>23.323298610658579</c:v>
                </c:pt>
                <c:pt idx="12">
                  <c:v>23.21956149935744</c:v>
                </c:pt>
                <c:pt idx="13">
                  <c:v>23.038451757976667</c:v>
                </c:pt>
                <c:pt idx="14">
                  <c:v>22.859655660286297</c:v>
                </c:pt>
                <c:pt idx="15">
                  <c:v>22.821198916606118</c:v>
                </c:pt>
                <c:pt idx="16">
                  <c:v>22.739874309529352</c:v>
                </c:pt>
                <c:pt idx="17">
                  <c:v>22.696628802486131</c:v>
                </c:pt>
                <c:pt idx="18">
                  <c:v>22.581603609859137</c:v>
                </c:pt>
                <c:pt idx="19">
                  <c:v>22.526568423829914</c:v>
                </c:pt>
                <c:pt idx="20">
                  <c:v>22.433061410785431</c:v>
                </c:pt>
                <c:pt idx="21">
                  <c:v>22.4354389019698</c:v>
                </c:pt>
                <c:pt idx="22">
                  <c:v>22.320573971765548</c:v>
                </c:pt>
                <c:pt idx="23">
                  <c:v>22.262953704426664</c:v>
                </c:pt>
                <c:pt idx="24">
                  <c:v>22.182438342310324</c:v>
                </c:pt>
                <c:pt idx="25">
                  <c:v>22.09622341292955</c:v>
                </c:pt>
                <c:pt idx="26">
                  <c:v>22.082839607607877</c:v>
                </c:pt>
                <c:pt idx="27">
                  <c:v>22.096361457015202</c:v>
                </c:pt>
                <c:pt idx="28">
                  <c:v>21.957803713929835</c:v>
                </c:pt>
                <c:pt idx="29">
                  <c:v>21.919219301563469</c:v>
                </c:pt>
              </c:numCache>
            </c:numRef>
          </c:yVal>
        </c:ser>
        <c:ser>
          <c:idx val="5"/>
          <c:order val="5"/>
          <c:spPr>
            <a:ln w="25400" cap="rnd">
              <a:solidFill>
                <a:srgbClr val="F79646">
                  <a:lumMod val="50000"/>
                </a:srgb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FF00"/>
                </a:solidFill>
              </a:ln>
              <a:effectLst/>
            </c:spPr>
          </c:marker>
          <c:xVal>
            <c:numRef>
              <c:f>SUMMARY_GRAPHS!$U$2:$U$31</c:f>
              <c:numCache>
                <c:formatCode>0</c:formatCode>
                <c:ptCount val="30"/>
                <c:pt idx="0">
                  <c:v>3.5614503909966517E-5</c:v>
                </c:pt>
                <c:pt idx="1">
                  <c:v>12.2834752904536</c:v>
                </c:pt>
                <c:pt idx="2">
                  <c:v>80.036981836369478</c:v>
                </c:pt>
                <c:pt idx="3">
                  <c:v>122.68289013178797</c:v>
                </c:pt>
                <c:pt idx="4">
                  <c:v>182.21055014053496</c:v>
                </c:pt>
                <c:pt idx="5">
                  <c:v>240.53276171764</c:v>
                </c:pt>
                <c:pt idx="6">
                  <c:v>302.67576854858692</c:v>
                </c:pt>
                <c:pt idx="7">
                  <c:v>368.2811170993769</c:v>
                </c:pt>
                <c:pt idx="8">
                  <c:v>410.10023198550903</c:v>
                </c:pt>
                <c:pt idx="9">
                  <c:v>461.30078067149498</c:v>
                </c:pt>
                <c:pt idx="10">
                  <c:v>503.73353938775494</c:v>
                </c:pt>
                <c:pt idx="11">
                  <c:v>548.41619573249693</c:v>
                </c:pt>
                <c:pt idx="12">
                  <c:v>594.35538002306896</c:v>
                </c:pt>
                <c:pt idx="13">
                  <c:v>647.59567389841584</c:v>
                </c:pt>
                <c:pt idx="14">
                  <c:v>693.37819538990391</c:v>
                </c:pt>
                <c:pt idx="15">
                  <c:v>699.07762034354494</c:v>
                </c:pt>
                <c:pt idx="16">
                  <c:v>734.56275272039397</c:v>
                </c:pt>
                <c:pt idx="17">
                  <c:v>782.86254469625385</c:v>
                </c:pt>
                <c:pt idx="18">
                  <c:v>848.84894512003098</c:v>
                </c:pt>
                <c:pt idx="19">
                  <c:v>917.12387973684815</c:v>
                </c:pt>
                <c:pt idx="20">
                  <c:v>994.97152781663203</c:v>
                </c:pt>
                <c:pt idx="21">
                  <c:v>1084.2944686877997</c:v>
                </c:pt>
                <c:pt idx="22">
                  <c:v>1165.1407201130999</c:v>
                </c:pt>
                <c:pt idx="23">
                  <c:v>1260.46499917392</c:v>
                </c:pt>
                <c:pt idx="24">
                  <c:v>1332.3095037955702</c:v>
                </c:pt>
                <c:pt idx="25">
                  <c:v>1351.3708365829398</c:v>
                </c:pt>
                <c:pt idx="26">
                  <c:v>1414.5210951256302</c:v>
                </c:pt>
                <c:pt idx="27">
                  <c:v>1464.3568672647502</c:v>
                </c:pt>
                <c:pt idx="28">
                  <c:v>1500.4200874707603</c:v>
                </c:pt>
                <c:pt idx="29">
                  <c:v>1505.4200874707603</c:v>
                </c:pt>
              </c:numCache>
            </c:numRef>
          </c:xVal>
          <c:yVal>
            <c:numRef>
              <c:f>SUMMARY_GRAPHS!$AL$2:$AL$31</c:f>
              <c:numCache>
                <c:formatCode>0.00</c:formatCode>
                <c:ptCount val="30"/>
                <c:pt idx="0">
                  <c:v>23.394728949999994</c:v>
                </c:pt>
                <c:pt idx="1">
                  <c:v>23.394728949999994</c:v>
                </c:pt>
                <c:pt idx="2">
                  <c:v>23.385866759081257</c:v>
                </c:pt>
                <c:pt idx="3">
                  <c:v>23.411299101755194</c:v>
                </c:pt>
                <c:pt idx="4">
                  <c:v>23.458397053422114</c:v>
                </c:pt>
                <c:pt idx="5">
                  <c:v>23.480378965352322</c:v>
                </c:pt>
                <c:pt idx="6">
                  <c:v>23.44677528851706</c:v>
                </c:pt>
                <c:pt idx="7">
                  <c:v>23.477898390083045</c:v>
                </c:pt>
                <c:pt idx="8">
                  <c:v>23.407995939993288</c:v>
                </c:pt>
                <c:pt idx="9">
                  <c:v>23.465497593417442</c:v>
                </c:pt>
                <c:pt idx="10">
                  <c:v>23.38704839462816</c:v>
                </c:pt>
                <c:pt idx="11">
                  <c:v>23.325083334964877</c:v>
                </c:pt>
                <c:pt idx="12">
                  <c:v>23.202907580547144</c:v>
                </c:pt>
                <c:pt idx="13">
                  <c:v>23.070791828420013</c:v>
                </c:pt>
                <c:pt idx="14">
                  <c:v>22.951569046607382</c:v>
                </c:pt>
                <c:pt idx="15">
                  <c:v>22.904498976801218</c:v>
                </c:pt>
                <c:pt idx="16">
                  <c:v>22.809366913134902</c:v>
                </c:pt>
                <c:pt idx="17">
                  <c:v>22.77065541463417</c:v>
                </c:pt>
                <c:pt idx="18">
                  <c:v>22.674975406095161</c:v>
                </c:pt>
                <c:pt idx="19">
                  <c:v>22.634473982007933</c:v>
                </c:pt>
                <c:pt idx="20">
                  <c:v>22.552103443922075</c:v>
                </c:pt>
                <c:pt idx="21">
                  <c:v>22.493613985862968</c:v>
                </c:pt>
                <c:pt idx="22">
                  <c:v>22.42502929035852</c:v>
                </c:pt>
                <c:pt idx="23">
                  <c:v>22.346724985870971</c:v>
                </c:pt>
                <c:pt idx="24">
                  <c:v>22.234650456984337</c:v>
                </c:pt>
                <c:pt idx="25">
                  <c:v>22.210751494407472</c:v>
                </c:pt>
                <c:pt idx="26">
                  <c:v>22.156492737218777</c:v>
                </c:pt>
                <c:pt idx="27">
                  <c:v>22.147374970042723</c:v>
                </c:pt>
                <c:pt idx="28">
                  <c:v>22.077973083990738</c:v>
                </c:pt>
                <c:pt idx="29">
                  <c:v>22.081984149591946</c:v>
                </c:pt>
              </c:numCache>
            </c:numRef>
          </c:yVal>
        </c:ser>
        <c:dLbls/>
        <c:axId val="49382144"/>
        <c:axId val="49384064"/>
      </c:scatterChart>
      <c:valAx>
        <c:axId val="49382144"/>
        <c:scaling>
          <c:orientation val="minMax"/>
          <c:max val="1510"/>
          <c:min val="0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>
                  <a:defRPr lang="en-US" sz="1200" b="1" i="0" u="none" strike="noStrike" kern="1200" baseline="0">
                    <a:solidFill>
                      <a:sysClr val="windowText" lastClr="000000"/>
                    </a:solidFill>
                    <a:latin typeface="Proxy 1" panose="00000400000000000000" pitchFamily="2" charset="0"/>
                    <a:ea typeface="+mn-ea"/>
                    <a:cs typeface="Proxy 1" panose="00000400000000000000" pitchFamily="2" charset="0"/>
                  </a:defRPr>
                </a:pPr>
                <a:r>
                  <a:rPr lang="en-US" sz="1200"/>
                  <a:t>Accumulated</a:t>
                </a:r>
                <a:r>
                  <a:rPr lang="en-US" sz="1200" baseline="0"/>
                  <a:t> dose [Gy]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40647546682395996"/>
              <c:y val="0.87432224380021017"/>
            </c:manualLayout>
          </c:layout>
          <c:spPr>
            <a:noFill/>
            <a:ln>
              <a:noFill/>
            </a:ln>
            <a:effectLst/>
          </c:spPr>
        </c:title>
        <c:numFmt formatCode="0" sourceLinked="1"/>
        <c:majorTickMark val="in"/>
        <c:minorTickMark val="in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1" i="0" u="none" strike="noStrike" kern="1200" baseline="0">
                <a:solidFill>
                  <a:sysClr val="windowText" lastClr="000000"/>
                </a:solidFill>
                <a:latin typeface="Proxy 1" panose="00000400000000000000" pitchFamily="2" charset="0"/>
                <a:ea typeface="+mn-ea"/>
                <a:cs typeface="Proxy 1" panose="00000400000000000000" pitchFamily="2" charset="0"/>
              </a:defRPr>
            </a:pPr>
            <a:endParaRPr lang="pt-PT"/>
          </a:p>
        </c:txPr>
        <c:crossAx val="49384064"/>
        <c:crosses val="autoZero"/>
        <c:crossBetween val="midCat"/>
        <c:majorUnit val="250"/>
      </c:valAx>
      <c:valAx>
        <c:axId val="49384064"/>
        <c:scaling>
          <c:orientation val="minMax"/>
          <c:min val="21.5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50" b="1" i="0" u="none" strike="noStrike" kern="1200" baseline="0">
                    <a:solidFill>
                      <a:sysClr val="windowText" lastClr="000000"/>
                    </a:solidFill>
                    <a:latin typeface="Proxy 1" panose="00000400000000000000" pitchFamily="2" charset="0"/>
                    <a:ea typeface="+mn-ea"/>
                    <a:cs typeface="Proxy 1" panose="00000400000000000000" pitchFamily="2" charset="0"/>
                  </a:defRPr>
                </a:pPr>
                <a:r>
                  <a:rPr lang="en-US" sz="1050" dirty="0"/>
                  <a:t>Power</a:t>
                </a:r>
                <a:r>
                  <a:rPr lang="en-US" sz="1050" baseline="0" dirty="0"/>
                  <a:t> supply output voltage [V]</a:t>
                </a:r>
                <a:endParaRPr lang="en-US" sz="1050" dirty="0"/>
              </a:p>
            </c:rich>
          </c:tx>
          <c:layout>
            <c:manualLayout>
              <c:xMode val="edge"/>
              <c:yMode val="edge"/>
              <c:x val="0"/>
              <c:y val="0.24213164487400785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1" i="0" u="none" strike="noStrike" kern="1200" baseline="0">
                <a:solidFill>
                  <a:sysClr val="windowText" lastClr="000000"/>
                </a:solidFill>
                <a:latin typeface="Proxy 1" panose="00000400000000000000" pitchFamily="2" charset="0"/>
                <a:ea typeface="+mn-ea"/>
                <a:cs typeface="Proxy 1" panose="00000400000000000000" pitchFamily="2" charset="0"/>
              </a:defRPr>
            </a:pPr>
            <a:endParaRPr lang="pt-PT"/>
          </a:p>
        </c:txPr>
        <c:crossAx val="49382144"/>
        <c:crosses val="autoZero"/>
        <c:crossBetween val="midCat"/>
      </c:valAx>
      <c:spPr>
        <a:solidFill>
          <a:sysClr val="window" lastClr="FFFFFF"/>
        </a:solidFill>
        <a:ln w="3175">
          <a:solidFill>
            <a:sysClr val="windowText" lastClr="000000"/>
          </a:solidFill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1" i="0" u="none" strike="noStrike" kern="1200" baseline="0">
              <a:solidFill>
                <a:sysClr val="windowText" lastClr="000000"/>
              </a:solidFill>
              <a:latin typeface="Proxy 1" panose="00000400000000000000" pitchFamily="2" charset="0"/>
              <a:ea typeface="+mn-ea"/>
              <a:cs typeface="Proxy 1" panose="00000400000000000000" pitchFamily="2" charset="0"/>
            </a:defRPr>
          </a:pPr>
          <a:endParaRPr lang="pt-PT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pt-PT"/>
    </a:p>
  </c:txPr>
  <c:externalData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pPr/>
              <a:t>26.10.2015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="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pPr/>
              <a:t>26.10.2015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="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xmlns="" val="2620075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929F8EE-FA09-4295-93B0-51286BB76B99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F00FEAF-2DA4-499F-B70C-7E1F18E9BAD7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B5ED0EC6-A29B-478A-9630-9AB8AE5EDD2A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97BC88D9-68C3-45CC-9088-62FD7AB6F52A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ECA2C89-C5F6-40A4-ACC5-4F45FF68749F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64527B6-2D44-4B06-9CBC-AEDD9A14A44F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E6286AF-F44A-4F4D-BCCE-EFB09EB9E13F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3151B3B2-2C39-411A-859A-C57679AF12EB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82FBDD4-E533-4423-9CA8-787345F4A136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98C1473-E233-4B36-B418-05F13282BE33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D9464C3-33E9-4DA8-BD4B-F11AE7DE5768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PLC Hardware Configuration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3CD2D7B-9ED3-48E9-B4D9-81234CCAFC9D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512419"/>
            <a:ext cx="6727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Project to generate the hardware configuration for vacuum PLC automatically from the database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205" y="2476077"/>
            <a:ext cx="5751125" cy="341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804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AWAKE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9CAC770-560B-48BD-8FE0-BB4673639584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201334"/>
            <a:ext cx="7470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Similar task to the HiRadMat project but on a larger project: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Setup project with hardware configuration, vacuum baseline functions and database exports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Deploy and verify the result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6270" y="1517196"/>
            <a:ext cx="6667500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63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D1221D-A176-4F3D-A630-F526C83552FD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0195" y="1958891"/>
            <a:ext cx="83627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00" dirty="0" smtClean="0">
                <a:latin typeface="+mj-lt"/>
              </a:rPr>
              <a:t>CERN/FCT Trainee Report</a:t>
            </a:r>
            <a:endParaRPr lang="en-GB" sz="44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0195" y="2735766"/>
            <a:ext cx="2847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Jorge Fraga – VSC/ICM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60195" y="3018264"/>
            <a:ext cx="27357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April 2014-October 2016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xmlns="" val="149256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Training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2001F1A-6906-45F3-9B32-37544081025A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0389" y="1932878"/>
            <a:ext cx="66832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400" dirty="0" smtClean="0"/>
              <a:t>Siemens STEP7: level 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400" dirty="0" smtClean="0"/>
              <a:t>WinCC-OA and JCOP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400" dirty="0" smtClean="0"/>
              <a:t>Sputter Ion Pumps: Operation and Working principles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400" dirty="0" smtClean="0"/>
              <a:t>WhiteHat computer security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400" dirty="0" smtClean="0"/>
              <a:t>French course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170999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HiRadMat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C40749-4254-4E46-A9BB-85A098912242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471961"/>
            <a:ext cx="64825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First </a:t>
            </a:r>
            <a:r>
              <a:rPr lang="pt-PT" dirty="0" smtClean="0"/>
              <a:t>experience with deployment </a:t>
            </a:r>
            <a:r>
              <a:rPr lang="pt-PT" dirty="0" smtClean="0"/>
              <a:t>of control system with vacuum framework.</a:t>
            </a:r>
          </a:p>
          <a:p>
            <a:endParaRPr lang="pt-P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Controls for one vacuum sector consisting of: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1 PLC</a:t>
            </a:r>
            <a:endParaRPr lang="pt-P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3 valves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4 gauges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Software interlock for safety valve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Test and debug software interlock function.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11074" y="4388924"/>
            <a:ext cx="3762900" cy="124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188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CHARM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EB8F55-7449-411A-B701-AE757608D3C6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7247" y="1346324"/>
            <a:ext cx="6482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Controls and data logging for radiance tolerance test of power supply crates for pumping groups.</a:t>
            </a:r>
          </a:p>
          <a:p>
            <a:endParaRPr lang="pt-PT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603771" y="2269654"/>
            <a:ext cx="26481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Developed skills: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SCL programming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pt-PT" dirty="0"/>
              <a:t>HMI - </a:t>
            </a:r>
            <a:r>
              <a:rPr lang="pt-PT" dirty="0" smtClean="0"/>
              <a:t>WinCCFlexible</a:t>
            </a:r>
            <a:endParaRPr lang="pt-PT" dirty="0"/>
          </a:p>
          <a:p>
            <a:endParaRPr lang="pt-PT" dirty="0" smtClean="0"/>
          </a:p>
          <a:p>
            <a:endParaRPr lang="pt-PT" dirty="0" smtClean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21655730"/>
              </p:ext>
            </p:extLst>
          </p:nvPr>
        </p:nvGraphicFramePr>
        <p:xfrm>
          <a:off x="1" y="2350231"/>
          <a:ext cx="6495846" cy="3806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8722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PMtrigger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448F6F-8CD2-4DC5-9C9A-794DB580550E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3073" y="161610"/>
            <a:ext cx="3389365" cy="56612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4273" y="1658844"/>
            <a:ext cx="50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SCADA script for reporting pressure in beam dump lines during a beam dump event.</a:t>
            </a:r>
          </a:p>
          <a:p>
            <a:endParaRPr lang="pt-PT" dirty="0"/>
          </a:p>
        </p:txBody>
      </p:sp>
      <p:sp>
        <p:nvSpPr>
          <p:cNvPr id="10" name="TextBox 9"/>
          <p:cNvSpPr txBox="1"/>
          <p:nvPr/>
        </p:nvSpPr>
        <p:spPr>
          <a:xfrm>
            <a:off x="364273" y="2952591"/>
            <a:ext cx="50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Any missing values generate an alarm that has to be checked by LHC operators.</a:t>
            </a:r>
          </a:p>
          <a:p>
            <a:endParaRPr lang="pt-PT" dirty="0"/>
          </a:p>
        </p:txBody>
      </p:sp>
      <p:sp>
        <p:nvSpPr>
          <p:cNvPr id="11" name="TextBox 10"/>
          <p:cNvSpPr txBox="1"/>
          <p:nvPr/>
        </p:nvSpPr>
        <p:spPr>
          <a:xfrm>
            <a:off x="371707" y="4314595"/>
            <a:ext cx="50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Provided valuable experience with WinCC-OA, CTRL scripting language and Oracle data archiving.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xmlns="" val="345958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Other responsabilities: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4AF7782-EC6B-44F4-A94B-2B9FB97EDEFA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6410" y="1538868"/>
            <a:ext cx="76943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PLC </a:t>
            </a:r>
            <a:r>
              <a:rPr lang="pt-PT" dirty="0" smtClean="0"/>
              <a:t>updates – organization, deployment, reporting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Vacuum monitoring – support for monitoring room computers and website.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Version control – stored PLC projects for all accelerators in version control software.</a:t>
            </a:r>
          </a:p>
        </p:txBody>
      </p:sp>
    </p:spTree>
    <p:extLst>
      <p:ext uri="{BB962C8B-B14F-4D97-AF65-F5344CB8AC3E}">
        <p14:creationId xmlns:p14="http://schemas.microsoft.com/office/powerpoint/2010/main" xmlns="" val="43395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1922" y="1211022"/>
            <a:ext cx="7470648" cy="1143000"/>
          </a:xfrm>
        </p:spPr>
        <p:txBody>
          <a:bodyPr>
            <a:normAutofit/>
          </a:bodyPr>
          <a:lstStyle/>
          <a:p>
            <a:r>
              <a:rPr lang="pt-PT" dirty="0" smtClean="0"/>
              <a:t>Current Projects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4ECA7D7-5ADB-4A14-8111-FCCFD262A520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248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Vacuum Data Convergence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15C94B-FBF4-4265-B3B5-AA5C03ACED13}" type="datetime3">
              <a:rPr lang="en-US" smtClean="0"/>
              <a:pPr/>
              <a:t>26 October 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Jorge Fraga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346076"/>
            <a:ext cx="9143999" cy="55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512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TE-VSC_presentation_conf_v1 (2).pptx" id="{278E721C-430A-4C17-87D7-D4E2DA97436B}" vid="{ED09338E-BB99-4CAA-8353-ECC4A45A65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TE-VSC_presentation_conf_v1</Template>
  <TotalTime>17641</TotalTime>
  <Words>296</Words>
  <Application>Microsoft Office PowerPoint</Application>
  <PresentationFormat>On-screen Show (4:3)</PresentationFormat>
  <Paragraphs>76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CERN(4-3)</vt:lpstr>
      <vt:lpstr>Slide 1</vt:lpstr>
      <vt:lpstr>Slide 2</vt:lpstr>
      <vt:lpstr>Training</vt:lpstr>
      <vt:lpstr>HiRadMat</vt:lpstr>
      <vt:lpstr>CHARM</vt:lpstr>
      <vt:lpstr>PMtrigger</vt:lpstr>
      <vt:lpstr>Other responsabilities:</vt:lpstr>
      <vt:lpstr>Current Projects</vt:lpstr>
      <vt:lpstr>Vacuum Data Convergence</vt:lpstr>
      <vt:lpstr>PLC Hardware Configuration</vt:lpstr>
      <vt:lpstr>AWAKE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 Fraga</dc:creator>
  <cp:lastModifiedBy>Jorge</cp:lastModifiedBy>
  <cp:revision>29</cp:revision>
  <dcterms:created xsi:type="dcterms:W3CDTF">2015-10-02T13:01:51Z</dcterms:created>
  <dcterms:modified xsi:type="dcterms:W3CDTF">2015-10-26T07:00:08Z</dcterms:modified>
</cp:coreProperties>
</file>