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66" r:id="rId23"/>
    <p:sldId id="278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9" autoAdjust="0"/>
    <p:restoredTop sz="94660"/>
  </p:normalViewPr>
  <p:slideViewPr>
    <p:cSldViewPr snapToGrid="0">
      <p:cViewPr>
        <p:scale>
          <a:sx n="80" d="100"/>
          <a:sy n="80" d="100"/>
        </p:scale>
        <p:origin x="120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05480-3343-4B10-998E-3D20733AB3C6}" type="datetimeFigureOut">
              <a:rPr lang="fr-FR" smtClean="0"/>
              <a:t>01/10/2015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94D3-BA0A-417B-9F54-5771AD58C1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783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05480-3343-4B10-998E-3D20733AB3C6}" type="datetimeFigureOut">
              <a:rPr lang="fr-FR" smtClean="0"/>
              <a:t>01/10/2015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94D3-BA0A-417B-9F54-5771AD58C1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7858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05480-3343-4B10-998E-3D20733AB3C6}" type="datetimeFigureOut">
              <a:rPr lang="fr-FR" smtClean="0"/>
              <a:t>01/10/2015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94D3-BA0A-417B-9F54-5771AD58C1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594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05480-3343-4B10-998E-3D20733AB3C6}" type="datetimeFigureOut">
              <a:rPr lang="fr-FR" smtClean="0"/>
              <a:t>01/10/2015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94D3-BA0A-417B-9F54-5771AD58C1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065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05480-3343-4B10-998E-3D20733AB3C6}" type="datetimeFigureOut">
              <a:rPr lang="fr-FR" smtClean="0"/>
              <a:t>01/10/2015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94D3-BA0A-417B-9F54-5771AD58C1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747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05480-3343-4B10-998E-3D20733AB3C6}" type="datetimeFigureOut">
              <a:rPr lang="fr-FR" smtClean="0"/>
              <a:t>01/10/2015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94D3-BA0A-417B-9F54-5771AD58C1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010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05480-3343-4B10-998E-3D20733AB3C6}" type="datetimeFigureOut">
              <a:rPr lang="fr-FR" smtClean="0"/>
              <a:t>01/10/2015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94D3-BA0A-417B-9F54-5771AD58C1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0077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05480-3343-4B10-998E-3D20733AB3C6}" type="datetimeFigureOut">
              <a:rPr lang="fr-FR" smtClean="0"/>
              <a:t>01/10/2015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94D3-BA0A-417B-9F54-5771AD58C1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8387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05480-3343-4B10-998E-3D20733AB3C6}" type="datetimeFigureOut">
              <a:rPr lang="fr-FR" smtClean="0"/>
              <a:t>01/10/2015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94D3-BA0A-417B-9F54-5771AD58C1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46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05480-3343-4B10-998E-3D20733AB3C6}" type="datetimeFigureOut">
              <a:rPr lang="fr-FR" smtClean="0"/>
              <a:t>01/10/2015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94D3-BA0A-417B-9F54-5771AD58C1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9651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05480-3343-4B10-998E-3D20733AB3C6}" type="datetimeFigureOut">
              <a:rPr lang="fr-FR" smtClean="0"/>
              <a:t>01/10/2015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194D3-BA0A-417B-9F54-5771AD58C1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2663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05480-3343-4B10-998E-3D20733AB3C6}" type="datetimeFigureOut">
              <a:rPr lang="fr-FR" smtClean="0"/>
              <a:t>01/10/2015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194D3-BA0A-417B-9F54-5771AD58C1F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187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EHN1 extension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45132"/>
            <a:ext cx="9144000" cy="1655762"/>
          </a:xfrm>
        </p:spPr>
        <p:txBody>
          <a:bodyPr/>
          <a:lstStyle/>
          <a:p>
            <a:r>
              <a:rPr lang="en-GB" dirty="0" smtClean="0"/>
              <a:t>S. Girod, V. Clerc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985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83" y="0"/>
            <a:ext cx="11971421" cy="685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37" y="170367"/>
            <a:ext cx="12066963" cy="656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8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415" y="0"/>
            <a:ext cx="101791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166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234" y="0"/>
            <a:ext cx="10399566" cy="686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259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978" y="0"/>
            <a:ext cx="9174947" cy="686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371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92" y="1034991"/>
            <a:ext cx="10058400" cy="441197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3228392" y="1856792"/>
            <a:ext cx="317242" cy="1119673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973216" y="2027854"/>
            <a:ext cx="317242" cy="1144554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573346" y="2136710"/>
            <a:ext cx="199054" cy="1293845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28392" y="1390261"/>
            <a:ext cx="6904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2.5m</a:t>
            </a:r>
            <a:endParaRPr lang="fr-FR" dirty="0"/>
          </a:p>
        </p:txBody>
      </p:sp>
      <p:sp>
        <p:nvSpPr>
          <p:cNvPr id="20" name="TextBox 19"/>
          <p:cNvSpPr txBox="1"/>
          <p:nvPr/>
        </p:nvSpPr>
        <p:spPr>
          <a:xfrm>
            <a:off x="4627984" y="3245889"/>
            <a:ext cx="6904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2.5m</a:t>
            </a:r>
            <a:endParaRPr lang="fr-FR" dirty="0"/>
          </a:p>
        </p:txBody>
      </p:sp>
      <p:sp>
        <p:nvSpPr>
          <p:cNvPr id="21" name="TextBox 20"/>
          <p:cNvSpPr txBox="1"/>
          <p:nvPr/>
        </p:nvSpPr>
        <p:spPr>
          <a:xfrm>
            <a:off x="7573346" y="1689613"/>
            <a:ext cx="6904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2.5m</a:t>
            </a:r>
            <a:endParaRPr lang="fr-FR" dirty="0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3760237" y="1942313"/>
            <a:ext cx="1076129" cy="31148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672873" y="1242516"/>
            <a:ext cx="5380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OK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04184" y="3613275"/>
            <a:ext cx="5380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OK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907331" y="991029"/>
            <a:ext cx="354174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Civil engineering drawing : it’s 2.7m</a:t>
            </a:r>
          </a:p>
        </p:txBody>
      </p:sp>
      <p:sp>
        <p:nvSpPr>
          <p:cNvPr id="28" name="Oval 27"/>
          <p:cNvSpPr/>
          <p:nvPr/>
        </p:nvSpPr>
        <p:spPr>
          <a:xfrm>
            <a:off x="5561045" y="1856792"/>
            <a:ext cx="354563" cy="3825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TextBox 28"/>
          <p:cNvSpPr txBox="1"/>
          <p:nvPr/>
        </p:nvSpPr>
        <p:spPr>
          <a:xfrm>
            <a:off x="6288833" y="261257"/>
            <a:ext cx="245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 think this corner is not here but more down.</a:t>
            </a:r>
            <a:endParaRPr lang="fr-FR" dirty="0"/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6671388" y="2044950"/>
            <a:ext cx="23328" cy="194397"/>
          </a:xfrm>
          <a:prstGeom prst="line">
            <a:avLst/>
          </a:prstGeom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915608" y="2058945"/>
            <a:ext cx="755780" cy="77765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28" idx="7"/>
          </p:cNvCxnSpPr>
          <p:nvPr/>
        </p:nvCxnSpPr>
        <p:spPr>
          <a:xfrm flipH="1">
            <a:off x="5863683" y="907588"/>
            <a:ext cx="425150" cy="10052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5736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033" y="230682"/>
            <a:ext cx="8552556" cy="638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3733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05" y="97884"/>
            <a:ext cx="4914268" cy="65828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494" y="97884"/>
            <a:ext cx="4945549" cy="662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477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000"/>
                    </a14:imgEffect>
                    <a14:imgEffect>
                      <a14:brightnessContrast brigh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2" y="974870"/>
            <a:ext cx="5433660" cy="40563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265" y="1343608"/>
            <a:ext cx="6287810" cy="368764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7399176" y="3750906"/>
            <a:ext cx="1343609" cy="37323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7081935" y="3163078"/>
            <a:ext cx="606489" cy="11943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022527" y="3788229"/>
            <a:ext cx="718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2000</a:t>
            </a:r>
            <a:endParaRPr lang="fr-FR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7184571" y="4157562"/>
            <a:ext cx="836155" cy="20193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1073021" y="4643106"/>
            <a:ext cx="6947705" cy="15524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420388" y="6204387"/>
            <a:ext cx="4678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Inside wall</a:t>
            </a:r>
            <a:br>
              <a:rPr lang="en-GB" dirty="0" smtClean="0"/>
            </a:br>
            <a:r>
              <a:rPr lang="en-GB" dirty="0" smtClean="0"/>
              <a:t>The thickness of this wall is 480mm, measured.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9775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301" y="0"/>
            <a:ext cx="9628625" cy="678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00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H2 Beam</a:t>
            </a:r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125"/>
            <a:ext cx="12192000" cy="623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2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6105" y="607403"/>
            <a:ext cx="5836555" cy="57734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83" y="502150"/>
            <a:ext cx="6470980" cy="610932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9772653" y="3597442"/>
            <a:ext cx="309812" cy="2868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9772653" y="3223405"/>
            <a:ext cx="309812" cy="2868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749317" y="1595006"/>
            <a:ext cx="425640" cy="11934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295857" y="1014411"/>
            <a:ext cx="953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ED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8742656" y="2978504"/>
            <a:ext cx="345063" cy="60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42656" y="2846477"/>
            <a:ext cx="345063" cy="60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8742656" y="3130596"/>
            <a:ext cx="345063" cy="60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8742656" y="3275984"/>
            <a:ext cx="345063" cy="60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8742656" y="3408011"/>
            <a:ext cx="345063" cy="60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8742656" y="3540358"/>
            <a:ext cx="345063" cy="60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Freeform 20"/>
          <p:cNvSpPr/>
          <p:nvPr/>
        </p:nvSpPr>
        <p:spPr>
          <a:xfrm>
            <a:off x="6954253" y="2698671"/>
            <a:ext cx="3011261" cy="544012"/>
          </a:xfrm>
          <a:custGeom>
            <a:avLst/>
            <a:gdLst>
              <a:gd name="connsiteX0" fmla="*/ 2935705 w 3011261"/>
              <a:gd name="connsiteY0" fmla="*/ 477666 h 544012"/>
              <a:gd name="connsiteX1" fmla="*/ 3007894 w 3011261"/>
              <a:gd name="connsiteY1" fmla="*/ 68592 h 544012"/>
              <a:gd name="connsiteX2" fmla="*/ 2839452 w 3011261"/>
              <a:gd name="connsiteY2" fmla="*/ 20466 h 544012"/>
              <a:gd name="connsiteX3" fmla="*/ 1900989 w 3011261"/>
              <a:gd name="connsiteY3" fmla="*/ 8434 h 544012"/>
              <a:gd name="connsiteX4" fmla="*/ 1359568 w 3011261"/>
              <a:gd name="connsiteY4" fmla="*/ 32497 h 544012"/>
              <a:gd name="connsiteX5" fmla="*/ 878305 w 3011261"/>
              <a:gd name="connsiteY5" fmla="*/ 345318 h 544012"/>
              <a:gd name="connsiteX6" fmla="*/ 204536 w 3011261"/>
              <a:gd name="connsiteY6" fmla="*/ 525792 h 544012"/>
              <a:gd name="connsiteX7" fmla="*/ 0 w 3011261"/>
              <a:gd name="connsiteY7" fmla="*/ 537824 h 544012"/>
              <a:gd name="connsiteX8" fmla="*/ 0 w 3011261"/>
              <a:gd name="connsiteY8" fmla="*/ 537824 h 544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1261" h="544012">
                <a:moveTo>
                  <a:pt x="2935705" y="477666"/>
                </a:moveTo>
                <a:cubicBezTo>
                  <a:pt x="2979820" y="311229"/>
                  <a:pt x="3023936" y="144792"/>
                  <a:pt x="3007894" y="68592"/>
                </a:cubicBezTo>
                <a:cubicBezTo>
                  <a:pt x="2991852" y="-7608"/>
                  <a:pt x="3023936" y="30492"/>
                  <a:pt x="2839452" y="20466"/>
                </a:cubicBezTo>
                <a:cubicBezTo>
                  <a:pt x="2654968" y="10440"/>
                  <a:pt x="2147636" y="6429"/>
                  <a:pt x="1900989" y="8434"/>
                </a:cubicBezTo>
                <a:cubicBezTo>
                  <a:pt x="1654342" y="10439"/>
                  <a:pt x="1530015" y="-23650"/>
                  <a:pt x="1359568" y="32497"/>
                </a:cubicBezTo>
                <a:cubicBezTo>
                  <a:pt x="1189121" y="88644"/>
                  <a:pt x="1070810" y="263102"/>
                  <a:pt x="878305" y="345318"/>
                </a:cubicBezTo>
                <a:cubicBezTo>
                  <a:pt x="685800" y="427534"/>
                  <a:pt x="350920" y="493708"/>
                  <a:pt x="204536" y="525792"/>
                </a:cubicBezTo>
                <a:cubicBezTo>
                  <a:pt x="58152" y="557876"/>
                  <a:pt x="0" y="537824"/>
                  <a:pt x="0" y="537824"/>
                </a:cubicBezTo>
                <a:lnTo>
                  <a:pt x="0" y="537824"/>
                </a:lnTo>
              </a:path>
            </a:pathLst>
          </a:cu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extBox 21"/>
          <p:cNvSpPr txBox="1"/>
          <p:nvPr/>
        </p:nvSpPr>
        <p:spPr>
          <a:xfrm>
            <a:off x="6916025" y="1027906"/>
            <a:ext cx="953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Flexible </a:t>
            </a:r>
            <a:r>
              <a:rPr lang="en-GB" dirty="0" err="1" smtClean="0"/>
              <a:t>aimant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29146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536" y="-59583"/>
            <a:ext cx="9745579" cy="691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6253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840" y="0"/>
            <a:ext cx="91883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31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73" y="96128"/>
            <a:ext cx="12137895" cy="6402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688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H2 Beam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7244" y="0"/>
            <a:ext cx="77555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60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H2 beam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4444" y="90311"/>
            <a:ext cx="9087556" cy="666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82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H2 beam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723" y="105510"/>
            <a:ext cx="9114692" cy="664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72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H2 beam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6585" y="0"/>
            <a:ext cx="8745415" cy="685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51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H2 beam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06" y="1323628"/>
            <a:ext cx="10937631" cy="553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24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41" y="1"/>
            <a:ext cx="119717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32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H4 beam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0970" y="560733"/>
            <a:ext cx="8300609" cy="577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97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51</Words>
  <Application>Microsoft Office PowerPoint</Application>
  <PresentationFormat>Widescreen</PresentationFormat>
  <Paragraphs>20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EHN1 extension</vt:lpstr>
      <vt:lpstr>H2 Beam</vt:lpstr>
      <vt:lpstr>H2 Beam</vt:lpstr>
      <vt:lpstr>H2 beam</vt:lpstr>
      <vt:lpstr>H2 beam</vt:lpstr>
      <vt:lpstr>H2 beam</vt:lpstr>
      <vt:lpstr>H2 beam</vt:lpstr>
      <vt:lpstr>PowerPoint Presentation</vt:lpstr>
      <vt:lpstr>H4 beam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EHN1 extension</dc:title>
  <dc:creator>Sylvain Girod</dc:creator>
  <cp:lastModifiedBy>Sylvain Girod</cp:lastModifiedBy>
  <cp:revision>9</cp:revision>
  <dcterms:created xsi:type="dcterms:W3CDTF">2015-10-01T09:25:22Z</dcterms:created>
  <dcterms:modified xsi:type="dcterms:W3CDTF">2015-10-01T11:49:16Z</dcterms:modified>
</cp:coreProperties>
</file>