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9E36B-E307-42F4-982C-1CBD25396FF2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6EDEA-B1C3-494D-B6D6-32D91DB8BE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423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6EDEA-B1C3-494D-B6D6-32D91DB8BED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55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16B6-B897-409E-8C41-F24E2909F83A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5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19EA-A824-4D68-BFE7-887B05CBFED3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82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52E7-B8AD-48AB-A458-BA0CDC189FEE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51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09FF1-BE29-4394-A302-D9E737A4C6A3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2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DA0D-3720-4CAC-9257-0633118A0082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63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46C0-FCEE-4717-BDD9-DC2C05E960E5}" type="datetime1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35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0EC9-AAB6-491B-9F65-FFDBBB88FB98}" type="datetime1">
              <a:rPr lang="fr-FR" smtClean="0"/>
              <a:t>01/10/2015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86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EA117-EF50-497D-924E-CF392BB9A36E}" type="datetime1">
              <a:rPr lang="fr-FR" smtClean="0"/>
              <a:t>01/10/2015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55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5A4F9-DEDB-43BE-8836-49D238E88D7E}" type="datetime1">
              <a:rPr lang="fr-FR" smtClean="0"/>
              <a:t>01/10/2015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66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EEFA-1D1C-4630-8AF2-7CCE06F1A7E8}" type="datetime1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697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04791-7905-4627-B55A-F7238F9F4E1A}" type="datetime1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446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04966-C4E5-448F-BC2B-5EE6C9B335AA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36AB3-5E35-4743-9A5B-4662ACCED5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78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EHN1 extension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400" dirty="0" smtClean="0"/>
              <a:t>Quai H4</a:t>
            </a:r>
            <a:endParaRPr lang="en-GB" sz="4400" dirty="0"/>
          </a:p>
          <a:p>
            <a:endParaRPr lang="en-GB" dirty="0" smtClean="0"/>
          </a:p>
          <a:p>
            <a:r>
              <a:rPr lang="en-GB" dirty="0" smtClean="0"/>
              <a:t>S. Girod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C00D-2468-4C31-BAB4-E85229B83385}" type="datetime1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481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H4 beam line magnets - tot: 116t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2" y="2789987"/>
            <a:ext cx="12177328" cy="3836886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2450592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55186"/>
              <a:gd name="adj4" fmla="val 1629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QPL</a:t>
            </a:r>
          </a:p>
          <a:p>
            <a:pPr algn="ctr"/>
            <a:r>
              <a:rPr lang="en-GB" sz="2000" dirty="0" smtClean="0"/>
              <a:t> 11 t</a:t>
            </a:r>
            <a:endParaRPr lang="fr-FR" sz="2000" dirty="0"/>
          </a:p>
        </p:txBody>
      </p:sp>
      <p:sp>
        <p:nvSpPr>
          <p:cNvPr id="7" name="Line Callout 1 6"/>
          <p:cNvSpPr/>
          <p:nvPr/>
        </p:nvSpPr>
        <p:spPr>
          <a:xfrm>
            <a:off x="3182112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52073"/>
              <a:gd name="adj4" fmla="val 12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8" name="Line Callout 1 7"/>
          <p:cNvSpPr/>
          <p:nvPr/>
        </p:nvSpPr>
        <p:spPr>
          <a:xfrm>
            <a:off x="3913632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67638"/>
              <a:gd name="adj4" fmla="val 45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9" name="Line Callout 1 8"/>
          <p:cNvSpPr/>
          <p:nvPr/>
        </p:nvSpPr>
        <p:spPr>
          <a:xfrm>
            <a:off x="4645152" y="1472240"/>
            <a:ext cx="841248" cy="783279"/>
          </a:xfrm>
          <a:prstGeom prst="borderCallout1">
            <a:avLst>
              <a:gd name="adj1" fmla="val 101246"/>
              <a:gd name="adj2" fmla="val 53931"/>
              <a:gd name="adj3" fmla="val 355186"/>
              <a:gd name="adj4" fmla="val 5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MBPL</a:t>
            </a:r>
          </a:p>
          <a:p>
            <a:pPr algn="ctr"/>
            <a:r>
              <a:rPr lang="en-GB" sz="2000" dirty="0" smtClean="0"/>
              <a:t>30t</a:t>
            </a:r>
            <a:endParaRPr lang="fr-FR" sz="2000" dirty="0"/>
          </a:p>
        </p:txBody>
      </p:sp>
      <p:sp>
        <p:nvSpPr>
          <p:cNvPr id="10" name="Line Callout 1 9"/>
          <p:cNvSpPr/>
          <p:nvPr/>
        </p:nvSpPr>
        <p:spPr>
          <a:xfrm>
            <a:off x="6245352" y="1472240"/>
            <a:ext cx="841248" cy="783279"/>
          </a:xfrm>
          <a:prstGeom prst="borderCallout1">
            <a:avLst>
              <a:gd name="adj1" fmla="val 101246"/>
              <a:gd name="adj2" fmla="val 53931"/>
              <a:gd name="adj3" fmla="val 367638"/>
              <a:gd name="adj4" fmla="val -410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MBPL</a:t>
            </a:r>
          </a:p>
          <a:p>
            <a:pPr algn="ctr"/>
            <a:r>
              <a:rPr lang="en-GB" sz="2000" dirty="0" smtClean="0"/>
              <a:t>30t</a:t>
            </a:r>
            <a:endParaRPr lang="fr-FR" sz="2000" dirty="0"/>
          </a:p>
        </p:txBody>
      </p:sp>
      <p:sp>
        <p:nvSpPr>
          <p:cNvPr id="11" name="Line Callout 1 10"/>
          <p:cNvSpPr/>
          <p:nvPr/>
        </p:nvSpPr>
        <p:spPr>
          <a:xfrm>
            <a:off x="5542788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66081"/>
              <a:gd name="adj4" fmla="val -29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12" name="Line Callout 1 11"/>
          <p:cNvSpPr/>
          <p:nvPr/>
        </p:nvSpPr>
        <p:spPr>
          <a:xfrm>
            <a:off x="7142988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83203"/>
              <a:gd name="adj4" fmla="val -1314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13" name="Line Callout 1 12"/>
          <p:cNvSpPr/>
          <p:nvPr/>
        </p:nvSpPr>
        <p:spPr>
          <a:xfrm>
            <a:off x="7845552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86316"/>
              <a:gd name="adj4" fmla="val -184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14" name="Line Callout 1 13"/>
          <p:cNvSpPr/>
          <p:nvPr/>
        </p:nvSpPr>
        <p:spPr>
          <a:xfrm>
            <a:off x="8574024" y="1472240"/>
            <a:ext cx="646176" cy="783279"/>
          </a:xfrm>
          <a:prstGeom prst="borderCallout1">
            <a:avLst>
              <a:gd name="adj1" fmla="val 101246"/>
              <a:gd name="adj2" fmla="val 53931"/>
              <a:gd name="adj3" fmla="val 397212"/>
              <a:gd name="adj4" fmla="val -229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QPS</a:t>
            </a:r>
          </a:p>
          <a:p>
            <a:pPr algn="ctr"/>
            <a:r>
              <a:rPr lang="en-GB" sz="2000" dirty="0" smtClean="0"/>
              <a:t> 5 t</a:t>
            </a:r>
            <a:endParaRPr lang="fr-FR" sz="2000" dirty="0"/>
          </a:p>
        </p:txBody>
      </p:sp>
      <p:sp>
        <p:nvSpPr>
          <p:cNvPr id="15" name="Line Callout 1 14"/>
          <p:cNvSpPr/>
          <p:nvPr/>
        </p:nvSpPr>
        <p:spPr>
          <a:xfrm>
            <a:off x="9302496" y="1472240"/>
            <a:ext cx="841248" cy="783279"/>
          </a:xfrm>
          <a:prstGeom prst="borderCallout1">
            <a:avLst>
              <a:gd name="adj1" fmla="val 101246"/>
              <a:gd name="adj2" fmla="val 53931"/>
              <a:gd name="adj3" fmla="val 408108"/>
              <a:gd name="adj4" fmla="val -217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MBPS</a:t>
            </a:r>
          </a:p>
          <a:p>
            <a:pPr algn="ctr"/>
            <a:r>
              <a:rPr lang="en-GB" sz="2000" dirty="0" smtClean="0"/>
              <a:t>15t</a:t>
            </a:r>
            <a:endParaRPr lang="fr-FR" sz="20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C1201-50D6-4DEB-B4B7-261CBF6AA186}" type="datetime1">
              <a:rPr lang="fr-FR" smtClean="0"/>
              <a:t>01/10/2015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460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038" y="-9253"/>
            <a:ext cx="9884614" cy="67431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023486" y="2702044"/>
            <a:ext cx="3852802" cy="3367057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9091608">
            <a:off x="4364670" y="3739683"/>
            <a:ext cx="11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16 m</a:t>
            </a:r>
            <a:endParaRPr lang="fr-FR" sz="28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061736" y="1825625"/>
            <a:ext cx="1171883" cy="1051687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8383376" y="938784"/>
            <a:ext cx="1260496" cy="119712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091608">
            <a:off x="6919986" y="1908666"/>
            <a:ext cx="11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8 m</a:t>
            </a:r>
            <a:endParaRPr lang="fr-FR" sz="2800" dirty="0"/>
          </a:p>
        </p:txBody>
      </p:sp>
      <p:sp>
        <p:nvSpPr>
          <p:cNvPr id="19" name="TextBox 18"/>
          <p:cNvSpPr txBox="1"/>
          <p:nvPr/>
        </p:nvSpPr>
        <p:spPr>
          <a:xfrm rot="19091608">
            <a:off x="8786126" y="1099953"/>
            <a:ext cx="145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11.2 m</a:t>
            </a:r>
            <a:endParaRPr lang="fr-FR" sz="2800" dirty="0"/>
          </a:p>
        </p:txBody>
      </p:sp>
      <p:sp>
        <p:nvSpPr>
          <p:cNvPr id="20" name="TextBox 19"/>
          <p:cNvSpPr txBox="1"/>
          <p:nvPr/>
        </p:nvSpPr>
        <p:spPr>
          <a:xfrm rot="1375869">
            <a:off x="2455830" y="4581189"/>
            <a:ext cx="11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5.6 m</a:t>
            </a:r>
            <a:endParaRPr lang="fr-FR" sz="28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023872" y="4730496"/>
            <a:ext cx="1880324" cy="83113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16192" y="2835691"/>
            <a:ext cx="359710" cy="9331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893953">
            <a:off x="7621646" y="2588808"/>
            <a:ext cx="11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4.8m</a:t>
            </a:r>
            <a:endParaRPr lang="fr-FR" sz="2800" dirty="0"/>
          </a:p>
        </p:txBody>
      </p:sp>
      <p:sp>
        <p:nvSpPr>
          <p:cNvPr id="27" name="TextBox 26"/>
          <p:cNvSpPr txBox="1"/>
          <p:nvPr/>
        </p:nvSpPr>
        <p:spPr>
          <a:xfrm rot="846780">
            <a:off x="8640770" y="809605"/>
            <a:ext cx="11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4.8m</a:t>
            </a:r>
            <a:endParaRPr lang="fr-FR" sz="2800" dirty="0"/>
          </a:p>
        </p:txBody>
      </p:sp>
      <p:sp>
        <p:nvSpPr>
          <p:cNvPr id="29" name="Line Callout 1 28"/>
          <p:cNvSpPr/>
          <p:nvPr/>
        </p:nvSpPr>
        <p:spPr>
          <a:xfrm>
            <a:off x="1879491" y="447870"/>
            <a:ext cx="1802454" cy="1418272"/>
          </a:xfrm>
          <a:prstGeom prst="borderCallout1">
            <a:avLst>
              <a:gd name="adj1" fmla="val 96435"/>
              <a:gd name="adj2" fmla="val 54719"/>
              <a:gd name="adj3" fmla="val 275313"/>
              <a:gd name="adj4" fmla="val 73073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Tapis </a:t>
            </a:r>
            <a:r>
              <a:rPr lang="en-GB" sz="2400" dirty="0" err="1" smtClean="0">
                <a:solidFill>
                  <a:schemeClr val="tx1"/>
                </a:solidFill>
              </a:rPr>
              <a:t>ht</a:t>
            </a:r>
            <a:r>
              <a:rPr lang="en-GB" sz="2400" dirty="0" smtClean="0">
                <a:solidFill>
                  <a:schemeClr val="tx1"/>
                </a:solidFill>
              </a:rPr>
              <a:t> 800mm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334 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D46-9A67-4BF2-A6FC-7C10528ECB4C}" type="datetime1">
              <a:rPr lang="fr-FR" smtClean="0"/>
              <a:t>01/10/2015</a:t>
            </a:fld>
            <a:endParaRPr lang="fr-FR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42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 rot="19091608">
            <a:off x="8786126" y="1099953"/>
            <a:ext cx="1451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11.2 m</a:t>
            </a:r>
            <a:endParaRPr lang="fr-FR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080" y="24384"/>
            <a:ext cx="9729216" cy="6775577"/>
          </a:xfrm>
          <a:prstGeom prst="rect">
            <a:avLst/>
          </a:prstGeom>
        </p:spPr>
      </p:pic>
      <p:sp>
        <p:nvSpPr>
          <p:cNvPr id="17" name="Line Callout 1 16"/>
          <p:cNvSpPr/>
          <p:nvPr/>
        </p:nvSpPr>
        <p:spPr>
          <a:xfrm>
            <a:off x="2414015" y="365125"/>
            <a:ext cx="1731265" cy="1418272"/>
          </a:xfrm>
          <a:prstGeom prst="borderCallout1">
            <a:avLst>
              <a:gd name="adj1" fmla="val 52170"/>
              <a:gd name="adj2" fmla="val 99653"/>
              <a:gd name="adj3" fmla="val 52064"/>
              <a:gd name="adj4" fmla="val 245713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Beam dump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80 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B3DA-D91A-4B41-AAA7-19A052C317DF}" type="datetime1">
              <a:rPr lang="fr-FR" smtClean="0"/>
              <a:t>01/10/2015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35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26" y="0"/>
            <a:ext cx="10475928" cy="6720407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1787856" y="339885"/>
            <a:ext cx="2180003" cy="1418272"/>
          </a:xfrm>
          <a:prstGeom prst="borderCallout1">
            <a:avLst>
              <a:gd name="adj1" fmla="val 52170"/>
              <a:gd name="adj2" fmla="val 99653"/>
              <a:gd name="adj3" fmla="val 158877"/>
              <a:gd name="adj4" fmla="val 139374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Target shielding 292 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5304" y="4735773"/>
            <a:ext cx="313898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Total: 882 t</a:t>
            </a:r>
            <a:endParaRPr lang="fr-FR" sz="4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4D70-BC9A-4C57-9F40-04DEF2683D73}" type="datetime1">
              <a:rPr lang="fr-FR" smtClean="0"/>
              <a:t>01/10/2015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294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very draft proposal for supporting structure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281" y="1380750"/>
            <a:ext cx="8129755" cy="5477250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7110484" y="4885898"/>
            <a:ext cx="1483966" cy="830109"/>
          </a:xfrm>
          <a:prstGeom prst="borderCallout1">
            <a:avLst>
              <a:gd name="adj1" fmla="val -3729"/>
              <a:gd name="adj2" fmla="val 49071"/>
              <a:gd name="adj3" fmla="val -128839"/>
              <a:gd name="adj4" fmla="val 3261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HEB 400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D57A9-18F8-477A-ACFB-CC64A0E06BB6}" type="datetime1">
              <a:rPr lang="fr-FR" smtClean="0"/>
              <a:t>01/10/2015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09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072" y="1196832"/>
            <a:ext cx="8431034" cy="5661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very draft proposal for supporting structure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Line Callout 1 4"/>
          <p:cNvSpPr/>
          <p:nvPr/>
        </p:nvSpPr>
        <p:spPr>
          <a:xfrm>
            <a:off x="7165074" y="5481791"/>
            <a:ext cx="1869743" cy="1028191"/>
          </a:xfrm>
          <a:prstGeom prst="borderCallout1">
            <a:avLst>
              <a:gd name="adj1" fmla="val -3729"/>
              <a:gd name="adj2" fmla="val 49071"/>
              <a:gd name="adj3" fmla="val -128839"/>
              <a:gd name="adj4" fmla="val 3261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Concrete blocks </a:t>
            </a:r>
            <a:r>
              <a:rPr lang="en-GB" sz="2400" dirty="0" smtClean="0">
                <a:solidFill>
                  <a:schemeClr val="tx1"/>
                </a:solidFill>
              </a:rPr>
              <a:t>pillar 1137 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39726-AB7A-45EB-8CEF-002634221DC2}" type="datetime1">
              <a:rPr lang="fr-FR" smtClean="0"/>
              <a:t>01/10/2015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878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10330115" cy="6835427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2197289" y="5148772"/>
            <a:ext cx="1869743" cy="1028191"/>
          </a:xfrm>
          <a:prstGeom prst="borderCallout1">
            <a:avLst>
              <a:gd name="adj1" fmla="val -3729"/>
              <a:gd name="adj2" fmla="val 49071"/>
              <a:gd name="adj3" fmla="val -1413"/>
              <a:gd name="adj4" fmla="val 49246"/>
            </a:avLst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Tot 800 m³ concrete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B315-7043-4726-80E6-E30E054C82AF}" type="datetime1">
              <a:rPr lang="fr-FR" smtClean="0"/>
              <a:t>01/10/2015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36AB3-5E35-4743-9A5B-4662ACCED59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801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150</Words>
  <Application>Microsoft Office PowerPoint</Application>
  <PresentationFormat>Widescreen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EHN1 extension</vt:lpstr>
      <vt:lpstr>H4 beam line magnets - tot: 116t</vt:lpstr>
      <vt:lpstr>PowerPoint Presentation</vt:lpstr>
      <vt:lpstr>PowerPoint Presentation</vt:lpstr>
      <vt:lpstr>PowerPoint Presentation</vt:lpstr>
      <vt:lpstr>very draft proposal for supporting structure</vt:lpstr>
      <vt:lpstr>very draft proposal for supporting structure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Quai EHN1 extensio</dc:title>
  <dc:creator>Sylvain Girod</dc:creator>
  <cp:lastModifiedBy>Sylvain Girod</cp:lastModifiedBy>
  <cp:revision>12</cp:revision>
  <dcterms:created xsi:type="dcterms:W3CDTF">2015-10-01T09:40:47Z</dcterms:created>
  <dcterms:modified xsi:type="dcterms:W3CDTF">2015-10-01T11:17:57Z</dcterms:modified>
</cp:coreProperties>
</file>