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71" r:id="rId2"/>
    <p:sldId id="270" r:id="rId3"/>
    <p:sldId id="269" r:id="rId4"/>
    <p:sldId id="275" r:id="rId5"/>
    <p:sldId id="277" r:id="rId6"/>
    <p:sldId id="274" r:id="rId7"/>
    <p:sldId id="276" r:id="rId8"/>
    <p:sldId id="272" r:id="rId9"/>
    <p:sldId id="273" r:id="rId10"/>
    <p:sldId id="27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FF01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21" autoAdjust="0"/>
    <p:restoredTop sz="93730" autoAdjust="0"/>
  </p:normalViewPr>
  <p:slideViewPr>
    <p:cSldViewPr snapToGrid="0">
      <p:cViewPr varScale="1">
        <p:scale>
          <a:sx n="61" d="100"/>
          <a:sy n="61" d="100"/>
        </p:scale>
        <p:origin x="-166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9A478A-92D9-4F8C-8971-6194C0BA2BCF}" type="datetimeFigureOut">
              <a:rPr lang="en-GB" smtClean="0"/>
              <a:t>02/10/2015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5943D6-7D59-492F-AD85-54F98A6C2F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9163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6E804-BCB0-400E-93A4-DD283FAA5D8E}" type="datetimeFigureOut">
              <a:rPr lang="en-GB" smtClean="0"/>
              <a:t>02/10/2015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AA7B0-8F79-4F29-976D-B7A53BDE04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375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6E804-BCB0-400E-93A4-DD283FAA5D8E}" type="datetimeFigureOut">
              <a:rPr lang="en-GB" smtClean="0"/>
              <a:t>02/10/2015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AA7B0-8F79-4F29-976D-B7A53BDE04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163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6E804-BCB0-400E-93A4-DD283FAA5D8E}" type="datetimeFigureOut">
              <a:rPr lang="en-GB" smtClean="0"/>
              <a:t>02/10/2015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AA7B0-8F79-4F29-976D-B7A53BDE04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6826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6E804-BCB0-400E-93A4-DD283FAA5D8E}" type="datetimeFigureOut">
              <a:rPr lang="en-GB" smtClean="0"/>
              <a:t>02/10/2015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AA7B0-8F79-4F29-976D-B7A53BDE04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1161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6E804-BCB0-400E-93A4-DD283FAA5D8E}" type="datetimeFigureOut">
              <a:rPr lang="en-GB" smtClean="0"/>
              <a:t>02/10/2015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AA7B0-8F79-4F29-976D-B7A53BDE04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449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6E804-BCB0-400E-93A4-DD283FAA5D8E}" type="datetimeFigureOut">
              <a:rPr lang="en-GB" smtClean="0"/>
              <a:t>02/10/2015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AA7B0-8F79-4F29-976D-B7A53BDE04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8294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6E804-BCB0-400E-93A4-DD283FAA5D8E}" type="datetimeFigureOut">
              <a:rPr lang="en-GB" smtClean="0"/>
              <a:t>02/10/2015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AA7B0-8F79-4F29-976D-B7A53BDE04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7218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6E804-BCB0-400E-93A4-DD283FAA5D8E}" type="datetimeFigureOut">
              <a:rPr lang="en-GB" smtClean="0"/>
              <a:t>02/10/2015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AA7B0-8F79-4F29-976D-B7A53BDE04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834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6E804-BCB0-400E-93A4-DD283FAA5D8E}" type="datetimeFigureOut">
              <a:rPr lang="en-GB" smtClean="0"/>
              <a:t>02/10/2015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AA7B0-8F79-4F29-976D-B7A53BDE04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957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6E804-BCB0-400E-93A4-DD283FAA5D8E}" type="datetimeFigureOut">
              <a:rPr lang="en-GB" smtClean="0"/>
              <a:t>02/10/2015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AA7B0-8F79-4F29-976D-B7A53BDE04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129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6E804-BCB0-400E-93A4-DD283FAA5D8E}" type="datetimeFigureOut">
              <a:rPr lang="en-GB" smtClean="0"/>
              <a:t>02/10/2015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AA7B0-8F79-4F29-976D-B7A53BDE04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6218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96E804-BCB0-400E-93A4-DD283FAA5D8E}" type="datetimeFigureOut">
              <a:rPr lang="en-GB" smtClean="0"/>
              <a:t>02/10/2015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1AA7B0-8F79-4F29-976D-B7A53BDE04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938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976" y="1571468"/>
            <a:ext cx="8375128" cy="379488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0"/>
            <a:ext cx="64719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 smtClean="0"/>
              <a:t>OLD MODEL FOR SIMULATION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3937641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91127"/>
            <a:ext cx="8942220" cy="555858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5011" y="237020"/>
            <a:ext cx="682699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err="1" smtClean="0"/>
              <a:t>Comparison</a:t>
            </a:r>
            <a:r>
              <a:rPr lang="fr-FR" sz="2800" dirty="0" smtClean="0"/>
              <a:t> </a:t>
            </a:r>
            <a:r>
              <a:rPr lang="fr-FR" sz="2800" dirty="0" err="1" smtClean="0"/>
              <a:t>between</a:t>
            </a:r>
            <a:r>
              <a:rPr lang="fr-FR" sz="2800" dirty="0" smtClean="0"/>
              <a:t> 8 mm and 110 mm gap </a:t>
            </a:r>
          </a:p>
          <a:p>
            <a:r>
              <a:rPr lang="fr-FR" sz="2800" dirty="0" err="1" smtClean="0"/>
              <a:t>Impedance</a:t>
            </a:r>
            <a:r>
              <a:rPr lang="fr-FR" sz="2800" dirty="0" smtClean="0"/>
              <a:t> </a:t>
            </a:r>
            <a:r>
              <a:rPr lang="fr-FR" sz="2800" dirty="0" err="1" smtClean="0"/>
              <a:t>along</a:t>
            </a:r>
            <a:r>
              <a:rPr lang="fr-FR" sz="2800" dirty="0" smtClean="0"/>
              <a:t> Z direction</a:t>
            </a:r>
            <a:endParaRPr lang="en-GB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2148028" y="4115572"/>
            <a:ext cx="9681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2060"/>
                </a:solidFill>
              </a:rPr>
              <a:t>8 mm</a:t>
            </a:r>
          </a:p>
          <a:p>
            <a:r>
              <a:rPr lang="fr-FR" dirty="0" smtClean="0"/>
              <a:t>110 mm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7083" y="275084"/>
            <a:ext cx="932449" cy="116979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9532" y="100195"/>
            <a:ext cx="1837217" cy="136207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9187056" y="5741"/>
            <a:ext cx="1058779" cy="17084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0702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141" y="4127652"/>
            <a:ext cx="8706219" cy="201742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141" y="1395804"/>
            <a:ext cx="8710373" cy="175837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0"/>
            <a:ext cx="37053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 smtClean="0"/>
              <a:t>NEW GEOMETRY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1108353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9349" y="3782161"/>
            <a:ext cx="6024524" cy="28604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348" y="665434"/>
            <a:ext cx="4465864" cy="279408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5927" y="681060"/>
            <a:ext cx="3501158" cy="212413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0" y="0"/>
            <a:ext cx="67300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 smtClean="0"/>
              <a:t>MODEL USED FOR SIMULATION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2261980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2300" y="180975"/>
            <a:ext cx="1837217" cy="1362075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>
            <a:off x="6405310" y="784535"/>
            <a:ext cx="9657" cy="58123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6378335" y="784535"/>
            <a:ext cx="527290" cy="9526"/>
          </a:xfrm>
          <a:prstGeom prst="straightConnector1">
            <a:avLst/>
          </a:prstGeom>
          <a:ln w="571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094283" y="881062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x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15865" y="415203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6"/>
                </a:solidFill>
              </a:rPr>
              <a:t>y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6282811" y="696429"/>
            <a:ext cx="222490" cy="2155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6002810" y="434892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1"/>
                </a:solidFill>
              </a:rPr>
              <a:t>z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2863" y="1630051"/>
            <a:ext cx="9186863" cy="5075549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158664" y="696429"/>
            <a:ext cx="49359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err="1" smtClean="0"/>
              <a:t>Impedance</a:t>
            </a:r>
            <a:r>
              <a:rPr lang="fr-FR" sz="2800" dirty="0" smtClean="0"/>
              <a:t> </a:t>
            </a:r>
            <a:r>
              <a:rPr lang="fr-FR" sz="2800" dirty="0" err="1" smtClean="0"/>
              <a:t>along</a:t>
            </a:r>
            <a:r>
              <a:rPr lang="fr-FR" sz="2800" dirty="0" smtClean="0"/>
              <a:t> Z-axis real part</a:t>
            </a:r>
            <a:endParaRPr lang="en-GB" sz="2800" dirty="0"/>
          </a:p>
        </p:txBody>
      </p:sp>
      <p:sp>
        <p:nvSpPr>
          <p:cNvPr id="28" name="TextBox 27"/>
          <p:cNvSpPr txBox="1"/>
          <p:nvPr/>
        </p:nvSpPr>
        <p:spPr>
          <a:xfrm>
            <a:off x="2050271" y="2945501"/>
            <a:ext cx="6511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  <a:t>NEW</a:t>
            </a:r>
          </a:p>
          <a:p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OLD</a:t>
            </a:r>
            <a:endParaRPr lang="en-GB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4332" y="349186"/>
            <a:ext cx="932449" cy="11697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87533" y="129202"/>
            <a:ext cx="843791" cy="1503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915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2300" y="180975"/>
            <a:ext cx="1837217" cy="1362075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>
            <a:off x="6405310" y="784535"/>
            <a:ext cx="9657" cy="58123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6378335" y="784535"/>
            <a:ext cx="527290" cy="9526"/>
          </a:xfrm>
          <a:prstGeom prst="straightConnector1">
            <a:avLst/>
          </a:prstGeom>
          <a:ln w="571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094283" y="881062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x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15865" y="415203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6"/>
                </a:solidFill>
              </a:rPr>
              <a:t>y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6282811" y="696429"/>
            <a:ext cx="222490" cy="2155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6002810" y="434892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1"/>
                </a:solidFill>
              </a:rPr>
              <a:t>z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8664" y="696429"/>
            <a:ext cx="58063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err="1" smtClean="0"/>
              <a:t>Impedance</a:t>
            </a:r>
            <a:r>
              <a:rPr lang="fr-FR" sz="2800" dirty="0" smtClean="0"/>
              <a:t> </a:t>
            </a:r>
            <a:r>
              <a:rPr lang="fr-FR" sz="2800" dirty="0" err="1" smtClean="0"/>
              <a:t>along</a:t>
            </a:r>
            <a:r>
              <a:rPr lang="fr-FR" sz="2800" dirty="0" smtClean="0"/>
              <a:t> Z-axis </a:t>
            </a:r>
            <a:r>
              <a:rPr lang="fr-FR" sz="2800" dirty="0" err="1" smtClean="0"/>
              <a:t>imaginary</a:t>
            </a:r>
            <a:r>
              <a:rPr lang="fr-FR" sz="2800" dirty="0" smtClean="0"/>
              <a:t> part</a:t>
            </a:r>
            <a:endParaRPr lang="en-GB" sz="2800" dirty="0"/>
          </a:p>
        </p:txBody>
      </p:sp>
      <p:sp>
        <p:nvSpPr>
          <p:cNvPr id="23" name="TextBox 22"/>
          <p:cNvSpPr txBox="1"/>
          <p:nvPr/>
        </p:nvSpPr>
        <p:spPr>
          <a:xfrm>
            <a:off x="2050271" y="2945501"/>
            <a:ext cx="6511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  <a:t>NEW</a:t>
            </a:r>
          </a:p>
          <a:p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OLD</a:t>
            </a:r>
            <a:endParaRPr lang="en-GB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0364" y="1804587"/>
            <a:ext cx="9144000" cy="4967561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1367356" y="4888921"/>
            <a:ext cx="2374368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chemeClr val="accent5">
                    <a:lumMod val="50000"/>
                  </a:schemeClr>
                </a:solidFill>
              </a:rPr>
              <a:t>Zlong</a:t>
            </a:r>
            <a:r>
              <a:rPr lang="fr-FR" dirty="0" smtClean="0">
                <a:solidFill>
                  <a:schemeClr val="accent5">
                    <a:lumMod val="50000"/>
                  </a:schemeClr>
                </a:solidFill>
              </a:rPr>
              <a:t> = 5.1*10^-3 Ohm</a:t>
            </a:r>
            <a:endParaRPr lang="en-GB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371560" y="5461202"/>
            <a:ext cx="265970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chemeClr val="accent2">
                    <a:lumMod val="50000"/>
                  </a:schemeClr>
                </a:solidFill>
              </a:rPr>
              <a:t>Zlong</a:t>
            </a:r>
            <a:r>
              <a:rPr lang="fr-FR" dirty="0" smtClean="0">
                <a:solidFill>
                  <a:schemeClr val="accent2">
                    <a:lumMod val="50000"/>
                  </a:schemeClr>
                </a:solidFill>
              </a:rPr>
              <a:t> =3.54*10^-3Ohm/m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16216" y="4898063"/>
            <a:ext cx="6511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5">
                    <a:lumMod val="50000"/>
                  </a:schemeClr>
                </a:solidFill>
              </a:rPr>
              <a:t>NEW</a:t>
            </a:r>
          </a:p>
          <a:p>
            <a:endParaRPr lang="fr-FR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fr-FR" dirty="0" smtClean="0">
                <a:solidFill>
                  <a:schemeClr val="accent2">
                    <a:lumMod val="50000"/>
                  </a:schemeClr>
                </a:solidFill>
              </a:rPr>
              <a:t>OLD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4332" y="349186"/>
            <a:ext cx="932449" cy="1169799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87533" y="129202"/>
            <a:ext cx="843791" cy="1503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990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1699"/>
            <a:ext cx="8985336" cy="518630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2300" y="180975"/>
            <a:ext cx="1837217" cy="1362075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>
            <a:off x="6405310" y="784535"/>
            <a:ext cx="9657" cy="58123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6378335" y="784535"/>
            <a:ext cx="527290" cy="9526"/>
          </a:xfrm>
          <a:prstGeom prst="straightConnector1">
            <a:avLst/>
          </a:prstGeom>
          <a:ln w="571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094283" y="881062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x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15865" y="415203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6"/>
                </a:solidFill>
              </a:rPr>
              <a:t>y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6282811" y="696429"/>
            <a:ext cx="222490" cy="2155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6002810" y="434892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1"/>
                </a:solidFill>
              </a:rPr>
              <a:t>z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8664" y="696429"/>
            <a:ext cx="49936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err="1" smtClean="0"/>
              <a:t>Impedance</a:t>
            </a:r>
            <a:r>
              <a:rPr lang="fr-FR" sz="2800" dirty="0" smtClean="0"/>
              <a:t> </a:t>
            </a:r>
            <a:r>
              <a:rPr lang="fr-FR" sz="2800" dirty="0" err="1" smtClean="0"/>
              <a:t>along</a:t>
            </a:r>
            <a:r>
              <a:rPr lang="fr-FR" sz="2800" dirty="0" smtClean="0"/>
              <a:t> Y-axis Real part</a:t>
            </a:r>
            <a:endParaRPr lang="en-GB" sz="2800" dirty="0"/>
          </a:p>
        </p:txBody>
      </p:sp>
      <p:sp>
        <p:nvSpPr>
          <p:cNvPr id="23" name="TextBox 22"/>
          <p:cNvSpPr txBox="1"/>
          <p:nvPr/>
        </p:nvSpPr>
        <p:spPr>
          <a:xfrm>
            <a:off x="6804727" y="3774176"/>
            <a:ext cx="6511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0B050"/>
                </a:solidFill>
              </a:rPr>
              <a:t>NEW</a:t>
            </a:r>
          </a:p>
          <a:p>
            <a:r>
              <a:rPr lang="fr-FR" dirty="0" smtClean="0">
                <a:solidFill>
                  <a:srgbClr val="FF01ED"/>
                </a:solidFill>
              </a:rPr>
              <a:t>OLD</a:t>
            </a:r>
            <a:endParaRPr lang="en-GB" dirty="0">
              <a:solidFill>
                <a:srgbClr val="FF01ED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4332" y="349186"/>
            <a:ext cx="932449" cy="116979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87533" y="129202"/>
            <a:ext cx="843791" cy="1503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244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609" y="2061275"/>
            <a:ext cx="8455391" cy="483595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2300" y="180975"/>
            <a:ext cx="1837217" cy="1362075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>
            <a:off x="6405310" y="784535"/>
            <a:ext cx="9657" cy="58123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6378335" y="784535"/>
            <a:ext cx="527290" cy="9526"/>
          </a:xfrm>
          <a:prstGeom prst="straightConnector1">
            <a:avLst/>
          </a:prstGeom>
          <a:ln w="571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094283" y="881062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x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15865" y="415203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6"/>
                </a:solidFill>
              </a:rPr>
              <a:t>y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6282811" y="696429"/>
            <a:ext cx="222490" cy="2155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6002810" y="434892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1"/>
                </a:solidFill>
              </a:rPr>
              <a:t>z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8664" y="696429"/>
            <a:ext cx="58063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err="1" smtClean="0"/>
              <a:t>Impedance</a:t>
            </a:r>
            <a:r>
              <a:rPr lang="fr-FR" sz="2800" dirty="0" smtClean="0"/>
              <a:t> </a:t>
            </a:r>
            <a:r>
              <a:rPr lang="fr-FR" sz="2800" dirty="0" err="1" smtClean="0"/>
              <a:t>along</a:t>
            </a:r>
            <a:r>
              <a:rPr lang="fr-FR" sz="2800" dirty="0" smtClean="0"/>
              <a:t> Y-axis </a:t>
            </a:r>
            <a:r>
              <a:rPr lang="fr-FR" sz="2800" dirty="0" err="1" smtClean="0"/>
              <a:t>imaginary</a:t>
            </a:r>
            <a:r>
              <a:rPr lang="fr-FR" sz="2800" dirty="0" smtClean="0"/>
              <a:t> part</a:t>
            </a:r>
            <a:endParaRPr lang="en-GB" sz="2800" dirty="0"/>
          </a:p>
        </p:txBody>
      </p:sp>
      <p:sp>
        <p:nvSpPr>
          <p:cNvPr id="25" name="TextBox 24"/>
          <p:cNvSpPr txBox="1"/>
          <p:nvPr/>
        </p:nvSpPr>
        <p:spPr>
          <a:xfrm>
            <a:off x="6002810" y="2585150"/>
            <a:ext cx="223176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rgbClr val="00B050"/>
                </a:solidFill>
              </a:rPr>
              <a:t>Ztrans</a:t>
            </a:r>
            <a:r>
              <a:rPr lang="fr-FR" dirty="0" smtClean="0">
                <a:solidFill>
                  <a:srgbClr val="00B050"/>
                </a:solidFill>
              </a:rPr>
              <a:t> = 0.4 </a:t>
            </a:r>
            <a:r>
              <a:rPr lang="fr-FR" dirty="0" err="1" smtClean="0">
                <a:solidFill>
                  <a:srgbClr val="00B050"/>
                </a:solidFill>
              </a:rPr>
              <a:t>Mohm</a:t>
            </a:r>
            <a:r>
              <a:rPr lang="fr-FR" dirty="0" smtClean="0">
                <a:solidFill>
                  <a:srgbClr val="00B050"/>
                </a:solidFill>
              </a:rPr>
              <a:t>/m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987964" y="3166956"/>
            <a:ext cx="229588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rgbClr val="FF33CC"/>
                </a:solidFill>
              </a:rPr>
              <a:t>Ztrans</a:t>
            </a:r>
            <a:r>
              <a:rPr lang="fr-FR" dirty="0" smtClean="0">
                <a:solidFill>
                  <a:srgbClr val="FF33CC"/>
                </a:solidFill>
              </a:rPr>
              <a:t> =0.13 </a:t>
            </a:r>
            <a:r>
              <a:rPr lang="fr-FR" dirty="0" err="1" smtClean="0">
                <a:solidFill>
                  <a:srgbClr val="FF33CC"/>
                </a:solidFill>
              </a:rPr>
              <a:t>Mohm</a:t>
            </a:r>
            <a:r>
              <a:rPr lang="fr-FR" dirty="0" smtClean="0">
                <a:solidFill>
                  <a:srgbClr val="FF33CC"/>
                </a:solidFill>
              </a:rPr>
              <a:t>/m</a:t>
            </a:r>
            <a:endParaRPr lang="en-GB" dirty="0">
              <a:solidFill>
                <a:srgbClr val="FF33CC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99956" y="2593216"/>
            <a:ext cx="6511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0B050"/>
                </a:solidFill>
              </a:rPr>
              <a:t>NEW</a:t>
            </a:r>
          </a:p>
          <a:p>
            <a:endParaRPr lang="fr-FR" dirty="0" smtClean="0">
              <a:solidFill>
                <a:srgbClr val="00B050"/>
              </a:solidFill>
            </a:endParaRPr>
          </a:p>
          <a:p>
            <a:r>
              <a:rPr lang="fr-FR" dirty="0" smtClean="0">
                <a:solidFill>
                  <a:srgbClr val="FF01ED"/>
                </a:solidFill>
              </a:rPr>
              <a:t>OLD</a:t>
            </a:r>
            <a:endParaRPr lang="en-GB" dirty="0">
              <a:solidFill>
                <a:srgbClr val="FF01ED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14416" y="338723"/>
            <a:ext cx="932449" cy="1169799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87533" y="129202"/>
            <a:ext cx="843791" cy="1503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689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4000"/>
            <a:ext cx="9013371" cy="5029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8664" y="696429"/>
            <a:ext cx="49359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err="1" smtClean="0"/>
              <a:t>Impedance</a:t>
            </a:r>
            <a:r>
              <a:rPr lang="fr-FR" sz="2800" dirty="0" smtClean="0"/>
              <a:t> </a:t>
            </a:r>
            <a:r>
              <a:rPr lang="fr-FR" sz="2800" dirty="0" err="1" smtClean="0"/>
              <a:t>along</a:t>
            </a:r>
            <a:r>
              <a:rPr lang="fr-FR" sz="2800" dirty="0" smtClean="0"/>
              <a:t> X-axis real part</a:t>
            </a:r>
            <a:endParaRPr lang="en-GB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2021696" y="2945501"/>
            <a:ext cx="6511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NEW</a:t>
            </a:r>
          </a:p>
          <a:p>
            <a:r>
              <a:rPr lang="fr-FR" dirty="0" smtClean="0">
                <a:solidFill>
                  <a:schemeClr val="accent2"/>
                </a:solidFill>
              </a:rPr>
              <a:t>OLD</a:t>
            </a:r>
            <a:endParaRPr lang="en-GB" dirty="0">
              <a:solidFill>
                <a:schemeClr val="accent2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2300" y="180975"/>
            <a:ext cx="1837217" cy="1362075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6405310" y="784535"/>
            <a:ext cx="9657" cy="58123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6378335" y="784535"/>
            <a:ext cx="527290" cy="9526"/>
          </a:xfrm>
          <a:prstGeom prst="straightConnector1">
            <a:avLst/>
          </a:prstGeom>
          <a:ln w="571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094283" y="881062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x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15865" y="415203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6"/>
                </a:solidFill>
              </a:rPr>
              <a:t>y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6282811" y="696429"/>
            <a:ext cx="222490" cy="2155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6002810" y="434892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1"/>
                </a:solidFill>
              </a:rPr>
              <a:t>z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4332" y="349186"/>
            <a:ext cx="932449" cy="116979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87533" y="129202"/>
            <a:ext cx="843791" cy="1503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280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9" y="1397843"/>
            <a:ext cx="8972551" cy="558398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35996" y="2888351"/>
            <a:ext cx="6511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NEW</a:t>
            </a:r>
          </a:p>
          <a:p>
            <a:r>
              <a:rPr lang="fr-FR" dirty="0" smtClean="0">
                <a:solidFill>
                  <a:schemeClr val="accent2"/>
                </a:solidFill>
              </a:rPr>
              <a:t>OLD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2939" y="598374"/>
            <a:ext cx="58240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err="1" smtClean="0"/>
              <a:t>Impedance</a:t>
            </a:r>
            <a:r>
              <a:rPr lang="fr-FR" sz="2800" dirty="0" smtClean="0"/>
              <a:t> </a:t>
            </a:r>
            <a:r>
              <a:rPr lang="fr-FR" sz="2800" dirty="0" err="1" smtClean="0"/>
              <a:t>along</a:t>
            </a:r>
            <a:r>
              <a:rPr lang="fr-FR" sz="2800" dirty="0" smtClean="0"/>
              <a:t> X-axis </a:t>
            </a:r>
            <a:r>
              <a:rPr lang="fr-FR" sz="2800" dirty="0" err="1" smtClean="0"/>
              <a:t>imaginary</a:t>
            </a:r>
            <a:r>
              <a:rPr lang="fr-FR" sz="2800" dirty="0" smtClean="0"/>
              <a:t> part</a:t>
            </a:r>
            <a:endParaRPr lang="en-GB" sz="28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6783" y="114300"/>
            <a:ext cx="1837217" cy="1362075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>
            <a:off x="6739793" y="717860"/>
            <a:ext cx="9657" cy="58123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6712818" y="717860"/>
            <a:ext cx="527290" cy="9526"/>
          </a:xfrm>
          <a:prstGeom prst="straightConnector1">
            <a:avLst/>
          </a:prstGeom>
          <a:ln w="571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428766" y="814387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x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50348" y="348528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6"/>
                </a:solidFill>
              </a:rPr>
              <a:t>y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6617294" y="629754"/>
            <a:ext cx="222490" cy="2155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6337293" y="368217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1"/>
                </a:solidFill>
              </a:rPr>
              <a:t>z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7083" y="275084"/>
            <a:ext cx="932449" cy="1169799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49870" y="43477"/>
            <a:ext cx="843791" cy="1503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22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948</TotalTime>
  <Words>107</Words>
  <Application>Microsoft Office PowerPoint</Application>
  <PresentationFormat>On-screen Show (4:3)</PresentationFormat>
  <Paragraphs>51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Wire scanner with larger aperture. CST wakefield simulations results.</dc:title>
  <dc:creator>Zizhuo Tony Jin</dc:creator>
  <cp:lastModifiedBy>Nicolo Biancacci</cp:lastModifiedBy>
  <cp:revision>106</cp:revision>
  <dcterms:created xsi:type="dcterms:W3CDTF">2015-08-12T12:50:07Z</dcterms:created>
  <dcterms:modified xsi:type="dcterms:W3CDTF">2015-10-02T07:10:44Z</dcterms:modified>
</cp:coreProperties>
</file>