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omments/comment1.xml" ContentType="application/vnd.openxmlformats-officedocument.presentationml.comment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99"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906000" cy="6858000" type="A4"/>
  <p:notesSz cx="9601200" cy="73152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mil Król"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7" d="100"/>
          <a:sy n="107" d="100"/>
        </p:scale>
        <p:origin x="-688" y="-96"/>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commentAuthors" Target="commentAuthors.xml"/><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idx="1">
    <p:pos x="6000" y="0"/>
    <p:text>Try to print it, may be hard to see ....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a:headEnd type="none" w="med" len="med"/>
            <a:tailEnd type="none" w="med" len="med"/>
          </a:ln>
        </p:spPr>
      </p:sp>
      <p:sp>
        <p:nvSpPr>
          <p:cNvPr id="4" name="Shape 4"/>
          <p:cNvSpPr txBox="1">
            <a:spLocks noGrp="1"/>
          </p:cNvSpPr>
          <p:nvPr>
            <p:ph type="body" idx="1"/>
          </p:nvPr>
        </p:nvSpPr>
        <p:spPr>
          <a:xfrm>
            <a:off x="1486271" y="3480935"/>
            <a:ext cx="6636101" cy="2810266"/>
          </a:xfrm>
          <a:prstGeom prst="rect">
            <a:avLst/>
          </a:prstGeom>
          <a:noFill/>
          <a:ln>
            <a:noFill/>
          </a:ln>
        </p:spPr>
        <p:txBody>
          <a:bodyPr lIns="91425" tIns="91425" rIns="91425" bIns="91425" anchor="t" anchorCtr="0"/>
          <a:lstStyle>
            <a:lvl1pPr marL="0" marR="0" lvl="0" indent="0" algn="l" rtl="0">
              <a:spcBef>
                <a:spcPts val="330"/>
              </a:spcBef>
              <a:spcAft>
                <a:spcPts val="0"/>
              </a:spcAft>
              <a:defRPr sz="1100" b="0" i="0" u="none" strike="noStrike" cap="none">
                <a:solidFill>
                  <a:srgbClr val="000000"/>
                </a:solidFill>
                <a:latin typeface="Times New Roman"/>
                <a:ea typeface="Times New Roman"/>
                <a:cs typeface="Times New Roman"/>
                <a:sym typeface="Times New Roman"/>
              </a:defRPr>
            </a:lvl1pPr>
            <a:lvl2pPr marL="706025" marR="0" lvl="1" indent="-274224" algn="l" rtl="0">
              <a:spcBef>
                <a:spcPts val="330"/>
              </a:spcBef>
              <a:spcAft>
                <a:spcPts val="0"/>
              </a:spcAft>
              <a:defRPr sz="1100" b="0" i="0" u="none" strike="noStrike" cap="none">
                <a:solidFill>
                  <a:srgbClr val="000000"/>
                </a:solidFill>
                <a:latin typeface="Times New Roman"/>
                <a:ea typeface="Times New Roman"/>
                <a:cs typeface="Times New Roman"/>
                <a:sym typeface="Times New Roman"/>
              </a:defRPr>
            </a:lvl2pPr>
            <a:lvl3pPr marL="1086193" marR="0" lvl="2" indent="-222593" algn="l" rtl="0">
              <a:spcBef>
                <a:spcPts val="330"/>
              </a:spcBef>
              <a:spcAft>
                <a:spcPts val="0"/>
              </a:spcAft>
              <a:defRPr sz="1100" b="0" i="0" u="none" strike="noStrike" cap="none">
                <a:solidFill>
                  <a:srgbClr val="000000"/>
                </a:solidFill>
                <a:latin typeface="Times New Roman"/>
                <a:ea typeface="Times New Roman"/>
                <a:cs typeface="Times New Roman"/>
                <a:sym typeface="Times New Roman"/>
              </a:defRPr>
            </a:lvl3pPr>
            <a:lvl4pPr marL="1520670" marR="0" lvl="3" indent="-225269" algn="l" rtl="0">
              <a:spcBef>
                <a:spcPts val="330"/>
              </a:spcBef>
              <a:spcAft>
                <a:spcPts val="0"/>
              </a:spcAft>
              <a:defRPr sz="1100" b="0" i="0" u="none" strike="noStrike" cap="none">
                <a:solidFill>
                  <a:srgbClr val="000000"/>
                </a:solidFill>
                <a:latin typeface="Times New Roman"/>
                <a:ea typeface="Times New Roman"/>
                <a:cs typeface="Times New Roman"/>
                <a:sym typeface="Times New Roman"/>
              </a:defRPr>
            </a:lvl4pPr>
            <a:lvl5pPr marL="1955147" marR="0" lvl="4" indent="-227946" algn="l" rtl="0">
              <a:spcBef>
                <a:spcPts val="330"/>
              </a:spcBef>
              <a:spcAft>
                <a:spcPts val="0"/>
              </a:spcAft>
              <a:defRPr sz="1100" b="0" i="0" u="none" strike="noStrike" cap="none">
                <a:solidFill>
                  <a:srgbClr val="000000"/>
                </a:solidFill>
                <a:latin typeface="Times New Roman"/>
                <a:ea typeface="Times New Roman"/>
                <a:cs typeface="Times New Roman"/>
                <a:sym typeface="Times New Roman"/>
              </a:defRPr>
            </a:lvl5pPr>
            <a:lvl6pPr marL="2172386" marR="0" lvl="5" indent="-686" algn="l" rtl="0">
              <a:spcBef>
                <a:spcPts val="0"/>
              </a:spcBef>
              <a:defRPr sz="1100" b="0" i="0" u="none" strike="noStrike" cap="none">
                <a:solidFill>
                  <a:schemeClr val="dk1"/>
                </a:solidFill>
                <a:latin typeface="Calibri"/>
                <a:ea typeface="Calibri"/>
                <a:cs typeface="Calibri"/>
                <a:sym typeface="Calibri"/>
              </a:defRPr>
            </a:lvl6pPr>
            <a:lvl7pPr marL="2606863" marR="0" lvl="6" indent="-3362" algn="l" rtl="0">
              <a:spcBef>
                <a:spcPts val="0"/>
              </a:spcBef>
              <a:defRPr sz="1100" b="0" i="0" u="none" strike="noStrike" cap="none">
                <a:solidFill>
                  <a:schemeClr val="dk1"/>
                </a:solidFill>
                <a:latin typeface="Calibri"/>
                <a:ea typeface="Calibri"/>
                <a:cs typeface="Calibri"/>
                <a:sym typeface="Calibri"/>
              </a:defRPr>
            </a:lvl7pPr>
            <a:lvl8pPr marL="3041340" marR="0" lvl="7" indent="-6039" algn="l" rtl="0">
              <a:spcBef>
                <a:spcPts val="0"/>
              </a:spcBef>
              <a:defRPr sz="1100" b="0" i="0" u="none" strike="noStrike" cap="none">
                <a:solidFill>
                  <a:schemeClr val="dk1"/>
                </a:solidFill>
                <a:latin typeface="Calibri"/>
                <a:ea typeface="Calibri"/>
                <a:cs typeface="Calibri"/>
                <a:sym typeface="Calibri"/>
              </a:defRPr>
            </a:lvl8pPr>
            <a:lvl9pPr marL="3475817" marR="0" lvl="8" indent="-8716" algn="l" rtl="0">
              <a:spcBef>
                <a:spcPts val="0"/>
              </a:spcBef>
              <a:defRPr sz="11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56493546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a:headEnd type="none" w="med" len="med"/>
            <a:tailEnd type="none" w="med" len="med"/>
          </a:ln>
        </p:spPr>
      </p:sp>
      <p:sp>
        <p:nvSpPr>
          <p:cNvPr id="49" name="Shape 49"/>
          <p:cNvSpPr txBox="1">
            <a:spLocks noGrp="1"/>
          </p:cNvSpPr>
          <p:nvPr>
            <p:ph type="body" idx="1"/>
          </p:nvPr>
        </p:nvSpPr>
        <p:spPr>
          <a:xfrm>
            <a:off x="1486271" y="3480935"/>
            <a:ext cx="6636101" cy="2810266"/>
          </a:xfrm>
          <a:prstGeom prst="rect">
            <a:avLst/>
          </a:prstGeom>
          <a:noFill/>
          <a:ln>
            <a:noFill/>
          </a:ln>
        </p:spPr>
        <p:txBody>
          <a:bodyPr lIns="86850" tIns="43425" rIns="86850" bIns="43425" anchor="ctr" anchorCtr="0">
            <a:noAutofit/>
          </a:bodyPr>
          <a:lstStyle/>
          <a:p>
            <a:pPr marL="228600" marR="0" lvl="0" indent="-228600" algn="l" rtl="0">
              <a:spcBef>
                <a:spcPts val="0"/>
              </a:spcBef>
              <a:spcAft>
                <a:spcPts val="0"/>
              </a:spcAft>
              <a:buSzPct val="25000"/>
              <a:buNone/>
            </a:pPr>
            <a:endParaRPr sz="1100" b="0" i="0" u="none" strike="noStrike" cap="none">
              <a:solidFill>
                <a:srgbClr val="000000"/>
              </a:solidFill>
              <a:latin typeface="Times New Roman"/>
              <a:ea typeface="Times New Roman"/>
              <a:cs typeface="Times New Roman"/>
              <a:sym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2970213" y="701675"/>
            <a:ext cx="3657600" cy="25338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1" name="Shape 181"/>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Shape 187"/>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Shape 230"/>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6" name="Shape 236"/>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3" name="Shape 243"/>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1" name="Shape 251"/>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3" name="Shape 273"/>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a:spLocks noGrp="1" noRot="1" noChangeAspect="1"/>
          </p:cNvSpPr>
          <p:nvPr>
            <p:ph type="sldImg" idx="2"/>
          </p:nvPr>
        </p:nvSpPr>
        <p:spPr>
          <a:xfrm>
            <a:off x="2970213" y="701675"/>
            <a:ext cx="3657600" cy="25338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5" name="Shape 295"/>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2970213" y="701675"/>
            <a:ext cx="3657600" cy="25338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5" name="Shape 305"/>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7" name="Shape 317"/>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Shape 323"/>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4" name="Shape 324"/>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5" name="Shape 335"/>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Shape 341"/>
          <p:cNvSpPr>
            <a:spLocks noGrp="1" noRot="1" noChangeAspect="1"/>
          </p:cNvSpPr>
          <p:nvPr>
            <p:ph type="sldImg" idx="2"/>
          </p:nvPr>
        </p:nvSpPr>
        <p:spPr>
          <a:xfrm>
            <a:off x="2970213" y="701675"/>
            <a:ext cx="3657600" cy="25338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2" name="Shape 342"/>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9" name="Shape 359"/>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Shape 366"/>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5" name="Shape 375"/>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2970213" y="701675"/>
            <a:ext cx="3657600" cy="25338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9" name="Shape 389"/>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Shape 394"/>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5" name="Shape 395"/>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Shape 400"/>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1" name="Shape 401"/>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Shape 406"/>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7" name="Shape 407"/>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2970213" y="701675"/>
            <a:ext cx="3657600" cy="25338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2970213" y="701675"/>
            <a:ext cx="3657600" cy="25336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2970213" y="701675"/>
            <a:ext cx="3657600" cy="25338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1486271" y="3480935"/>
            <a:ext cx="6635999" cy="28104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Custom Layout">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365039" y="525656"/>
            <a:ext cx="8481719" cy="760399"/>
          </a:xfrm>
          <a:prstGeom prst="rect">
            <a:avLst/>
          </a:prstGeom>
          <a:noFill/>
          <a:ln>
            <a:noFill/>
          </a:ln>
        </p:spPr>
        <p:txBody>
          <a:bodyPr lIns="91425" tIns="91425" rIns="91425" bIns="91425" anchor="t" anchorCtr="0"/>
          <a:lstStyle>
            <a:lvl1pPr lvl="0" algn="l" rtl="0">
              <a:lnSpc>
                <a:spcPct val="93000"/>
              </a:lnSpc>
              <a:spcBef>
                <a:spcPts val="0"/>
              </a:spcBef>
              <a:spcAft>
                <a:spcPts val="0"/>
              </a:spcAft>
              <a:defRPr sz="3800">
                <a:solidFill>
                  <a:srgbClr val="006699"/>
                </a:solidFill>
                <a:latin typeface="Arial"/>
                <a:ea typeface="Arial"/>
                <a:cs typeface="Arial"/>
                <a:sym typeface="Arial"/>
              </a:defRPr>
            </a:lvl1pPr>
            <a:lvl2pPr marL="410340" lvl="1" indent="-207140" algn="l" rtl="0">
              <a:spcBef>
                <a:spcPts val="0"/>
              </a:spcBef>
              <a:spcAft>
                <a:spcPts val="0"/>
              </a:spcAft>
              <a:defRPr sz="4200">
                <a:solidFill>
                  <a:srgbClr val="000000"/>
                </a:solidFill>
                <a:latin typeface="Times New Roman"/>
                <a:ea typeface="Times New Roman"/>
                <a:cs typeface="Times New Roman"/>
                <a:sym typeface="Times New Roman"/>
              </a:defRPr>
            </a:lvl2pPr>
            <a:lvl3pPr marL="615509" lvl="2" indent="-209108" algn="l" rtl="0">
              <a:spcBef>
                <a:spcPts val="0"/>
              </a:spcBef>
              <a:spcAft>
                <a:spcPts val="0"/>
              </a:spcAft>
              <a:defRPr sz="4200">
                <a:solidFill>
                  <a:srgbClr val="000000"/>
                </a:solidFill>
                <a:latin typeface="Times New Roman"/>
                <a:ea typeface="Times New Roman"/>
                <a:cs typeface="Times New Roman"/>
                <a:sym typeface="Times New Roman"/>
              </a:defRPr>
            </a:lvl3pPr>
            <a:lvl4pPr marL="820679" lvl="3" indent="-211078" algn="l" rtl="0">
              <a:spcBef>
                <a:spcPts val="0"/>
              </a:spcBef>
              <a:spcAft>
                <a:spcPts val="0"/>
              </a:spcAft>
              <a:defRPr sz="4200">
                <a:solidFill>
                  <a:srgbClr val="000000"/>
                </a:solidFill>
                <a:latin typeface="Times New Roman"/>
                <a:ea typeface="Times New Roman"/>
                <a:cs typeface="Times New Roman"/>
                <a:sym typeface="Times New Roman"/>
              </a:defRPr>
            </a:lvl4pPr>
            <a:lvl5pPr marL="1025849" lvl="4" indent="-213049" algn="l" rtl="0">
              <a:spcBef>
                <a:spcPts val="0"/>
              </a:spcBef>
              <a:spcAft>
                <a:spcPts val="0"/>
              </a:spcAft>
              <a:defRPr sz="4200">
                <a:solidFill>
                  <a:srgbClr val="000000"/>
                </a:solidFill>
                <a:latin typeface="Times New Roman"/>
                <a:ea typeface="Times New Roman"/>
                <a:cs typeface="Times New Roman"/>
                <a:sym typeface="Times New Roman"/>
              </a:defRPr>
            </a:lvl5pPr>
            <a:lvl6pPr marL="1460326" lvl="5" indent="-215725" algn="l" rtl="0">
              <a:spcBef>
                <a:spcPts val="0"/>
              </a:spcBef>
              <a:spcAft>
                <a:spcPts val="0"/>
              </a:spcAft>
              <a:defRPr sz="4200">
                <a:solidFill>
                  <a:srgbClr val="000000"/>
                </a:solidFill>
                <a:latin typeface="Times New Roman"/>
                <a:ea typeface="Times New Roman"/>
                <a:cs typeface="Times New Roman"/>
                <a:sym typeface="Times New Roman"/>
              </a:defRPr>
            </a:lvl6pPr>
            <a:lvl7pPr marL="1894803" lvl="6" indent="-205702" algn="l" rtl="0">
              <a:spcBef>
                <a:spcPts val="0"/>
              </a:spcBef>
              <a:spcAft>
                <a:spcPts val="0"/>
              </a:spcAft>
              <a:defRPr sz="4200">
                <a:solidFill>
                  <a:srgbClr val="000000"/>
                </a:solidFill>
                <a:latin typeface="Times New Roman"/>
                <a:ea typeface="Times New Roman"/>
                <a:cs typeface="Times New Roman"/>
                <a:sym typeface="Times New Roman"/>
              </a:defRPr>
            </a:lvl7pPr>
            <a:lvl8pPr marL="2329280" lvl="7" indent="-208379" algn="l" rtl="0">
              <a:spcBef>
                <a:spcPts val="0"/>
              </a:spcBef>
              <a:spcAft>
                <a:spcPts val="0"/>
              </a:spcAft>
              <a:defRPr sz="4200">
                <a:solidFill>
                  <a:srgbClr val="000000"/>
                </a:solidFill>
                <a:latin typeface="Times New Roman"/>
                <a:ea typeface="Times New Roman"/>
                <a:cs typeface="Times New Roman"/>
                <a:sym typeface="Times New Roman"/>
              </a:defRPr>
            </a:lvl8pPr>
            <a:lvl9pPr marL="2763757" lvl="8" indent="-211057" algn="l" rtl="0">
              <a:spcBef>
                <a:spcPts val="0"/>
              </a:spcBef>
              <a:spcAft>
                <a:spcPts val="0"/>
              </a:spcAft>
              <a:defRPr sz="4200">
                <a:solidFill>
                  <a:srgbClr val="000000"/>
                </a:solidFill>
                <a:latin typeface="Times New Roman"/>
                <a:ea typeface="Times New Roman"/>
                <a:cs typeface="Times New Roman"/>
                <a:sym typeface="Times New Roma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44"/>
        <p:cNvGrpSpPr/>
        <p:nvPr/>
      </p:nvGrpSpPr>
      <p:grpSpPr>
        <a:xfrm>
          <a:off x="0" y="0"/>
          <a:ext cx="0" cy="0"/>
          <a:chOff x="0" y="0"/>
          <a:chExt cx="0" cy="0"/>
        </a:xfrm>
      </p:grpSpPr>
      <p:sp>
        <p:nvSpPr>
          <p:cNvPr id="45" name="Shape 45"/>
          <p:cNvSpPr txBox="1">
            <a:spLocks noGrp="1"/>
          </p:cNvSpPr>
          <p:nvPr>
            <p:ph type="title"/>
          </p:nvPr>
        </p:nvSpPr>
        <p:spPr>
          <a:xfrm rot="5400000">
            <a:off x="5438512" y="2319304"/>
            <a:ext cx="5875816" cy="2288519"/>
          </a:xfrm>
          <a:prstGeom prst="rect">
            <a:avLst/>
          </a:prstGeom>
          <a:noFill/>
          <a:ln>
            <a:noFill/>
          </a:ln>
        </p:spPr>
        <p:txBody>
          <a:bodyPr lIns="91425" tIns="91425" rIns="91425" bIns="91425" anchor="t" anchorCtr="0"/>
          <a:lstStyle>
            <a:lvl1pPr lvl="0" algn="l" rtl="0">
              <a:lnSpc>
                <a:spcPct val="93000"/>
              </a:lnSpc>
              <a:spcBef>
                <a:spcPts val="0"/>
              </a:spcBef>
              <a:spcAft>
                <a:spcPts val="0"/>
              </a:spcAft>
              <a:defRPr sz="3800">
                <a:solidFill>
                  <a:srgbClr val="006699"/>
                </a:solidFill>
                <a:latin typeface="Arial"/>
                <a:ea typeface="Arial"/>
                <a:cs typeface="Arial"/>
                <a:sym typeface="Arial"/>
              </a:defRPr>
            </a:lvl1pPr>
            <a:lvl2pPr marL="410340" lvl="1" indent="-207140" algn="l" rtl="0">
              <a:spcBef>
                <a:spcPts val="0"/>
              </a:spcBef>
              <a:spcAft>
                <a:spcPts val="0"/>
              </a:spcAft>
              <a:defRPr sz="4200">
                <a:solidFill>
                  <a:srgbClr val="000000"/>
                </a:solidFill>
                <a:latin typeface="Times New Roman"/>
                <a:ea typeface="Times New Roman"/>
                <a:cs typeface="Times New Roman"/>
                <a:sym typeface="Times New Roman"/>
              </a:defRPr>
            </a:lvl2pPr>
            <a:lvl3pPr marL="615509" lvl="2" indent="-209108" algn="l" rtl="0">
              <a:spcBef>
                <a:spcPts val="0"/>
              </a:spcBef>
              <a:spcAft>
                <a:spcPts val="0"/>
              </a:spcAft>
              <a:defRPr sz="4200">
                <a:solidFill>
                  <a:srgbClr val="000000"/>
                </a:solidFill>
                <a:latin typeface="Times New Roman"/>
                <a:ea typeface="Times New Roman"/>
                <a:cs typeface="Times New Roman"/>
                <a:sym typeface="Times New Roman"/>
              </a:defRPr>
            </a:lvl3pPr>
            <a:lvl4pPr marL="820679" lvl="3" indent="-211078" algn="l" rtl="0">
              <a:spcBef>
                <a:spcPts val="0"/>
              </a:spcBef>
              <a:spcAft>
                <a:spcPts val="0"/>
              </a:spcAft>
              <a:defRPr sz="4200">
                <a:solidFill>
                  <a:srgbClr val="000000"/>
                </a:solidFill>
                <a:latin typeface="Times New Roman"/>
                <a:ea typeface="Times New Roman"/>
                <a:cs typeface="Times New Roman"/>
                <a:sym typeface="Times New Roman"/>
              </a:defRPr>
            </a:lvl4pPr>
            <a:lvl5pPr marL="1025849" lvl="4" indent="-213049" algn="l" rtl="0">
              <a:spcBef>
                <a:spcPts val="0"/>
              </a:spcBef>
              <a:spcAft>
                <a:spcPts val="0"/>
              </a:spcAft>
              <a:defRPr sz="4200">
                <a:solidFill>
                  <a:srgbClr val="000000"/>
                </a:solidFill>
                <a:latin typeface="Times New Roman"/>
                <a:ea typeface="Times New Roman"/>
                <a:cs typeface="Times New Roman"/>
                <a:sym typeface="Times New Roman"/>
              </a:defRPr>
            </a:lvl5pPr>
            <a:lvl6pPr marL="1460326" lvl="5" indent="-215725" algn="l" rtl="0">
              <a:spcBef>
                <a:spcPts val="0"/>
              </a:spcBef>
              <a:spcAft>
                <a:spcPts val="0"/>
              </a:spcAft>
              <a:defRPr sz="4200">
                <a:solidFill>
                  <a:srgbClr val="000000"/>
                </a:solidFill>
                <a:latin typeface="Times New Roman"/>
                <a:ea typeface="Times New Roman"/>
                <a:cs typeface="Times New Roman"/>
                <a:sym typeface="Times New Roman"/>
              </a:defRPr>
            </a:lvl6pPr>
            <a:lvl7pPr marL="1894803" lvl="6" indent="-205702" algn="l" rtl="0">
              <a:spcBef>
                <a:spcPts val="0"/>
              </a:spcBef>
              <a:spcAft>
                <a:spcPts val="0"/>
              </a:spcAft>
              <a:defRPr sz="4200">
                <a:solidFill>
                  <a:srgbClr val="000000"/>
                </a:solidFill>
                <a:latin typeface="Times New Roman"/>
                <a:ea typeface="Times New Roman"/>
                <a:cs typeface="Times New Roman"/>
                <a:sym typeface="Times New Roman"/>
              </a:defRPr>
            </a:lvl7pPr>
            <a:lvl8pPr marL="2329280" lvl="7" indent="-208379" algn="l" rtl="0">
              <a:spcBef>
                <a:spcPts val="0"/>
              </a:spcBef>
              <a:spcAft>
                <a:spcPts val="0"/>
              </a:spcAft>
              <a:defRPr sz="4200">
                <a:solidFill>
                  <a:srgbClr val="000000"/>
                </a:solidFill>
                <a:latin typeface="Times New Roman"/>
                <a:ea typeface="Times New Roman"/>
                <a:cs typeface="Times New Roman"/>
                <a:sym typeface="Times New Roman"/>
              </a:defRPr>
            </a:lvl8pPr>
            <a:lvl9pPr marL="2763757" lvl="8" indent="-211057" algn="l" rtl="0">
              <a:spcBef>
                <a:spcPts val="0"/>
              </a:spcBef>
              <a:spcAft>
                <a:spcPts val="0"/>
              </a:spcAft>
              <a:defRPr sz="4200">
                <a:solidFill>
                  <a:srgbClr val="000000"/>
                </a:solidFill>
                <a:latin typeface="Times New Roman"/>
                <a:ea typeface="Times New Roman"/>
                <a:cs typeface="Times New Roman"/>
                <a:sym typeface="Times New Roman"/>
              </a:defRPr>
            </a:lvl9pPr>
          </a:lstStyle>
          <a:p>
            <a:endParaRPr/>
          </a:p>
        </p:txBody>
      </p:sp>
      <p:sp>
        <p:nvSpPr>
          <p:cNvPr id="46" name="Shape 46"/>
          <p:cNvSpPr txBox="1">
            <a:spLocks noGrp="1"/>
          </p:cNvSpPr>
          <p:nvPr>
            <p:ph type="body" idx="1"/>
          </p:nvPr>
        </p:nvSpPr>
        <p:spPr>
          <a:xfrm rot="5400000">
            <a:off x="785811" y="104884"/>
            <a:ext cx="5875816" cy="6717360"/>
          </a:xfrm>
          <a:prstGeom prst="rect">
            <a:avLst/>
          </a:prstGeom>
          <a:noFill/>
          <a:ln>
            <a:noFill/>
          </a:ln>
        </p:spPr>
        <p:txBody>
          <a:bodyPr lIns="91425" tIns="91425" rIns="91425" bIns="91425" anchor="t" anchorCtr="0"/>
          <a:lstStyle>
            <a:lvl1pPr marL="410340" lvl="0" indent="-162690" algn="l" rtl="0">
              <a:lnSpc>
                <a:spcPct val="90000"/>
              </a:lnSpc>
              <a:spcBef>
                <a:spcPts val="1840"/>
              </a:spcBef>
              <a:spcAft>
                <a:spcPts val="0"/>
              </a:spcAft>
              <a:buClr>
                <a:srgbClr val="006699"/>
              </a:buClr>
              <a:buFont typeface="Noto Sans Symbols"/>
              <a:buChar char="▪"/>
              <a:defRPr sz="2300" b="1">
                <a:solidFill>
                  <a:srgbClr val="000000"/>
                </a:solidFill>
                <a:latin typeface="Arial"/>
                <a:ea typeface="Arial"/>
                <a:cs typeface="Arial"/>
                <a:sym typeface="Arial"/>
              </a:defRPr>
            </a:lvl1pPr>
            <a:lvl2pPr marL="820679" lvl="1" indent="-128528" algn="l" rtl="0">
              <a:lnSpc>
                <a:spcPct val="90000"/>
              </a:lnSpc>
              <a:spcBef>
                <a:spcPts val="460"/>
              </a:spcBef>
              <a:spcAft>
                <a:spcPts val="0"/>
              </a:spcAft>
              <a:buClr>
                <a:srgbClr val="009999"/>
              </a:buClr>
              <a:buFont typeface="Noto Sans Symbols"/>
              <a:buChar char="▪"/>
              <a:defRPr sz="2300">
                <a:solidFill>
                  <a:srgbClr val="000000"/>
                </a:solidFill>
                <a:latin typeface="Arial"/>
                <a:ea typeface="Arial"/>
                <a:cs typeface="Arial"/>
                <a:sym typeface="Arial"/>
              </a:defRPr>
            </a:lvl2pPr>
            <a:lvl3pPr marL="1231019" lvl="2" indent="-94369" algn="l" rtl="0">
              <a:lnSpc>
                <a:spcPct val="93000"/>
              </a:lnSpc>
              <a:spcBef>
                <a:spcPts val="0"/>
              </a:spcBef>
              <a:spcAft>
                <a:spcPts val="808"/>
              </a:spcAft>
              <a:buClr>
                <a:srgbClr val="009999"/>
              </a:buClr>
              <a:buFont typeface="Noto Sans Symbols"/>
              <a:buChar char="▪"/>
              <a:defRPr sz="1900">
                <a:solidFill>
                  <a:srgbClr val="000000"/>
                </a:solidFill>
                <a:latin typeface="Arial"/>
                <a:ea typeface="Arial"/>
                <a:cs typeface="Arial"/>
                <a:sym typeface="Arial"/>
              </a:defRPr>
            </a:lvl3pPr>
            <a:lvl4pPr marL="1641358" lvl="3" indent="-120532" algn="l" rtl="0">
              <a:lnSpc>
                <a:spcPct val="93000"/>
              </a:lnSpc>
              <a:spcBef>
                <a:spcPts val="0"/>
              </a:spcBef>
              <a:spcAft>
                <a:spcPts val="546"/>
              </a:spcAft>
              <a:buClr>
                <a:srgbClr val="000000"/>
              </a:buClr>
              <a:buFont typeface="Noto Sans Symbols"/>
              <a:buChar char="–"/>
              <a:defRPr>
                <a:solidFill>
                  <a:srgbClr val="000000"/>
                </a:solidFill>
                <a:latin typeface="Arial"/>
                <a:ea typeface="Arial"/>
                <a:cs typeface="Arial"/>
                <a:sym typeface="Arial"/>
              </a:defRPr>
            </a:lvl4pPr>
            <a:lvl5pPr marL="2051698" lvl="4" indent="-158762"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5pPr>
            <a:lvl6pPr marL="2486175" lvl="5" indent="-161439"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6pPr>
            <a:lvl7pPr marL="2920652" lvl="6" indent="-164116"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7pPr>
            <a:lvl8pPr marL="3355129" lvl="7" indent="-154093"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8pPr>
            <a:lvl9pPr marL="3789606" lvl="8" indent="-156771"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65039" y="525656"/>
            <a:ext cx="8481719" cy="760399"/>
          </a:xfrm>
          <a:prstGeom prst="rect">
            <a:avLst/>
          </a:prstGeom>
          <a:noFill/>
          <a:ln>
            <a:noFill/>
          </a:ln>
        </p:spPr>
        <p:txBody>
          <a:bodyPr lIns="91425" tIns="91425" rIns="91425" bIns="91425" anchor="t" anchorCtr="0"/>
          <a:lstStyle>
            <a:lvl1pPr lvl="0" algn="l" rtl="0">
              <a:lnSpc>
                <a:spcPct val="93000"/>
              </a:lnSpc>
              <a:spcBef>
                <a:spcPts val="0"/>
              </a:spcBef>
              <a:spcAft>
                <a:spcPts val="0"/>
              </a:spcAft>
              <a:defRPr sz="3800">
                <a:solidFill>
                  <a:srgbClr val="006699"/>
                </a:solidFill>
                <a:latin typeface="Arial"/>
                <a:ea typeface="Arial"/>
                <a:cs typeface="Arial"/>
                <a:sym typeface="Arial"/>
              </a:defRPr>
            </a:lvl1pPr>
            <a:lvl2pPr marL="410340" lvl="1" indent="-207140" algn="l" rtl="0">
              <a:spcBef>
                <a:spcPts val="0"/>
              </a:spcBef>
              <a:spcAft>
                <a:spcPts val="0"/>
              </a:spcAft>
              <a:defRPr sz="4200">
                <a:solidFill>
                  <a:srgbClr val="000000"/>
                </a:solidFill>
                <a:latin typeface="Times New Roman"/>
                <a:ea typeface="Times New Roman"/>
                <a:cs typeface="Times New Roman"/>
                <a:sym typeface="Times New Roman"/>
              </a:defRPr>
            </a:lvl2pPr>
            <a:lvl3pPr marL="615509" lvl="2" indent="-209108" algn="l" rtl="0">
              <a:spcBef>
                <a:spcPts val="0"/>
              </a:spcBef>
              <a:spcAft>
                <a:spcPts val="0"/>
              </a:spcAft>
              <a:defRPr sz="4200">
                <a:solidFill>
                  <a:srgbClr val="000000"/>
                </a:solidFill>
                <a:latin typeface="Times New Roman"/>
                <a:ea typeface="Times New Roman"/>
                <a:cs typeface="Times New Roman"/>
                <a:sym typeface="Times New Roman"/>
              </a:defRPr>
            </a:lvl3pPr>
            <a:lvl4pPr marL="820679" lvl="3" indent="-211078" algn="l" rtl="0">
              <a:spcBef>
                <a:spcPts val="0"/>
              </a:spcBef>
              <a:spcAft>
                <a:spcPts val="0"/>
              </a:spcAft>
              <a:defRPr sz="4200">
                <a:solidFill>
                  <a:srgbClr val="000000"/>
                </a:solidFill>
                <a:latin typeface="Times New Roman"/>
                <a:ea typeface="Times New Roman"/>
                <a:cs typeface="Times New Roman"/>
                <a:sym typeface="Times New Roman"/>
              </a:defRPr>
            </a:lvl4pPr>
            <a:lvl5pPr marL="1025849" lvl="4" indent="-213049" algn="l" rtl="0">
              <a:spcBef>
                <a:spcPts val="0"/>
              </a:spcBef>
              <a:spcAft>
                <a:spcPts val="0"/>
              </a:spcAft>
              <a:defRPr sz="4200">
                <a:solidFill>
                  <a:srgbClr val="000000"/>
                </a:solidFill>
                <a:latin typeface="Times New Roman"/>
                <a:ea typeface="Times New Roman"/>
                <a:cs typeface="Times New Roman"/>
                <a:sym typeface="Times New Roman"/>
              </a:defRPr>
            </a:lvl5pPr>
            <a:lvl6pPr marL="1460326" lvl="5" indent="-215725" algn="l" rtl="0">
              <a:spcBef>
                <a:spcPts val="0"/>
              </a:spcBef>
              <a:spcAft>
                <a:spcPts val="0"/>
              </a:spcAft>
              <a:defRPr sz="4200">
                <a:solidFill>
                  <a:srgbClr val="000000"/>
                </a:solidFill>
                <a:latin typeface="Times New Roman"/>
                <a:ea typeface="Times New Roman"/>
                <a:cs typeface="Times New Roman"/>
                <a:sym typeface="Times New Roman"/>
              </a:defRPr>
            </a:lvl6pPr>
            <a:lvl7pPr marL="1894803" lvl="6" indent="-205702" algn="l" rtl="0">
              <a:spcBef>
                <a:spcPts val="0"/>
              </a:spcBef>
              <a:spcAft>
                <a:spcPts val="0"/>
              </a:spcAft>
              <a:defRPr sz="4200">
                <a:solidFill>
                  <a:srgbClr val="000000"/>
                </a:solidFill>
                <a:latin typeface="Times New Roman"/>
                <a:ea typeface="Times New Roman"/>
                <a:cs typeface="Times New Roman"/>
                <a:sym typeface="Times New Roman"/>
              </a:defRPr>
            </a:lvl7pPr>
            <a:lvl8pPr marL="2329280" lvl="7" indent="-208379" algn="l" rtl="0">
              <a:spcBef>
                <a:spcPts val="0"/>
              </a:spcBef>
              <a:spcAft>
                <a:spcPts val="0"/>
              </a:spcAft>
              <a:defRPr sz="4200">
                <a:solidFill>
                  <a:srgbClr val="000000"/>
                </a:solidFill>
                <a:latin typeface="Times New Roman"/>
                <a:ea typeface="Times New Roman"/>
                <a:cs typeface="Times New Roman"/>
                <a:sym typeface="Times New Roman"/>
              </a:defRPr>
            </a:lvl8pPr>
            <a:lvl9pPr marL="2763757" lvl="8" indent="-211057" algn="l" rtl="0">
              <a:spcBef>
                <a:spcPts val="0"/>
              </a:spcBef>
              <a:spcAft>
                <a:spcPts val="0"/>
              </a:spcAft>
              <a:defRPr sz="4200">
                <a:solidFill>
                  <a:srgbClr val="000000"/>
                </a:solidFill>
                <a:latin typeface="Times New Roman"/>
                <a:ea typeface="Times New Roman"/>
                <a:cs typeface="Times New Roman"/>
                <a:sym typeface="Times New Roman"/>
              </a:defRPr>
            </a:lvl9pPr>
          </a:lstStyle>
          <a:p>
            <a:endParaRPr/>
          </a:p>
        </p:txBody>
      </p:sp>
      <p:sp>
        <p:nvSpPr>
          <p:cNvPr id="22" name="Shape 22"/>
          <p:cNvSpPr txBox="1">
            <a:spLocks noGrp="1"/>
          </p:cNvSpPr>
          <p:nvPr>
            <p:ph type="body" idx="1"/>
          </p:nvPr>
        </p:nvSpPr>
        <p:spPr>
          <a:xfrm>
            <a:off x="460200" y="1562565"/>
            <a:ext cx="9060479" cy="4838907"/>
          </a:xfrm>
          <a:prstGeom prst="rect">
            <a:avLst/>
          </a:prstGeom>
          <a:noFill/>
          <a:ln>
            <a:noFill/>
          </a:ln>
        </p:spPr>
        <p:txBody>
          <a:bodyPr lIns="91425" tIns="91425" rIns="91425" bIns="91425" anchor="t" anchorCtr="0"/>
          <a:lstStyle>
            <a:lvl1pPr marL="410340" lvl="0" indent="-162690" algn="l" rtl="0">
              <a:lnSpc>
                <a:spcPct val="90000"/>
              </a:lnSpc>
              <a:spcBef>
                <a:spcPts val="1840"/>
              </a:spcBef>
              <a:spcAft>
                <a:spcPts val="0"/>
              </a:spcAft>
              <a:buClr>
                <a:srgbClr val="006699"/>
              </a:buClr>
              <a:buFont typeface="Noto Sans Symbols"/>
              <a:buChar char="▪"/>
              <a:defRPr sz="2300" b="1">
                <a:solidFill>
                  <a:srgbClr val="000000"/>
                </a:solidFill>
                <a:latin typeface="Arial"/>
                <a:ea typeface="Arial"/>
                <a:cs typeface="Arial"/>
                <a:sym typeface="Arial"/>
              </a:defRPr>
            </a:lvl1pPr>
            <a:lvl2pPr marL="820679" lvl="1" indent="-128528" algn="l" rtl="0">
              <a:lnSpc>
                <a:spcPct val="90000"/>
              </a:lnSpc>
              <a:spcBef>
                <a:spcPts val="460"/>
              </a:spcBef>
              <a:spcAft>
                <a:spcPts val="0"/>
              </a:spcAft>
              <a:buClr>
                <a:srgbClr val="009999"/>
              </a:buClr>
              <a:buFont typeface="Noto Sans Symbols"/>
              <a:buChar char="▪"/>
              <a:defRPr sz="2300">
                <a:solidFill>
                  <a:srgbClr val="000000"/>
                </a:solidFill>
                <a:latin typeface="Arial"/>
                <a:ea typeface="Arial"/>
                <a:cs typeface="Arial"/>
                <a:sym typeface="Arial"/>
              </a:defRPr>
            </a:lvl2pPr>
            <a:lvl3pPr marL="1231019" lvl="2" indent="-94369" algn="l" rtl="0">
              <a:lnSpc>
                <a:spcPct val="93000"/>
              </a:lnSpc>
              <a:spcBef>
                <a:spcPts val="0"/>
              </a:spcBef>
              <a:spcAft>
                <a:spcPts val="808"/>
              </a:spcAft>
              <a:buClr>
                <a:srgbClr val="009999"/>
              </a:buClr>
              <a:buFont typeface="Noto Sans Symbols"/>
              <a:buChar char="▪"/>
              <a:defRPr sz="1900">
                <a:solidFill>
                  <a:srgbClr val="000000"/>
                </a:solidFill>
                <a:latin typeface="Arial"/>
                <a:ea typeface="Arial"/>
                <a:cs typeface="Arial"/>
                <a:sym typeface="Arial"/>
              </a:defRPr>
            </a:lvl3pPr>
            <a:lvl4pPr marL="1641358" lvl="3" indent="-120532" algn="l" rtl="0">
              <a:lnSpc>
                <a:spcPct val="93000"/>
              </a:lnSpc>
              <a:spcBef>
                <a:spcPts val="0"/>
              </a:spcBef>
              <a:spcAft>
                <a:spcPts val="546"/>
              </a:spcAft>
              <a:buClr>
                <a:srgbClr val="000000"/>
              </a:buClr>
              <a:buFont typeface="Noto Sans Symbols"/>
              <a:buChar char="–"/>
              <a:defRPr>
                <a:solidFill>
                  <a:srgbClr val="000000"/>
                </a:solidFill>
                <a:latin typeface="Arial"/>
                <a:ea typeface="Arial"/>
                <a:cs typeface="Arial"/>
                <a:sym typeface="Arial"/>
              </a:defRPr>
            </a:lvl4pPr>
            <a:lvl5pPr marL="2051698" lvl="4" indent="-158762"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5pPr>
            <a:lvl6pPr marL="2486175" lvl="5" indent="-161439"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6pPr>
            <a:lvl7pPr marL="2920652" lvl="6" indent="-164116"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7pPr>
            <a:lvl8pPr marL="3355129" lvl="7" indent="-154093"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8pPr>
            <a:lvl9pPr marL="3789606" lvl="8" indent="-156771"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3"/>
        <p:cNvGrpSpPr/>
        <p:nvPr/>
      </p:nvGrpSpPr>
      <p:grpSpPr>
        <a:xfrm>
          <a:off x="0" y="0"/>
          <a:ext cx="0" cy="0"/>
          <a:chOff x="0" y="0"/>
          <a:chExt cx="0" cy="0"/>
        </a:xfrm>
      </p:grpSpPr>
      <p:sp>
        <p:nvSpPr>
          <p:cNvPr id="24" name="Shape 24"/>
          <p:cNvSpPr txBox="1">
            <a:spLocks noGrp="1"/>
          </p:cNvSpPr>
          <p:nvPr>
            <p:ph type="ctrTitle"/>
          </p:nvPr>
        </p:nvSpPr>
        <p:spPr>
          <a:xfrm>
            <a:off x="742560" y="2129983"/>
            <a:ext cx="8420880" cy="1470393"/>
          </a:xfrm>
          <a:prstGeom prst="rect">
            <a:avLst/>
          </a:prstGeom>
          <a:noFill/>
          <a:ln>
            <a:noFill/>
          </a:ln>
        </p:spPr>
        <p:txBody>
          <a:bodyPr lIns="91425" tIns="91425" rIns="91425" bIns="91425" anchor="t" anchorCtr="0"/>
          <a:lstStyle>
            <a:lvl1pPr marL="0" marR="0" lvl="0" indent="0" algn="l" rtl="0">
              <a:lnSpc>
                <a:spcPct val="93000"/>
              </a:lnSpc>
              <a:spcBef>
                <a:spcPts val="0"/>
              </a:spcBef>
              <a:spcAft>
                <a:spcPts val="0"/>
              </a:spcAft>
              <a:defRPr sz="3800" b="0" i="0" u="none" strike="noStrike" cap="none">
                <a:solidFill>
                  <a:srgbClr val="006699"/>
                </a:solidFill>
                <a:latin typeface="Arial"/>
                <a:ea typeface="Arial"/>
                <a:cs typeface="Arial"/>
                <a:sym typeface="Arial"/>
              </a:defRPr>
            </a:lvl1pPr>
            <a:lvl2pPr marL="410340" marR="0" lvl="1" indent="-207140"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2pPr>
            <a:lvl3pPr marL="615509" marR="0" lvl="2" indent="-209108"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3pPr>
            <a:lvl4pPr marL="820679" marR="0" lvl="3" indent="-211078"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4pPr>
            <a:lvl5pPr marL="1025849" marR="0" lvl="4" indent="-213049"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5pPr>
            <a:lvl6pPr marL="1460326" marR="0" lvl="5" indent="-215725"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6pPr>
            <a:lvl7pPr marL="1894803" marR="0" lvl="6" indent="-205702"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7pPr>
            <a:lvl8pPr marL="2329280" marR="0" lvl="7" indent="-208379"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8pPr>
            <a:lvl9pPr marL="2763757" marR="0" lvl="8" indent="-211057"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9pPr>
          </a:lstStyle>
          <a:p>
            <a:endParaRPr/>
          </a:p>
        </p:txBody>
      </p:sp>
      <p:sp>
        <p:nvSpPr>
          <p:cNvPr id="25" name="Shape 25"/>
          <p:cNvSpPr txBox="1">
            <a:spLocks noGrp="1"/>
          </p:cNvSpPr>
          <p:nvPr>
            <p:ph type="subTitle" idx="1"/>
          </p:nvPr>
        </p:nvSpPr>
        <p:spPr>
          <a:xfrm>
            <a:off x="1486680" y="3885528"/>
            <a:ext cx="6934199" cy="1752664"/>
          </a:xfrm>
          <a:prstGeom prst="rect">
            <a:avLst/>
          </a:prstGeom>
          <a:noFill/>
          <a:ln>
            <a:noFill/>
          </a:ln>
        </p:spPr>
        <p:txBody>
          <a:bodyPr lIns="91425" tIns="91425" rIns="91425" bIns="91425" anchor="t" anchorCtr="0"/>
          <a:lstStyle>
            <a:lvl1pPr marL="0" marR="0" lvl="0" indent="0" algn="ctr" rtl="0">
              <a:lnSpc>
                <a:spcPct val="90000"/>
              </a:lnSpc>
              <a:spcBef>
                <a:spcPts val="1840"/>
              </a:spcBef>
              <a:spcAft>
                <a:spcPts val="0"/>
              </a:spcAft>
              <a:buClr>
                <a:srgbClr val="006699"/>
              </a:buClr>
              <a:buFont typeface="Noto Sans Symbols"/>
              <a:buNone/>
              <a:defRPr sz="2300" b="1" i="0" u="none" strike="noStrike" cap="none">
                <a:solidFill>
                  <a:srgbClr val="000000"/>
                </a:solidFill>
                <a:latin typeface="Arial"/>
                <a:ea typeface="Arial"/>
                <a:cs typeface="Arial"/>
                <a:sym typeface="Arial"/>
              </a:defRPr>
            </a:lvl1pPr>
            <a:lvl2pPr marL="434477" marR="0" lvl="1" indent="-2677" algn="ctr" rtl="0">
              <a:lnSpc>
                <a:spcPct val="90000"/>
              </a:lnSpc>
              <a:spcBef>
                <a:spcPts val="460"/>
              </a:spcBef>
              <a:spcAft>
                <a:spcPts val="0"/>
              </a:spcAft>
              <a:buClr>
                <a:srgbClr val="009999"/>
              </a:buClr>
              <a:buFont typeface="Noto Sans Symbols"/>
              <a:buNone/>
              <a:defRPr sz="2300" b="0" i="0" u="none" strike="noStrike" cap="none">
                <a:solidFill>
                  <a:srgbClr val="000000"/>
                </a:solidFill>
                <a:latin typeface="Arial"/>
                <a:ea typeface="Arial"/>
                <a:cs typeface="Arial"/>
                <a:sym typeface="Arial"/>
              </a:defRPr>
            </a:lvl2pPr>
            <a:lvl3pPr marL="868954" marR="0" lvl="2" indent="-5354" algn="ctr" rtl="0">
              <a:lnSpc>
                <a:spcPct val="93000"/>
              </a:lnSpc>
              <a:spcBef>
                <a:spcPts val="0"/>
              </a:spcBef>
              <a:spcAft>
                <a:spcPts val="808"/>
              </a:spcAft>
              <a:buClr>
                <a:srgbClr val="009999"/>
              </a:buClr>
              <a:buFont typeface="Noto Sans Symbols"/>
              <a:buNone/>
              <a:defRPr sz="1900" b="0" i="0" u="none" strike="noStrike" cap="none">
                <a:solidFill>
                  <a:srgbClr val="000000"/>
                </a:solidFill>
                <a:latin typeface="Arial"/>
                <a:ea typeface="Arial"/>
                <a:cs typeface="Arial"/>
                <a:sym typeface="Arial"/>
              </a:defRPr>
            </a:lvl3pPr>
            <a:lvl4pPr marL="1303431" marR="0" lvl="3" indent="-8031" algn="ctr" rtl="0">
              <a:lnSpc>
                <a:spcPct val="93000"/>
              </a:lnSpc>
              <a:spcBef>
                <a:spcPts val="0"/>
              </a:spcBef>
              <a:spcAft>
                <a:spcPts val="546"/>
              </a:spcAft>
              <a:buClr>
                <a:srgbClr val="000000"/>
              </a:buClr>
              <a:buFont typeface="Noto Sans Symbols"/>
              <a:buNone/>
              <a:defRPr sz="1800" b="0" i="0" u="none" strike="noStrike" cap="none">
                <a:solidFill>
                  <a:srgbClr val="000000"/>
                </a:solidFill>
                <a:latin typeface="Arial"/>
                <a:ea typeface="Arial"/>
                <a:cs typeface="Arial"/>
                <a:sym typeface="Arial"/>
              </a:defRPr>
            </a:lvl4pPr>
            <a:lvl5pPr marL="1737909" marR="0" lvl="4" indent="-10709" algn="ctr" rtl="0">
              <a:lnSpc>
                <a:spcPct val="93000"/>
              </a:lnSpc>
              <a:spcBef>
                <a:spcPts val="0"/>
              </a:spcBef>
              <a:spcAft>
                <a:spcPts val="274"/>
              </a:spcAft>
              <a:buClr>
                <a:srgbClr val="000000"/>
              </a:buClr>
              <a:buFont typeface="Noto Sans Symbols"/>
              <a:buNone/>
              <a:defRPr sz="1800" b="0" i="0" u="none" strike="noStrike" cap="none">
                <a:solidFill>
                  <a:srgbClr val="000000"/>
                </a:solidFill>
                <a:latin typeface="Arial"/>
                <a:ea typeface="Arial"/>
                <a:cs typeface="Arial"/>
                <a:sym typeface="Arial"/>
              </a:defRPr>
            </a:lvl5pPr>
            <a:lvl6pPr marL="2172386" marR="0" lvl="5" indent="-686" algn="ctr" rtl="0">
              <a:lnSpc>
                <a:spcPct val="93000"/>
              </a:lnSpc>
              <a:spcBef>
                <a:spcPts val="0"/>
              </a:spcBef>
              <a:spcAft>
                <a:spcPts val="274"/>
              </a:spcAft>
              <a:buClr>
                <a:srgbClr val="000000"/>
              </a:buClr>
              <a:buFont typeface="Noto Sans Symbols"/>
              <a:buNone/>
              <a:defRPr sz="1800" b="0" i="0" u="none" strike="noStrike" cap="none">
                <a:solidFill>
                  <a:srgbClr val="000000"/>
                </a:solidFill>
                <a:latin typeface="Arial"/>
                <a:ea typeface="Arial"/>
                <a:cs typeface="Arial"/>
                <a:sym typeface="Arial"/>
              </a:defRPr>
            </a:lvl6pPr>
            <a:lvl7pPr marL="2606863" marR="0" lvl="6" indent="-3362" algn="ctr" rtl="0">
              <a:lnSpc>
                <a:spcPct val="93000"/>
              </a:lnSpc>
              <a:spcBef>
                <a:spcPts val="0"/>
              </a:spcBef>
              <a:spcAft>
                <a:spcPts val="274"/>
              </a:spcAft>
              <a:buClr>
                <a:srgbClr val="000000"/>
              </a:buClr>
              <a:buFont typeface="Noto Sans Symbols"/>
              <a:buNone/>
              <a:defRPr sz="1800" b="0" i="0" u="none" strike="noStrike" cap="none">
                <a:solidFill>
                  <a:srgbClr val="000000"/>
                </a:solidFill>
                <a:latin typeface="Arial"/>
                <a:ea typeface="Arial"/>
                <a:cs typeface="Arial"/>
                <a:sym typeface="Arial"/>
              </a:defRPr>
            </a:lvl7pPr>
            <a:lvl8pPr marL="3041340" marR="0" lvl="7" indent="-6039" algn="ctr" rtl="0">
              <a:lnSpc>
                <a:spcPct val="93000"/>
              </a:lnSpc>
              <a:spcBef>
                <a:spcPts val="0"/>
              </a:spcBef>
              <a:spcAft>
                <a:spcPts val="274"/>
              </a:spcAft>
              <a:buClr>
                <a:srgbClr val="000000"/>
              </a:buClr>
              <a:buFont typeface="Noto Sans Symbols"/>
              <a:buNone/>
              <a:defRPr sz="1800" b="0" i="0" u="none" strike="noStrike" cap="none">
                <a:solidFill>
                  <a:srgbClr val="000000"/>
                </a:solidFill>
                <a:latin typeface="Arial"/>
                <a:ea typeface="Arial"/>
                <a:cs typeface="Arial"/>
                <a:sym typeface="Arial"/>
              </a:defRPr>
            </a:lvl8pPr>
            <a:lvl9pPr marL="3475817" marR="0" lvl="8" indent="-8716" algn="ctr" rtl="0">
              <a:lnSpc>
                <a:spcPct val="93000"/>
              </a:lnSpc>
              <a:spcBef>
                <a:spcPts val="0"/>
              </a:spcBef>
              <a:spcAft>
                <a:spcPts val="274"/>
              </a:spcAft>
              <a:buClr>
                <a:srgbClr val="000000"/>
              </a:buClr>
              <a:buFont typeface="Noto Sans Symbols"/>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365039" y="525656"/>
            <a:ext cx="8481719" cy="760399"/>
          </a:xfrm>
          <a:prstGeom prst="rect">
            <a:avLst/>
          </a:prstGeom>
          <a:noFill/>
          <a:ln>
            <a:noFill/>
          </a:ln>
        </p:spPr>
        <p:txBody>
          <a:bodyPr lIns="91425" tIns="91425" rIns="91425" bIns="91425" anchor="t" anchorCtr="0"/>
          <a:lstStyle>
            <a:lvl1pPr lvl="0" algn="l" rtl="0">
              <a:lnSpc>
                <a:spcPct val="93000"/>
              </a:lnSpc>
              <a:spcBef>
                <a:spcPts val="0"/>
              </a:spcBef>
              <a:spcAft>
                <a:spcPts val="0"/>
              </a:spcAft>
              <a:defRPr sz="3800">
                <a:solidFill>
                  <a:srgbClr val="006699"/>
                </a:solidFill>
                <a:latin typeface="Arial"/>
                <a:ea typeface="Arial"/>
                <a:cs typeface="Arial"/>
                <a:sym typeface="Arial"/>
              </a:defRPr>
            </a:lvl1pPr>
            <a:lvl2pPr marL="410340" lvl="1" indent="-207140" algn="l" rtl="0">
              <a:spcBef>
                <a:spcPts val="0"/>
              </a:spcBef>
              <a:spcAft>
                <a:spcPts val="0"/>
              </a:spcAft>
              <a:defRPr sz="4200">
                <a:solidFill>
                  <a:srgbClr val="000000"/>
                </a:solidFill>
                <a:latin typeface="Times New Roman"/>
                <a:ea typeface="Times New Roman"/>
                <a:cs typeface="Times New Roman"/>
                <a:sym typeface="Times New Roman"/>
              </a:defRPr>
            </a:lvl2pPr>
            <a:lvl3pPr marL="615509" lvl="2" indent="-209108" algn="l" rtl="0">
              <a:spcBef>
                <a:spcPts val="0"/>
              </a:spcBef>
              <a:spcAft>
                <a:spcPts val="0"/>
              </a:spcAft>
              <a:defRPr sz="4200">
                <a:solidFill>
                  <a:srgbClr val="000000"/>
                </a:solidFill>
                <a:latin typeface="Times New Roman"/>
                <a:ea typeface="Times New Roman"/>
                <a:cs typeface="Times New Roman"/>
                <a:sym typeface="Times New Roman"/>
              </a:defRPr>
            </a:lvl3pPr>
            <a:lvl4pPr marL="820679" lvl="3" indent="-211078" algn="l" rtl="0">
              <a:spcBef>
                <a:spcPts val="0"/>
              </a:spcBef>
              <a:spcAft>
                <a:spcPts val="0"/>
              </a:spcAft>
              <a:defRPr sz="4200">
                <a:solidFill>
                  <a:srgbClr val="000000"/>
                </a:solidFill>
                <a:latin typeface="Times New Roman"/>
                <a:ea typeface="Times New Roman"/>
                <a:cs typeface="Times New Roman"/>
                <a:sym typeface="Times New Roman"/>
              </a:defRPr>
            </a:lvl4pPr>
            <a:lvl5pPr marL="1025849" lvl="4" indent="-213049" algn="l" rtl="0">
              <a:spcBef>
                <a:spcPts val="0"/>
              </a:spcBef>
              <a:spcAft>
                <a:spcPts val="0"/>
              </a:spcAft>
              <a:defRPr sz="4200">
                <a:solidFill>
                  <a:srgbClr val="000000"/>
                </a:solidFill>
                <a:latin typeface="Times New Roman"/>
                <a:ea typeface="Times New Roman"/>
                <a:cs typeface="Times New Roman"/>
                <a:sym typeface="Times New Roman"/>
              </a:defRPr>
            </a:lvl5pPr>
            <a:lvl6pPr marL="1460326" lvl="5" indent="-215725" algn="l" rtl="0">
              <a:spcBef>
                <a:spcPts val="0"/>
              </a:spcBef>
              <a:spcAft>
                <a:spcPts val="0"/>
              </a:spcAft>
              <a:defRPr sz="4200">
                <a:solidFill>
                  <a:srgbClr val="000000"/>
                </a:solidFill>
                <a:latin typeface="Times New Roman"/>
                <a:ea typeface="Times New Roman"/>
                <a:cs typeface="Times New Roman"/>
                <a:sym typeface="Times New Roman"/>
              </a:defRPr>
            </a:lvl6pPr>
            <a:lvl7pPr marL="1894803" lvl="6" indent="-205702" algn="l" rtl="0">
              <a:spcBef>
                <a:spcPts val="0"/>
              </a:spcBef>
              <a:spcAft>
                <a:spcPts val="0"/>
              </a:spcAft>
              <a:defRPr sz="4200">
                <a:solidFill>
                  <a:srgbClr val="000000"/>
                </a:solidFill>
                <a:latin typeface="Times New Roman"/>
                <a:ea typeface="Times New Roman"/>
                <a:cs typeface="Times New Roman"/>
                <a:sym typeface="Times New Roman"/>
              </a:defRPr>
            </a:lvl7pPr>
            <a:lvl8pPr marL="2329280" lvl="7" indent="-208379" algn="l" rtl="0">
              <a:spcBef>
                <a:spcPts val="0"/>
              </a:spcBef>
              <a:spcAft>
                <a:spcPts val="0"/>
              </a:spcAft>
              <a:defRPr sz="4200">
                <a:solidFill>
                  <a:srgbClr val="000000"/>
                </a:solidFill>
                <a:latin typeface="Times New Roman"/>
                <a:ea typeface="Times New Roman"/>
                <a:cs typeface="Times New Roman"/>
                <a:sym typeface="Times New Roman"/>
              </a:defRPr>
            </a:lvl8pPr>
            <a:lvl9pPr marL="2763757" lvl="8" indent="-211057" algn="l" rtl="0">
              <a:spcBef>
                <a:spcPts val="0"/>
              </a:spcBef>
              <a:spcAft>
                <a:spcPts val="0"/>
              </a:spcAft>
              <a:defRPr sz="4200">
                <a:solidFill>
                  <a:srgbClr val="000000"/>
                </a:solidFill>
                <a:latin typeface="Times New Roman"/>
                <a:ea typeface="Times New Roman"/>
                <a:cs typeface="Times New Roman"/>
                <a:sym typeface="Times New Roman"/>
              </a:defRPr>
            </a:lvl9pPr>
          </a:lstStyle>
          <a:p>
            <a:endParaRPr/>
          </a:p>
        </p:txBody>
      </p:sp>
      <p:sp>
        <p:nvSpPr>
          <p:cNvPr id="28" name="Shape 28"/>
          <p:cNvSpPr txBox="1">
            <a:spLocks noGrp="1"/>
          </p:cNvSpPr>
          <p:nvPr>
            <p:ph type="body" idx="1"/>
          </p:nvPr>
        </p:nvSpPr>
        <p:spPr>
          <a:xfrm>
            <a:off x="460200" y="1562565"/>
            <a:ext cx="4455360" cy="4838907"/>
          </a:xfrm>
          <a:prstGeom prst="rect">
            <a:avLst/>
          </a:prstGeom>
          <a:noFill/>
          <a:ln>
            <a:noFill/>
          </a:ln>
        </p:spPr>
        <p:txBody>
          <a:bodyPr lIns="91425" tIns="91425" rIns="91425" bIns="91425" anchor="t" anchorCtr="0"/>
          <a:lstStyle>
            <a:lvl1pPr lvl="0" rtl="0">
              <a:spcBef>
                <a:spcPts val="0"/>
              </a:spcBef>
              <a:defRPr sz="2700"/>
            </a:lvl1pPr>
            <a:lvl2pPr lvl="1" rtl="0">
              <a:spcBef>
                <a:spcPts val="0"/>
              </a:spcBef>
              <a:defRPr sz="2300"/>
            </a:lvl2pPr>
            <a:lvl3pPr lvl="2" rtl="0">
              <a:spcBef>
                <a:spcPts val="0"/>
              </a:spcBef>
              <a:defRPr sz="1900"/>
            </a:lvl3pPr>
            <a:lvl4pPr lvl="3" rtl="0">
              <a:spcBef>
                <a:spcPts val="0"/>
              </a:spcBef>
              <a:defRPr sz="1700"/>
            </a:lvl4pPr>
            <a:lvl5pPr lvl="4" rtl="0">
              <a:spcBef>
                <a:spcPts val="0"/>
              </a:spcBef>
              <a:defRPr sz="1700"/>
            </a:lvl5pPr>
            <a:lvl6pPr lvl="5" rtl="0">
              <a:spcBef>
                <a:spcPts val="0"/>
              </a:spcBef>
              <a:defRPr sz="1700"/>
            </a:lvl6pPr>
            <a:lvl7pPr lvl="6" rtl="0">
              <a:spcBef>
                <a:spcPts val="0"/>
              </a:spcBef>
              <a:defRPr sz="1700"/>
            </a:lvl7pPr>
            <a:lvl8pPr lvl="7" rtl="0">
              <a:spcBef>
                <a:spcPts val="0"/>
              </a:spcBef>
              <a:defRPr sz="1700"/>
            </a:lvl8pPr>
            <a:lvl9pPr lvl="8" rtl="0">
              <a:spcBef>
                <a:spcPts val="0"/>
              </a:spcBef>
              <a:defRPr sz="1700"/>
            </a:lvl9pPr>
          </a:lstStyle>
          <a:p>
            <a:endParaRPr/>
          </a:p>
        </p:txBody>
      </p:sp>
      <p:sp>
        <p:nvSpPr>
          <p:cNvPr id="29" name="Shape 29"/>
          <p:cNvSpPr txBox="1">
            <a:spLocks noGrp="1"/>
          </p:cNvSpPr>
          <p:nvPr>
            <p:ph type="body" idx="2"/>
          </p:nvPr>
        </p:nvSpPr>
        <p:spPr>
          <a:xfrm>
            <a:off x="5065319" y="1562565"/>
            <a:ext cx="4455360" cy="4838907"/>
          </a:xfrm>
          <a:prstGeom prst="rect">
            <a:avLst/>
          </a:prstGeom>
          <a:noFill/>
          <a:ln>
            <a:noFill/>
          </a:ln>
        </p:spPr>
        <p:txBody>
          <a:bodyPr lIns="91425" tIns="91425" rIns="91425" bIns="91425" anchor="t" anchorCtr="0"/>
          <a:lstStyle>
            <a:lvl1pPr lvl="0" rtl="0">
              <a:spcBef>
                <a:spcPts val="0"/>
              </a:spcBef>
              <a:defRPr sz="2700"/>
            </a:lvl1pPr>
            <a:lvl2pPr lvl="1" rtl="0">
              <a:spcBef>
                <a:spcPts val="0"/>
              </a:spcBef>
              <a:defRPr sz="2300"/>
            </a:lvl2pPr>
            <a:lvl3pPr lvl="2" rtl="0">
              <a:spcBef>
                <a:spcPts val="0"/>
              </a:spcBef>
              <a:defRPr sz="1900"/>
            </a:lvl3pPr>
            <a:lvl4pPr lvl="3" rtl="0">
              <a:spcBef>
                <a:spcPts val="0"/>
              </a:spcBef>
              <a:defRPr sz="1700"/>
            </a:lvl4pPr>
            <a:lvl5pPr lvl="4" rtl="0">
              <a:spcBef>
                <a:spcPts val="0"/>
              </a:spcBef>
              <a:defRPr sz="1700"/>
            </a:lvl5pPr>
            <a:lvl6pPr lvl="5" rtl="0">
              <a:spcBef>
                <a:spcPts val="0"/>
              </a:spcBef>
              <a:defRPr sz="1700"/>
            </a:lvl6pPr>
            <a:lvl7pPr lvl="6" rtl="0">
              <a:spcBef>
                <a:spcPts val="0"/>
              </a:spcBef>
              <a:defRPr sz="1700"/>
            </a:lvl7pPr>
            <a:lvl8pPr lvl="7" rtl="0">
              <a:spcBef>
                <a:spcPts val="0"/>
              </a:spcBef>
              <a:defRPr sz="1700"/>
            </a:lvl8pPr>
            <a:lvl9pPr lvl="8" rtl="0">
              <a:spcBef>
                <a:spcPts val="0"/>
              </a:spcBef>
              <a:defRPr sz="17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65039" y="525656"/>
            <a:ext cx="8481719" cy="760399"/>
          </a:xfrm>
          <a:prstGeom prst="rect">
            <a:avLst/>
          </a:prstGeom>
          <a:noFill/>
          <a:ln>
            <a:noFill/>
          </a:ln>
        </p:spPr>
        <p:txBody>
          <a:bodyPr lIns="91425" tIns="91425" rIns="91425" bIns="91425" anchor="t" anchorCtr="0"/>
          <a:lstStyle>
            <a:lvl1pPr lvl="0" algn="l" rtl="0">
              <a:lnSpc>
                <a:spcPct val="93000"/>
              </a:lnSpc>
              <a:spcBef>
                <a:spcPts val="0"/>
              </a:spcBef>
              <a:spcAft>
                <a:spcPts val="0"/>
              </a:spcAft>
              <a:defRPr sz="3800">
                <a:solidFill>
                  <a:srgbClr val="006699"/>
                </a:solidFill>
                <a:latin typeface="Arial"/>
                <a:ea typeface="Arial"/>
                <a:cs typeface="Arial"/>
                <a:sym typeface="Arial"/>
              </a:defRPr>
            </a:lvl1pPr>
            <a:lvl2pPr marL="410340" lvl="1" indent="-207140" algn="l" rtl="0">
              <a:spcBef>
                <a:spcPts val="0"/>
              </a:spcBef>
              <a:spcAft>
                <a:spcPts val="0"/>
              </a:spcAft>
              <a:defRPr sz="4200">
                <a:solidFill>
                  <a:srgbClr val="000000"/>
                </a:solidFill>
                <a:latin typeface="Times New Roman"/>
                <a:ea typeface="Times New Roman"/>
                <a:cs typeface="Times New Roman"/>
                <a:sym typeface="Times New Roman"/>
              </a:defRPr>
            </a:lvl2pPr>
            <a:lvl3pPr marL="615509" lvl="2" indent="-209108" algn="l" rtl="0">
              <a:spcBef>
                <a:spcPts val="0"/>
              </a:spcBef>
              <a:spcAft>
                <a:spcPts val="0"/>
              </a:spcAft>
              <a:defRPr sz="4200">
                <a:solidFill>
                  <a:srgbClr val="000000"/>
                </a:solidFill>
                <a:latin typeface="Times New Roman"/>
                <a:ea typeface="Times New Roman"/>
                <a:cs typeface="Times New Roman"/>
                <a:sym typeface="Times New Roman"/>
              </a:defRPr>
            </a:lvl3pPr>
            <a:lvl4pPr marL="820679" lvl="3" indent="-211078" algn="l" rtl="0">
              <a:spcBef>
                <a:spcPts val="0"/>
              </a:spcBef>
              <a:spcAft>
                <a:spcPts val="0"/>
              </a:spcAft>
              <a:defRPr sz="4200">
                <a:solidFill>
                  <a:srgbClr val="000000"/>
                </a:solidFill>
                <a:latin typeface="Times New Roman"/>
                <a:ea typeface="Times New Roman"/>
                <a:cs typeface="Times New Roman"/>
                <a:sym typeface="Times New Roman"/>
              </a:defRPr>
            </a:lvl4pPr>
            <a:lvl5pPr marL="1025849" lvl="4" indent="-213049" algn="l" rtl="0">
              <a:spcBef>
                <a:spcPts val="0"/>
              </a:spcBef>
              <a:spcAft>
                <a:spcPts val="0"/>
              </a:spcAft>
              <a:defRPr sz="4200">
                <a:solidFill>
                  <a:srgbClr val="000000"/>
                </a:solidFill>
                <a:latin typeface="Times New Roman"/>
                <a:ea typeface="Times New Roman"/>
                <a:cs typeface="Times New Roman"/>
                <a:sym typeface="Times New Roman"/>
              </a:defRPr>
            </a:lvl5pPr>
            <a:lvl6pPr marL="1460326" lvl="5" indent="-215725" algn="l" rtl="0">
              <a:spcBef>
                <a:spcPts val="0"/>
              </a:spcBef>
              <a:spcAft>
                <a:spcPts val="0"/>
              </a:spcAft>
              <a:defRPr sz="4200">
                <a:solidFill>
                  <a:srgbClr val="000000"/>
                </a:solidFill>
                <a:latin typeface="Times New Roman"/>
                <a:ea typeface="Times New Roman"/>
                <a:cs typeface="Times New Roman"/>
                <a:sym typeface="Times New Roman"/>
              </a:defRPr>
            </a:lvl6pPr>
            <a:lvl7pPr marL="1894803" lvl="6" indent="-205702" algn="l" rtl="0">
              <a:spcBef>
                <a:spcPts val="0"/>
              </a:spcBef>
              <a:spcAft>
                <a:spcPts val="0"/>
              </a:spcAft>
              <a:defRPr sz="4200">
                <a:solidFill>
                  <a:srgbClr val="000000"/>
                </a:solidFill>
                <a:latin typeface="Times New Roman"/>
                <a:ea typeface="Times New Roman"/>
                <a:cs typeface="Times New Roman"/>
                <a:sym typeface="Times New Roman"/>
              </a:defRPr>
            </a:lvl7pPr>
            <a:lvl8pPr marL="2329280" lvl="7" indent="-208379" algn="l" rtl="0">
              <a:spcBef>
                <a:spcPts val="0"/>
              </a:spcBef>
              <a:spcAft>
                <a:spcPts val="0"/>
              </a:spcAft>
              <a:defRPr sz="4200">
                <a:solidFill>
                  <a:srgbClr val="000000"/>
                </a:solidFill>
                <a:latin typeface="Times New Roman"/>
                <a:ea typeface="Times New Roman"/>
                <a:cs typeface="Times New Roman"/>
                <a:sym typeface="Times New Roman"/>
              </a:defRPr>
            </a:lvl8pPr>
            <a:lvl9pPr marL="2763757" lvl="8" indent="-211057" algn="l" rtl="0">
              <a:spcBef>
                <a:spcPts val="0"/>
              </a:spcBef>
              <a:spcAft>
                <a:spcPts val="0"/>
              </a:spcAft>
              <a:defRPr sz="4200">
                <a:solidFill>
                  <a:srgbClr val="000000"/>
                </a:solidFill>
                <a:latin typeface="Times New Roman"/>
                <a:ea typeface="Times New Roman"/>
                <a:cs typeface="Times New Roman"/>
                <a:sym typeface="Times New Roman"/>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2"/>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96079" y="273629"/>
            <a:ext cx="3258839" cy="1160761"/>
          </a:xfrm>
          <a:prstGeom prst="rect">
            <a:avLst/>
          </a:prstGeom>
          <a:noFill/>
          <a:ln>
            <a:noFill/>
          </a:ln>
        </p:spPr>
        <p:txBody>
          <a:bodyPr lIns="91425" tIns="91425" rIns="91425" bIns="91425" anchor="b" anchorCtr="0"/>
          <a:lstStyle>
            <a:lvl1pPr lvl="0" algn="l" rtl="0">
              <a:spcBef>
                <a:spcPts val="0"/>
              </a:spcBef>
              <a:defRPr sz="1900" b="1"/>
            </a:lvl1pPr>
            <a:lvl2pPr lvl="1" rtl="0">
              <a:spcBef>
                <a:spcPts val="0"/>
              </a:spcBef>
              <a:defRPr sz="4200">
                <a:solidFill>
                  <a:srgbClr val="000000"/>
                </a:solidFill>
                <a:latin typeface="Times New Roman"/>
                <a:ea typeface="Times New Roman"/>
                <a:cs typeface="Times New Roman"/>
                <a:sym typeface="Times New Roman"/>
              </a:defRPr>
            </a:lvl2pPr>
            <a:lvl3pPr lvl="2" rtl="0">
              <a:spcBef>
                <a:spcPts val="0"/>
              </a:spcBef>
              <a:defRPr sz="4200">
                <a:solidFill>
                  <a:srgbClr val="000000"/>
                </a:solidFill>
                <a:latin typeface="Times New Roman"/>
                <a:ea typeface="Times New Roman"/>
                <a:cs typeface="Times New Roman"/>
                <a:sym typeface="Times New Roman"/>
              </a:defRPr>
            </a:lvl3pPr>
            <a:lvl4pPr lvl="3" rtl="0">
              <a:spcBef>
                <a:spcPts val="0"/>
              </a:spcBef>
              <a:defRPr sz="4200">
                <a:solidFill>
                  <a:srgbClr val="000000"/>
                </a:solidFill>
                <a:latin typeface="Times New Roman"/>
                <a:ea typeface="Times New Roman"/>
                <a:cs typeface="Times New Roman"/>
                <a:sym typeface="Times New Roman"/>
              </a:defRPr>
            </a:lvl4pPr>
            <a:lvl5pPr lvl="4" rtl="0">
              <a:spcBef>
                <a:spcPts val="0"/>
              </a:spcBef>
              <a:defRPr sz="4200">
                <a:solidFill>
                  <a:srgbClr val="000000"/>
                </a:solidFill>
                <a:latin typeface="Times New Roman"/>
                <a:ea typeface="Times New Roman"/>
                <a:cs typeface="Times New Roman"/>
                <a:sym typeface="Times New Roman"/>
              </a:defRPr>
            </a:lvl5pPr>
            <a:lvl6pPr lvl="5" rtl="0">
              <a:spcBef>
                <a:spcPts val="0"/>
              </a:spcBef>
              <a:defRPr sz="4200">
                <a:solidFill>
                  <a:srgbClr val="000000"/>
                </a:solidFill>
                <a:latin typeface="Times New Roman"/>
                <a:ea typeface="Times New Roman"/>
                <a:cs typeface="Times New Roman"/>
                <a:sym typeface="Times New Roman"/>
              </a:defRPr>
            </a:lvl6pPr>
            <a:lvl7pPr lvl="6" rtl="0">
              <a:spcBef>
                <a:spcPts val="0"/>
              </a:spcBef>
              <a:defRPr sz="4200">
                <a:solidFill>
                  <a:srgbClr val="000000"/>
                </a:solidFill>
                <a:latin typeface="Times New Roman"/>
                <a:ea typeface="Times New Roman"/>
                <a:cs typeface="Times New Roman"/>
                <a:sym typeface="Times New Roman"/>
              </a:defRPr>
            </a:lvl7pPr>
            <a:lvl8pPr lvl="7" rtl="0">
              <a:spcBef>
                <a:spcPts val="0"/>
              </a:spcBef>
              <a:defRPr sz="4200">
                <a:solidFill>
                  <a:srgbClr val="000000"/>
                </a:solidFill>
                <a:latin typeface="Times New Roman"/>
                <a:ea typeface="Times New Roman"/>
                <a:cs typeface="Times New Roman"/>
                <a:sym typeface="Times New Roman"/>
              </a:defRPr>
            </a:lvl8pPr>
            <a:lvl9pPr lvl="8" rtl="0">
              <a:spcBef>
                <a:spcPts val="0"/>
              </a:spcBef>
              <a:defRPr sz="4200">
                <a:solidFill>
                  <a:srgbClr val="000000"/>
                </a:solidFill>
                <a:latin typeface="Times New Roman"/>
                <a:ea typeface="Times New Roman"/>
                <a:cs typeface="Times New Roman"/>
                <a:sym typeface="Times New Roman"/>
              </a:defRPr>
            </a:lvl9pPr>
          </a:lstStyle>
          <a:p>
            <a:endParaRPr/>
          </a:p>
        </p:txBody>
      </p:sp>
      <p:sp>
        <p:nvSpPr>
          <p:cNvPr id="35" name="Shape 35"/>
          <p:cNvSpPr txBox="1">
            <a:spLocks noGrp="1"/>
          </p:cNvSpPr>
          <p:nvPr>
            <p:ph type="body" idx="1"/>
          </p:nvPr>
        </p:nvSpPr>
        <p:spPr>
          <a:xfrm>
            <a:off x="3873480" y="273629"/>
            <a:ext cx="5537999" cy="5852773"/>
          </a:xfrm>
          <a:prstGeom prst="rect">
            <a:avLst/>
          </a:prstGeom>
          <a:noFill/>
          <a:ln>
            <a:noFill/>
          </a:ln>
        </p:spPr>
        <p:txBody>
          <a:bodyPr lIns="91425" tIns="91425" rIns="91425" bIns="91425" anchor="t" anchorCtr="0"/>
          <a:lstStyle>
            <a:lvl1pPr lvl="0" rtl="0">
              <a:spcBef>
                <a:spcPts val="0"/>
              </a:spcBef>
              <a:defRPr sz="3000"/>
            </a:lvl1pPr>
            <a:lvl2pPr lvl="1" rtl="0">
              <a:spcBef>
                <a:spcPts val="0"/>
              </a:spcBef>
              <a:defRPr sz="2700"/>
            </a:lvl2pPr>
            <a:lvl3pPr lvl="2" rtl="0">
              <a:spcBef>
                <a:spcPts val="0"/>
              </a:spcBef>
              <a:defRPr sz="2300"/>
            </a:lvl3pPr>
            <a:lvl4pPr lvl="3" rtl="0">
              <a:spcBef>
                <a:spcPts val="0"/>
              </a:spcBef>
              <a:defRPr sz="1900"/>
            </a:lvl4pPr>
            <a:lvl5pPr lvl="4" rtl="0">
              <a:spcBef>
                <a:spcPts val="0"/>
              </a:spcBef>
              <a:defRPr sz="1900"/>
            </a:lvl5pPr>
            <a:lvl6pPr lvl="5" rtl="0">
              <a:spcBef>
                <a:spcPts val="0"/>
              </a:spcBef>
              <a:defRPr sz="1900"/>
            </a:lvl6pPr>
            <a:lvl7pPr lvl="6" rtl="0">
              <a:spcBef>
                <a:spcPts val="0"/>
              </a:spcBef>
              <a:defRPr sz="1900"/>
            </a:lvl7pPr>
            <a:lvl8pPr lvl="7" rtl="0">
              <a:spcBef>
                <a:spcPts val="0"/>
              </a:spcBef>
              <a:defRPr sz="1900"/>
            </a:lvl8pPr>
            <a:lvl9pPr lvl="8" rtl="0">
              <a:spcBef>
                <a:spcPts val="0"/>
              </a:spcBef>
              <a:defRPr sz="1900"/>
            </a:lvl9pPr>
          </a:lstStyle>
          <a:p>
            <a:endParaRPr/>
          </a:p>
        </p:txBody>
      </p:sp>
      <p:sp>
        <p:nvSpPr>
          <p:cNvPr id="36" name="Shape 36"/>
          <p:cNvSpPr txBox="1">
            <a:spLocks noGrp="1"/>
          </p:cNvSpPr>
          <p:nvPr>
            <p:ph type="body" idx="2"/>
          </p:nvPr>
        </p:nvSpPr>
        <p:spPr>
          <a:xfrm>
            <a:off x="496079" y="1434391"/>
            <a:ext cx="3258839" cy="4692012"/>
          </a:xfrm>
          <a:prstGeom prst="rect">
            <a:avLst/>
          </a:prstGeom>
          <a:noFill/>
          <a:ln>
            <a:noFill/>
          </a:ln>
        </p:spPr>
        <p:txBody>
          <a:bodyPr lIns="91425" tIns="91425" rIns="91425" bIns="91425" anchor="t" anchorCtr="0"/>
          <a:lstStyle>
            <a:lvl1pPr marL="0" lvl="0" indent="0" rtl="0">
              <a:spcBef>
                <a:spcPts val="0"/>
              </a:spcBef>
              <a:buFont typeface="Arial"/>
              <a:buNone/>
              <a:defRPr sz="1300"/>
            </a:lvl1pPr>
            <a:lvl2pPr marL="434477" lvl="1" indent="-2677" rtl="0">
              <a:spcBef>
                <a:spcPts val="0"/>
              </a:spcBef>
              <a:buFont typeface="Arial"/>
              <a:buNone/>
              <a:defRPr sz="1100"/>
            </a:lvl2pPr>
            <a:lvl3pPr marL="868954" lvl="2" indent="-5354" rtl="0">
              <a:spcBef>
                <a:spcPts val="0"/>
              </a:spcBef>
              <a:buFont typeface="Arial"/>
              <a:buNone/>
              <a:defRPr sz="1000"/>
            </a:lvl3pPr>
            <a:lvl4pPr marL="1303431" lvl="3" indent="-8031" rtl="0">
              <a:spcBef>
                <a:spcPts val="0"/>
              </a:spcBef>
              <a:buFont typeface="Arial"/>
              <a:buNone/>
              <a:defRPr sz="900"/>
            </a:lvl4pPr>
            <a:lvl5pPr marL="1737909" lvl="4" indent="-10709" rtl="0">
              <a:spcBef>
                <a:spcPts val="0"/>
              </a:spcBef>
              <a:buFont typeface="Arial"/>
              <a:buNone/>
              <a:defRPr sz="900"/>
            </a:lvl5pPr>
            <a:lvl6pPr marL="2172386" lvl="5" indent="-686" rtl="0">
              <a:spcBef>
                <a:spcPts val="0"/>
              </a:spcBef>
              <a:buFont typeface="Arial"/>
              <a:buNone/>
              <a:defRPr sz="900"/>
            </a:lvl6pPr>
            <a:lvl7pPr marL="2606863" lvl="6" indent="-3362" rtl="0">
              <a:spcBef>
                <a:spcPts val="0"/>
              </a:spcBef>
              <a:buFont typeface="Arial"/>
              <a:buNone/>
              <a:defRPr sz="900"/>
            </a:lvl7pPr>
            <a:lvl8pPr marL="3041340" lvl="7" indent="-6039" rtl="0">
              <a:spcBef>
                <a:spcPts val="0"/>
              </a:spcBef>
              <a:buFont typeface="Arial"/>
              <a:buNone/>
              <a:defRPr sz="900"/>
            </a:lvl8pPr>
            <a:lvl9pPr marL="3475817" lvl="8" indent="-8716" rtl="0">
              <a:spcBef>
                <a:spcPts val="0"/>
              </a:spcBef>
              <a:buFont typeface="Arial"/>
              <a:buNone/>
              <a:defRPr sz="9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1942200" y="4800025"/>
            <a:ext cx="5943599" cy="567420"/>
          </a:xfrm>
          <a:prstGeom prst="rect">
            <a:avLst/>
          </a:prstGeom>
          <a:noFill/>
          <a:ln>
            <a:noFill/>
          </a:ln>
        </p:spPr>
        <p:txBody>
          <a:bodyPr lIns="91425" tIns="91425" rIns="91425" bIns="91425" anchor="b" anchorCtr="0"/>
          <a:lstStyle>
            <a:lvl1pPr lvl="0" algn="l" rtl="0">
              <a:spcBef>
                <a:spcPts val="0"/>
              </a:spcBef>
              <a:defRPr sz="1900" b="1"/>
            </a:lvl1pPr>
            <a:lvl2pPr lvl="1" rtl="0">
              <a:spcBef>
                <a:spcPts val="0"/>
              </a:spcBef>
              <a:defRPr sz="4200">
                <a:solidFill>
                  <a:srgbClr val="000000"/>
                </a:solidFill>
                <a:latin typeface="Times New Roman"/>
                <a:ea typeface="Times New Roman"/>
                <a:cs typeface="Times New Roman"/>
                <a:sym typeface="Times New Roman"/>
              </a:defRPr>
            </a:lvl2pPr>
            <a:lvl3pPr lvl="2" rtl="0">
              <a:spcBef>
                <a:spcPts val="0"/>
              </a:spcBef>
              <a:defRPr sz="4200">
                <a:solidFill>
                  <a:srgbClr val="000000"/>
                </a:solidFill>
                <a:latin typeface="Times New Roman"/>
                <a:ea typeface="Times New Roman"/>
                <a:cs typeface="Times New Roman"/>
                <a:sym typeface="Times New Roman"/>
              </a:defRPr>
            </a:lvl3pPr>
            <a:lvl4pPr lvl="3" rtl="0">
              <a:spcBef>
                <a:spcPts val="0"/>
              </a:spcBef>
              <a:defRPr sz="4200">
                <a:solidFill>
                  <a:srgbClr val="000000"/>
                </a:solidFill>
                <a:latin typeface="Times New Roman"/>
                <a:ea typeface="Times New Roman"/>
                <a:cs typeface="Times New Roman"/>
                <a:sym typeface="Times New Roman"/>
              </a:defRPr>
            </a:lvl4pPr>
            <a:lvl5pPr lvl="4" rtl="0">
              <a:spcBef>
                <a:spcPts val="0"/>
              </a:spcBef>
              <a:defRPr sz="4200">
                <a:solidFill>
                  <a:srgbClr val="000000"/>
                </a:solidFill>
                <a:latin typeface="Times New Roman"/>
                <a:ea typeface="Times New Roman"/>
                <a:cs typeface="Times New Roman"/>
                <a:sym typeface="Times New Roman"/>
              </a:defRPr>
            </a:lvl5pPr>
            <a:lvl6pPr lvl="5" rtl="0">
              <a:spcBef>
                <a:spcPts val="0"/>
              </a:spcBef>
              <a:defRPr sz="4200">
                <a:solidFill>
                  <a:srgbClr val="000000"/>
                </a:solidFill>
                <a:latin typeface="Times New Roman"/>
                <a:ea typeface="Times New Roman"/>
                <a:cs typeface="Times New Roman"/>
                <a:sym typeface="Times New Roman"/>
              </a:defRPr>
            </a:lvl6pPr>
            <a:lvl7pPr lvl="6" rtl="0">
              <a:spcBef>
                <a:spcPts val="0"/>
              </a:spcBef>
              <a:defRPr sz="4200">
                <a:solidFill>
                  <a:srgbClr val="000000"/>
                </a:solidFill>
                <a:latin typeface="Times New Roman"/>
                <a:ea typeface="Times New Roman"/>
                <a:cs typeface="Times New Roman"/>
                <a:sym typeface="Times New Roman"/>
              </a:defRPr>
            </a:lvl7pPr>
            <a:lvl8pPr lvl="7" rtl="0">
              <a:spcBef>
                <a:spcPts val="0"/>
              </a:spcBef>
              <a:defRPr sz="4200">
                <a:solidFill>
                  <a:srgbClr val="000000"/>
                </a:solidFill>
                <a:latin typeface="Times New Roman"/>
                <a:ea typeface="Times New Roman"/>
                <a:cs typeface="Times New Roman"/>
                <a:sym typeface="Times New Roman"/>
              </a:defRPr>
            </a:lvl8pPr>
            <a:lvl9pPr lvl="8" rtl="0">
              <a:spcBef>
                <a:spcPts val="0"/>
              </a:spcBef>
              <a:defRPr sz="4200">
                <a:solidFill>
                  <a:srgbClr val="000000"/>
                </a:solidFill>
                <a:latin typeface="Times New Roman"/>
                <a:ea typeface="Times New Roman"/>
                <a:cs typeface="Times New Roman"/>
                <a:sym typeface="Times New Roman"/>
              </a:defRPr>
            </a:lvl9pPr>
          </a:lstStyle>
          <a:p>
            <a:endParaRPr/>
          </a:p>
        </p:txBody>
      </p:sp>
      <p:sp>
        <p:nvSpPr>
          <p:cNvPr id="39" name="Shape 39"/>
          <p:cNvSpPr>
            <a:spLocks noGrp="1"/>
          </p:cNvSpPr>
          <p:nvPr>
            <p:ph type="pic" idx="2"/>
          </p:nvPr>
        </p:nvSpPr>
        <p:spPr>
          <a:xfrm>
            <a:off x="1942200" y="612064"/>
            <a:ext cx="5943599" cy="4115952"/>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Arial"/>
              <a:buNone/>
              <a:defRPr sz="3000" b="0" i="0" u="none" strike="noStrike" cap="none">
                <a:solidFill>
                  <a:schemeClr val="dk1"/>
                </a:solidFill>
                <a:latin typeface="Arial"/>
                <a:ea typeface="Arial"/>
                <a:cs typeface="Arial"/>
                <a:sym typeface="Arial"/>
              </a:defRPr>
            </a:lvl1pPr>
            <a:lvl2pPr marL="434477" marR="0" lvl="1" indent="-2677" algn="l" rtl="0">
              <a:spcBef>
                <a:spcPts val="0"/>
              </a:spcBef>
              <a:buClr>
                <a:schemeClr val="dk1"/>
              </a:buClr>
              <a:buFont typeface="Arial"/>
              <a:buNone/>
              <a:defRPr sz="2700" b="0" i="0" u="none" strike="noStrike" cap="none">
                <a:solidFill>
                  <a:schemeClr val="dk1"/>
                </a:solidFill>
                <a:latin typeface="Arial"/>
                <a:ea typeface="Arial"/>
                <a:cs typeface="Arial"/>
                <a:sym typeface="Arial"/>
              </a:defRPr>
            </a:lvl2pPr>
            <a:lvl3pPr marL="868954" marR="0" lvl="2" indent="-5354" algn="l" rtl="0">
              <a:spcBef>
                <a:spcPts val="0"/>
              </a:spcBef>
              <a:buClr>
                <a:schemeClr val="dk1"/>
              </a:buClr>
              <a:buFont typeface="Arial"/>
              <a:buNone/>
              <a:defRPr sz="2300" b="0" i="0" u="none" strike="noStrike" cap="none">
                <a:solidFill>
                  <a:schemeClr val="dk1"/>
                </a:solidFill>
                <a:latin typeface="Arial"/>
                <a:ea typeface="Arial"/>
                <a:cs typeface="Arial"/>
                <a:sym typeface="Arial"/>
              </a:defRPr>
            </a:lvl3pPr>
            <a:lvl4pPr marL="1303431" marR="0" lvl="3" indent="-8031" algn="l" rtl="0">
              <a:spcBef>
                <a:spcPts val="0"/>
              </a:spcBef>
              <a:buClr>
                <a:schemeClr val="dk1"/>
              </a:buClr>
              <a:buFont typeface="Arial"/>
              <a:buNone/>
              <a:defRPr sz="1900" b="0" i="0" u="none" strike="noStrike" cap="none">
                <a:solidFill>
                  <a:schemeClr val="dk1"/>
                </a:solidFill>
                <a:latin typeface="Arial"/>
                <a:ea typeface="Arial"/>
                <a:cs typeface="Arial"/>
                <a:sym typeface="Arial"/>
              </a:defRPr>
            </a:lvl4pPr>
            <a:lvl5pPr marL="1737909" marR="0" lvl="4" indent="-10709" algn="l" rtl="0">
              <a:spcBef>
                <a:spcPts val="0"/>
              </a:spcBef>
              <a:buClr>
                <a:schemeClr val="dk1"/>
              </a:buClr>
              <a:buFont typeface="Arial"/>
              <a:buNone/>
              <a:defRPr sz="1900" b="0" i="0" u="none" strike="noStrike" cap="none">
                <a:solidFill>
                  <a:schemeClr val="dk1"/>
                </a:solidFill>
                <a:latin typeface="Arial"/>
                <a:ea typeface="Arial"/>
                <a:cs typeface="Arial"/>
                <a:sym typeface="Arial"/>
              </a:defRPr>
            </a:lvl5pPr>
            <a:lvl6pPr marL="2172386" marR="0" lvl="5" indent="-686" algn="l" rtl="0">
              <a:spcBef>
                <a:spcPts val="0"/>
              </a:spcBef>
              <a:buClr>
                <a:schemeClr val="dk1"/>
              </a:buClr>
              <a:buFont typeface="Arial"/>
              <a:buNone/>
              <a:defRPr sz="1900" b="0" i="0" u="none" strike="noStrike" cap="none">
                <a:solidFill>
                  <a:schemeClr val="dk1"/>
                </a:solidFill>
                <a:latin typeface="Arial"/>
                <a:ea typeface="Arial"/>
                <a:cs typeface="Arial"/>
                <a:sym typeface="Arial"/>
              </a:defRPr>
            </a:lvl6pPr>
            <a:lvl7pPr marL="2606863" marR="0" lvl="6" indent="-3362" algn="l" rtl="0">
              <a:spcBef>
                <a:spcPts val="0"/>
              </a:spcBef>
              <a:buClr>
                <a:schemeClr val="dk1"/>
              </a:buClr>
              <a:buFont typeface="Arial"/>
              <a:buNone/>
              <a:defRPr sz="1900" b="0" i="0" u="none" strike="noStrike" cap="none">
                <a:solidFill>
                  <a:schemeClr val="dk1"/>
                </a:solidFill>
                <a:latin typeface="Arial"/>
                <a:ea typeface="Arial"/>
                <a:cs typeface="Arial"/>
                <a:sym typeface="Arial"/>
              </a:defRPr>
            </a:lvl7pPr>
            <a:lvl8pPr marL="3041340" marR="0" lvl="7" indent="-6039" algn="l" rtl="0">
              <a:spcBef>
                <a:spcPts val="0"/>
              </a:spcBef>
              <a:buClr>
                <a:schemeClr val="dk1"/>
              </a:buClr>
              <a:buFont typeface="Arial"/>
              <a:buNone/>
              <a:defRPr sz="1900" b="0" i="0" u="none" strike="noStrike" cap="none">
                <a:solidFill>
                  <a:schemeClr val="dk1"/>
                </a:solidFill>
                <a:latin typeface="Arial"/>
                <a:ea typeface="Arial"/>
                <a:cs typeface="Arial"/>
                <a:sym typeface="Arial"/>
              </a:defRPr>
            </a:lvl8pPr>
            <a:lvl9pPr marL="3475817" marR="0" lvl="8" indent="-8716" algn="l" rtl="0">
              <a:spcBef>
                <a:spcPts val="0"/>
              </a:spcBef>
              <a:buClr>
                <a:schemeClr val="dk1"/>
              </a:buClr>
              <a:buFont typeface="Arial"/>
              <a:buNone/>
              <a:defRPr sz="19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body" idx="1"/>
          </p:nvPr>
        </p:nvSpPr>
        <p:spPr>
          <a:xfrm>
            <a:off x="1942200" y="5367444"/>
            <a:ext cx="5943599" cy="805044"/>
          </a:xfrm>
          <a:prstGeom prst="rect">
            <a:avLst/>
          </a:prstGeom>
          <a:noFill/>
          <a:ln>
            <a:noFill/>
          </a:ln>
        </p:spPr>
        <p:txBody>
          <a:bodyPr lIns="91425" tIns="91425" rIns="91425" bIns="91425" anchor="t" anchorCtr="0"/>
          <a:lstStyle>
            <a:lvl1pPr marL="0" lvl="0" indent="0" rtl="0">
              <a:spcBef>
                <a:spcPts val="0"/>
              </a:spcBef>
              <a:buFont typeface="Arial"/>
              <a:buNone/>
              <a:defRPr sz="1300"/>
            </a:lvl1pPr>
            <a:lvl2pPr marL="434477" lvl="1" indent="-2677" rtl="0">
              <a:spcBef>
                <a:spcPts val="0"/>
              </a:spcBef>
              <a:buFont typeface="Arial"/>
              <a:buNone/>
              <a:defRPr sz="1100"/>
            </a:lvl2pPr>
            <a:lvl3pPr marL="868954" lvl="2" indent="-5354" rtl="0">
              <a:spcBef>
                <a:spcPts val="0"/>
              </a:spcBef>
              <a:buFont typeface="Arial"/>
              <a:buNone/>
              <a:defRPr sz="1000"/>
            </a:lvl3pPr>
            <a:lvl4pPr marL="1303431" lvl="3" indent="-8031" rtl="0">
              <a:spcBef>
                <a:spcPts val="0"/>
              </a:spcBef>
              <a:buFont typeface="Arial"/>
              <a:buNone/>
              <a:defRPr sz="900"/>
            </a:lvl4pPr>
            <a:lvl5pPr marL="1737909" lvl="4" indent="-10709" rtl="0">
              <a:spcBef>
                <a:spcPts val="0"/>
              </a:spcBef>
              <a:buFont typeface="Arial"/>
              <a:buNone/>
              <a:defRPr sz="900"/>
            </a:lvl5pPr>
            <a:lvl6pPr marL="2172386" lvl="5" indent="-686" rtl="0">
              <a:spcBef>
                <a:spcPts val="0"/>
              </a:spcBef>
              <a:buFont typeface="Arial"/>
              <a:buNone/>
              <a:defRPr sz="900"/>
            </a:lvl6pPr>
            <a:lvl7pPr marL="2606863" lvl="6" indent="-3362" rtl="0">
              <a:spcBef>
                <a:spcPts val="0"/>
              </a:spcBef>
              <a:buFont typeface="Arial"/>
              <a:buNone/>
              <a:defRPr sz="900"/>
            </a:lvl7pPr>
            <a:lvl8pPr marL="3041340" lvl="7" indent="-6039" rtl="0">
              <a:spcBef>
                <a:spcPts val="0"/>
              </a:spcBef>
              <a:buFont typeface="Arial"/>
              <a:buNone/>
              <a:defRPr sz="900"/>
            </a:lvl8pPr>
            <a:lvl9pPr marL="3475817" lvl="8" indent="-8716" rtl="0">
              <a:spcBef>
                <a:spcPts val="0"/>
              </a:spcBef>
              <a:buFont typeface="Arial"/>
              <a:buNone/>
              <a:defRPr sz="9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365039" y="525656"/>
            <a:ext cx="8481719" cy="760399"/>
          </a:xfrm>
          <a:prstGeom prst="rect">
            <a:avLst/>
          </a:prstGeom>
          <a:noFill/>
          <a:ln>
            <a:noFill/>
          </a:ln>
        </p:spPr>
        <p:txBody>
          <a:bodyPr lIns="91425" tIns="91425" rIns="91425" bIns="91425" anchor="t" anchorCtr="0"/>
          <a:lstStyle>
            <a:lvl1pPr lvl="0" algn="l" rtl="0">
              <a:lnSpc>
                <a:spcPct val="93000"/>
              </a:lnSpc>
              <a:spcBef>
                <a:spcPts val="0"/>
              </a:spcBef>
              <a:spcAft>
                <a:spcPts val="0"/>
              </a:spcAft>
              <a:defRPr sz="3800">
                <a:solidFill>
                  <a:srgbClr val="006699"/>
                </a:solidFill>
                <a:latin typeface="Arial"/>
                <a:ea typeface="Arial"/>
                <a:cs typeface="Arial"/>
                <a:sym typeface="Arial"/>
              </a:defRPr>
            </a:lvl1pPr>
            <a:lvl2pPr marL="410340" lvl="1" indent="-207140" algn="l" rtl="0">
              <a:spcBef>
                <a:spcPts val="0"/>
              </a:spcBef>
              <a:spcAft>
                <a:spcPts val="0"/>
              </a:spcAft>
              <a:defRPr sz="4200">
                <a:solidFill>
                  <a:srgbClr val="000000"/>
                </a:solidFill>
                <a:latin typeface="Times New Roman"/>
                <a:ea typeface="Times New Roman"/>
                <a:cs typeface="Times New Roman"/>
                <a:sym typeface="Times New Roman"/>
              </a:defRPr>
            </a:lvl2pPr>
            <a:lvl3pPr marL="615509" lvl="2" indent="-209108" algn="l" rtl="0">
              <a:spcBef>
                <a:spcPts val="0"/>
              </a:spcBef>
              <a:spcAft>
                <a:spcPts val="0"/>
              </a:spcAft>
              <a:defRPr sz="4200">
                <a:solidFill>
                  <a:srgbClr val="000000"/>
                </a:solidFill>
                <a:latin typeface="Times New Roman"/>
                <a:ea typeface="Times New Roman"/>
                <a:cs typeface="Times New Roman"/>
                <a:sym typeface="Times New Roman"/>
              </a:defRPr>
            </a:lvl3pPr>
            <a:lvl4pPr marL="820679" lvl="3" indent="-211078" algn="l" rtl="0">
              <a:spcBef>
                <a:spcPts val="0"/>
              </a:spcBef>
              <a:spcAft>
                <a:spcPts val="0"/>
              </a:spcAft>
              <a:defRPr sz="4200">
                <a:solidFill>
                  <a:srgbClr val="000000"/>
                </a:solidFill>
                <a:latin typeface="Times New Roman"/>
                <a:ea typeface="Times New Roman"/>
                <a:cs typeface="Times New Roman"/>
                <a:sym typeface="Times New Roman"/>
              </a:defRPr>
            </a:lvl4pPr>
            <a:lvl5pPr marL="1025849" lvl="4" indent="-213049" algn="l" rtl="0">
              <a:spcBef>
                <a:spcPts val="0"/>
              </a:spcBef>
              <a:spcAft>
                <a:spcPts val="0"/>
              </a:spcAft>
              <a:defRPr sz="4200">
                <a:solidFill>
                  <a:srgbClr val="000000"/>
                </a:solidFill>
                <a:latin typeface="Times New Roman"/>
                <a:ea typeface="Times New Roman"/>
                <a:cs typeface="Times New Roman"/>
                <a:sym typeface="Times New Roman"/>
              </a:defRPr>
            </a:lvl5pPr>
            <a:lvl6pPr marL="1460326" lvl="5" indent="-215725" algn="l" rtl="0">
              <a:spcBef>
                <a:spcPts val="0"/>
              </a:spcBef>
              <a:spcAft>
                <a:spcPts val="0"/>
              </a:spcAft>
              <a:defRPr sz="4200">
                <a:solidFill>
                  <a:srgbClr val="000000"/>
                </a:solidFill>
                <a:latin typeface="Times New Roman"/>
                <a:ea typeface="Times New Roman"/>
                <a:cs typeface="Times New Roman"/>
                <a:sym typeface="Times New Roman"/>
              </a:defRPr>
            </a:lvl6pPr>
            <a:lvl7pPr marL="1894803" lvl="6" indent="-205702" algn="l" rtl="0">
              <a:spcBef>
                <a:spcPts val="0"/>
              </a:spcBef>
              <a:spcAft>
                <a:spcPts val="0"/>
              </a:spcAft>
              <a:defRPr sz="4200">
                <a:solidFill>
                  <a:srgbClr val="000000"/>
                </a:solidFill>
                <a:latin typeface="Times New Roman"/>
                <a:ea typeface="Times New Roman"/>
                <a:cs typeface="Times New Roman"/>
                <a:sym typeface="Times New Roman"/>
              </a:defRPr>
            </a:lvl7pPr>
            <a:lvl8pPr marL="2329280" lvl="7" indent="-208379" algn="l" rtl="0">
              <a:spcBef>
                <a:spcPts val="0"/>
              </a:spcBef>
              <a:spcAft>
                <a:spcPts val="0"/>
              </a:spcAft>
              <a:defRPr sz="4200">
                <a:solidFill>
                  <a:srgbClr val="000000"/>
                </a:solidFill>
                <a:latin typeface="Times New Roman"/>
                <a:ea typeface="Times New Roman"/>
                <a:cs typeface="Times New Roman"/>
                <a:sym typeface="Times New Roman"/>
              </a:defRPr>
            </a:lvl8pPr>
            <a:lvl9pPr marL="2763757" lvl="8" indent="-211057" algn="l" rtl="0">
              <a:spcBef>
                <a:spcPts val="0"/>
              </a:spcBef>
              <a:spcAft>
                <a:spcPts val="0"/>
              </a:spcAft>
              <a:defRPr sz="4200">
                <a:solidFill>
                  <a:srgbClr val="000000"/>
                </a:solidFill>
                <a:latin typeface="Times New Roman"/>
                <a:ea typeface="Times New Roman"/>
                <a:cs typeface="Times New Roman"/>
                <a:sym typeface="Times New Roman"/>
              </a:defRPr>
            </a:lvl9pPr>
          </a:lstStyle>
          <a:p>
            <a:endParaRPr/>
          </a:p>
        </p:txBody>
      </p:sp>
      <p:sp>
        <p:nvSpPr>
          <p:cNvPr id="43" name="Shape 43"/>
          <p:cNvSpPr txBox="1">
            <a:spLocks noGrp="1"/>
          </p:cNvSpPr>
          <p:nvPr>
            <p:ph type="body" idx="1"/>
          </p:nvPr>
        </p:nvSpPr>
        <p:spPr>
          <a:xfrm rot="5400000">
            <a:off x="2570985" y="-548220"/>
            <a:ext cx="4838907" cy="9060479"/>
          </a:xfrm>
          <a:prstGeom prst="rect">
            <a:avLst/>
          </a:prstGeom>
          <a:noFill/>
          <a:ln>
            <a:noFill/>
          </a:ln>
        </p:spPr>
        <p:txBody>
          <a:bodyPr lIns="91425" tIns="91425" rIns="91425" bIns="91425" anchor="t" anchorCtr="0"/>
          <a:lstStyle>
            <a:lvl1pPr marL="410340" lvl="0" indent="-162690" algn="l" rtl="0">
              <a:lnSpc>
                <a:spcPct val="90000"/>
              </a:lnSpc>
              <a:spcBef>
                <a:spcPts val="1840"/>
              </a:spcBef>
              <a:spcAft>
                <a:spcPts val="0"/>
              </a:spcAft>
              <a:buClr>
                <a:srgbClr val="006699"/>
              </a:buClr>
              <a:buFont typeface="Noto Sans Symbols"/>
              <a:buChar char="▪"/>
              <a:defRPr sz="2300" b="1">
                <a:solidFill>
                  <a:srgbClr val="000000"/>
                </a:solidFill>
                <a:latin typeface="Arial"/>
                <a:ea typeface="Arial"/>
                <a:cs typeface="Arial"/>
                <a:sym typeface="Arial"/>
              </a:defRPr>
            </a:lvl1pPr>
            <a:lvl2pPr marL="820679" lvl="1" indent="-128528" algn="l" rtl="0">
              <a:lnSpc>
                <a:spcPct val="90000"/>
              </a:lnSpc>
              <a:spcBef>
                <a:spcPts val="460"/>
              </a:spcBef>
              <a:spcAft>
                <a:spcPts val="0"/>
              </a:spcAft>
              <a:buClr>
                <a:srgbClr val="009999"/>
              </a:buClr>
              <a:buFont typeface="Noto Sans Symbols"/>
              <a:buChar char="▪"/>
              <a:defRPr sz="2300">
                <a:solidFill>
                  <a:srgbClr val="000000"/>
                </a:solidFill>
                <a:latin typeface="Arial"/>
                <a:ea typeface="Arial"/>
                <a:cs typeface="Arial"/>
                <a:sym typeface="Arial"/>
              </a:defRPr>
            </a:lvl2pPr>
            <a:lvl3pPr marL="1231019" lvl="2" indent="-94369" algn="l" rtl="0">
              <a:lnSpc>
                <a:spcPct val="93000"/>
              </a:lnSpc>
              <a:spcBef>
                <a:spcPts val="0"/>
              </a:spcBef>
              <a:spcAft>
                <a:spcPts val="808"/>
              </a:spcAft>
              <a:buClr>
                <a:srgbClr val="009999"/>
              </a:buClr>
              <a:buFont typeface="Noto Sans Symbols"/>
              <a:buChar char="▪"/>
              <a:defRPr sz="1900">
                <a:solidFill>
                  <a:srgbClr val="000000"/>
                </a:solidFill>
                <a:latin typeface="Arial"/>
                <a:ea typeface="Arial"/>
                <a:cs typeface="Arial"/>
                <a:sym typeface="Arial"/>
              </a:defRPr>
            </a:lvl3pPr>
            <a:lvl4pPr marL="1641358" lvl="3" indent="-120532" algn="l" rtl="0">
              <a:lnSpc>
                <a:spcPct val="93000"/>
              </a:lnSpc>
              <a:spcBef>
                <a:spcPts val="0"/>
              </a:spcBef>
              <a:spcAft>
                <a:spcPts val="546"/>
              </a:spcAft>
              <a:buClr>
                <a:srgbClr val="000000"/>
              </a:buClr>
              <a:buFont typeface="Noto Sans Symbols"/>
              <a:buChar char="–"/>
              <a:defRPr>
                <a:solidFill>
                  <a:srgbClr val="000000"/>
                </a:solidFill>
                <a:latin typeface="Arial"/>
                <a:ea typeface="Arial"/>
                <a:cs typeface="Arial"/>
                <a:sym typeface="Arial"/>
              </a:defRPr>
            </a:lvl4pPr>
            <a:lvl5pPr marL="2051698" lvl="4" indent="-158762"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5pPr>
            <a:lvl6pPr marL="2486175" lvl="5" indent="-161439"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6pPr>
            <a:lvl7pPr marL="2920652" lvl="6" indent="-164116"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7pPr>
            <a:lvl8pPr marL="3355129" lvl="7" indent="-154093"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8pPr>
            <a:lvl9pPr marL="3789606" lvl="8" indent="-156771" algn="l" rtl="0">
              <a:lnSpc>
                <a:spcPct val="93000"/>
              </a:lnSpc>
              <a:spcBef>
                <a:spcPts val="0"/>
              </a:spcBef>
              <a:spcAft>
                <a:spcPts val="274"/>
              </a:spcAft>
              <a:buClr>
                <a:srgbClr val="000000"/>
              </a:buClr>
              <a:buFont typeface="Noto Sans Symbols"/>
              <a:buChar char="●"/>
              <a:defRPr>
                <a:solidFill>
                  <a:srgbClr val="000000"/>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grpSp>
        <p:nvGrpSpPr>
          <p:cNvPr id="6" name="Shape 6"/>
          <p:cNvGrpSpPr/>
          <p:nvPr/>
        </p:nvGrpSpPr>
        <p:grpSpPr>
          <a:xfrm>
            <a:off x="6140630" y="5295435"/>
            <a:ext cx="3594240" cy="1382545"/>
            <a:chOff x="6248878" y="5837237"/>
            <a:chExt cx="3657600" cy="1524000"/>
          </a:xfrm>
        </p:grpSpPr>
        <p:cxnSp>
          <p:nvCxnSpPr>
            <p:cNvPr id="7" name="Shape 7"/>
            <p:cNvCxnSpPr/>
            <p:nvPr/>
          </p:nvCxnSpPr>
          <p:spPr>
            <a:xfrm rot="5400000">
              <a:off x="9129234" y="6599237"/>
              <a:ext cx="1524000" cy="0"/>
            </a:xfrm>
            <a:prstGeom prst="straightConnector1">
              <a:avLst/>
            </a:prstGeom>
            <a:solidFill>
              <a:srgbClr val="00B8FF"/>
            </a:solidFill>
            <a:ln w="57150" cap="flat" cmpd="sng">
              <a:solidFill>
                <a:srgbClr val="006699"/>
              </a:solidFill>
              <a:prstDash val="solid"/>
              <a:round/>
              <a:headEnd type="none" w="med" len="med"/>
              <a:tailEnd type="none" w="med" len="med"/>
            </a:ln>
          </p:spPr>
        </p:cxnSp>
        <p:cxnSp>
          <p:nvCxnSpPr>
            <p:cNvPr id="8" name="Shape 8"/>
            <p:cNvCxnSpPr/>
            <p:nvPr/>
          </p:nvCxnSpPr>
          <p:spPr>
            <a:xfrm>
              <a:off x="6248878" y="7361236"/>
              <a:ext cx="3657600" cy="0"/>
            </a:xfrm>
            <a:prstGeom prst="straightConnector1">
              <a:avLst/>
            </a:prstGeom>
            <a:solidFill>
              <a:srgbClr val="00B8FF"/>
            </a:solidFill>
            <a:ln w="57150" cap="flat" cmpd="sng">
              <a:solidFill>
                <a:srgbClr val="006699"/>
              </a:solidFill>
              <a:prstDash val="solid"/>
              <a:round/>
              <a:headEnd type="none" w="med" len="med"/>
              <a:tailEnd type="none" w="med" len="med"/>
            </a:ln>
          </p:spPr>
        </p:cxnSp>
      </p:grpSp>
      <p:sp>
        <p:nvSpPr>
          <p:cNvPr id="9" name="Shape 9"/>
          <p:cNvSpPr txBox="1"/>
          <p:nvPr/>
        </p:nvSpPr>
        <p:spPr>
          <a:xfrm>
            <a:off x="3968646" y="112325"/>
            <a:ext cx="3394500" cy="157499"/>
          </a:xfrm>
          <a:prstGeom prst="rect">
            <a:avLst/>
          </a:prstGeom>
          <a:noFill/>
          <a:ln>
            <a:noFill/>
          </a:ln>
        </p:spPr>
        <p:txBody>
          <a:bodyPr lIns="0" tIns="0" rIns="0" bIns="0" anchor="t" anchorCtr="0">
            <a:noAutofit/>
          </a:bodyPr>
          <a:lstStyle/>
          <a:p>
            <a:pPr marL="0" marR="0" lvl="0" indent="0" algn="l" rtl="0">
              <a:lnSpc>
                <a:spcPct val="93000"/>
              </a:lnSpc>
              <a:spcBef>
                <a:spcPts val="0"/>
              </a:spcBef>
              <a:spcAft>
                <a:spcPts val="0"/>
              </a:spcAft>
              <a:buClr>
                <a:srgbClr val="000000"/>
              </a:buClr>
              <a:buSzPct val="25000"/>
              <a:buFont typeface="Noto Sans Symbols"/>
              <a:buNone/>
            </a:pPr>
            <a:r>
              <a:rPr lang="en-US" sz="1100" b="1">
                <a:solidFill>
                  <a:srgbClr val="999999"/>
                </a:solidFill>
              </a:rPr>
              <a:t>Continuous Integration: How can it help?</a:t>
            </a:r>
          </a:p>
        </p:txBody>
      </p:sp>
      <p:pic>
        <p:nvPicPr>
          <p:cNvPr id="10" name="Shape 10"/>
          <p:cNvPicPr preferRelativeResize="0"/>
          <p:nvPr/>
        </p:nvPicPr>
        <p:blipFill rotWithShape="1">
          <a:blip r:embed="rId12">
            <a:alphaModFix/>
          </a:blip>
          <a:srcRect/>
          <a:stretch/>
        </p:blipFill>
        <p:spPr>
          <a:xfrm>
            <a:off x="8424000" y="51846"/>
            <a:ext cx="1375920" cy="707115"/>
          </a:xfrm>
          <a:prstGeom prst="rect">
            <a:avLst/>
          </a:prstGeom>
          <a:noFill/>
          <a:ln>
            <a:noFill/>
          </a:ln>
        </p:spPr>
      </p:pic>
      <p:sp>
        <p:nvSpPr>
          <p:cNvPr id="11" name="Shape 11"/>
          <p:cNvSpPr txBox="1"/>
          <p:nvPr/>
        </p:nvSpPr>
        <p:spPr>
          <a:xfrm>
            <a:off x="233100" y="6446117"/>
            <a:ext cx="299762" cy="271933"/>
          </a:xfrm>
          <a:prstGeom prst="rect">
            <a:avLst/>
          </a:prstGeom>
          <a:noFill/>
          <a:ln>
            <a:noFill/>
          </a:ln>
        </p:spPr>
        <p:txBody>
          <a:bodyPr lIns="0" tIns="0" rIns="0" bIns="0" anchor="t" anchorCtr="0">
            <a:noAutofit/>
          </a:bodyPr>
          <a:lstStyle/>
          <a:p>
            <a:pPr marL="0" marR="0" lvl="0" indent="0" algn="ctr" rtl="0">
              <a:lnSpc>
                <a:spcPct val="93000"/>
              </a:lnSpc>
              <a:spcBef>
                <a:spcPts val="0"/>
              </a:spcBef>
              <a:spcAft>
                <a:spcPts val="0"/>
              </a:spcAft>
              <a:buClr>
                <a:srgbClr val="000000"/>
              </a:buClr>
              <a:buSzPct val="25000"/>
              <a:buFont typeface="Noto Sans Symbols"/>
              <a:buNone/>
            </a:pPr>
            <a:fld id="{00000000-1234-1234-1234-123412341234}" type="slidenum">
              <a:rPr lang="en-US" sz="1900" b="1" i="0" u="none" strike="noStrike" cap="none">
                <a:solidFill>
                  <a:srgbClr val="808080"/>
                </a:solidFill>
                <a:latin typeface="Arial"/>
                <a:ea typeface="Arial"/>
                <a:cs typeface="Arial"/>
                <a:sym typeface="Arial"/>
              </a:rPr>
              <a:t>‹#›</a:t>
            </a:fld>
            <a:endParaRPr lang="en-US" sz="1900" b="1" i="0" u="none" strike="noStrike" cap="none">
              <a:solidFill>
                <a:srgbClr val="808080"/>
              </a:solidFill>
              <a:latin typeface="Arial"/>
              <a:ea typeface="Arial"/>
              <a:cs typeface="Arial"/>
              <a:sym typeface="Arial"/>
            </a:endParaRPr>
          </a:p>
        </p:txBody>
      </p:sp>
      <p:sp>
        <p:nvSpPr>
          <p:cNvPr id="12" name="Shape 12"/>
          <p:cNvSpPr txBox="1">
            <a:spLocks noGrp="1"/>
          </p:cNvSpPr>
          <p:nvPr>
            <p:ph type="title"/>
          </p:nvPr>
        </p:nvSpPr>
        <p:spPr>
          <a:xfrm>
            <a:off x="365039" y="525656"/>
            <a:ext cx="8481719" cy="760399"/>
          </a:xfrm>
          <a:prstGeom prst="rect">
            <a:avLst/>
          </a:prstGeom>
          <a:noFill/>
          <a:ln>
            <a:noFill/>
          </a:ln>
        </p:spPr>
        <p:txBody>
          <a:bodyPr lIns="91425" tIns="91425" rIns="91425" bIns="91425" anchor="t" anchorCtr="0"/>
          <a:lstStyle>
            <a:lvl1pPr marL="0" marR="0" lvl="0" indent="0" algn="l" rtl="0">
              <a:lnSpc>
                <a:spcPct val="93000"/>
              </a:lnSpc>
              <a:spcBef>
                <a:spcPts val="0"/>
              </a:spcBef>
              <a:spcAft>
                <a:spcPts val="0"/>
              </a:spcAft>
              <a:defRPr sz="3800" b="0" i="0" u="none" strike="noStrike" cap="none">
                <a:solidFill>
                  <a:srgbClr val="006699"/>
                </a:solidFill>
                <a:latin typeface="Arial"/>
                <a:ea typeface="Arial"/>
                <a:cs typeface="Arial"/>
                <a:sym typeface="Arial"/>
              </a:defRPr>
            </a:lvl1pPr>
            <a:lvl2pPr marL="410340" marR="0" lvl="1" indent="-207140"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2pPr>
            <a:lvl3pPr marL="615509" marR="0" lvl="2" indent="-209108"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3pPr>
            <a:lvl4pPr marL="820679" marR="0" lvl="3" indent="-211078"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4pPr>
            <a:lvl5pPr marL="1025849" marR="0" lvl="4" indent="-213049"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5pPr>
            <a:lvl6pPr marL="1460326" marR="0" lvl="5" indent="-215725"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6pPr>
            <a:lvl7pPr marL="1894803" marR="0" lvl="6" indent="-205702"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7pPr>
            <a:lvl8pPr marL="2329280" marR="0" lvl="7" indent="-208379"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8pPr>
            <a:lvl9pPr marL="2763757" marR="0" lvl="8" indent="-211057" algn="l" rtl="0">
              <a:spcBef>
                <a:spcPts val="0"/>
              </a:spcBef>
              <a:spcAft>
                <a:spcPts val="0"/>
              </a:spcAft>
              <a:defRPr sz="4200" b="0" i="0" u="none" strike="noStrike" cap="none">
                <a:solidFill>
                  <a:srgbClr val="000000"/>
                </a:solidFill>
                <a:latin typeface="Times New Roman"/>
                <a:ea typeface="Times New Roman"/>
                <a:cs typeface="Times New Roman"/>
                <a:sym typeface="Times New Roman"/>
              </a:defRPr>
            </a:lvl9pPr>
          </a:lstStyle>
          <a:p>
            <a:endParaRPr/>
          </a:p>
        </p:txBody>
      </p:sp>
      <p:sp>
        <p:nvSpPr>
          <p:cNvPr id="13" name="Shape 13"/>
          <p:cNvSpPr txBox="1">
            <a:spLocks noGrp="1"/>
          </p:cNvSpPr>
          <p:nvPr>
            <p:ph type="body" idx="1"/>
          </p:nvPr>
        </p:nvSpPr>
        <p:spPr>
          <a:xfrm>
            <a:off x="460200" y="1562565"/>
            <a:ext cx="9060479" cy="4838907"/>
          </a:xfrm>
          <a:prstGeom prst="rect">
            <a:avLst/>
          </a:prstGeom>
          <a:noFill/>
          <a:ln>
            <a:noFill/>
          </a:ln>
        </p:spPr>
        <p:txBody>
          <a:bodyPr lIns="91425" tIns="91425" rIns="91425" bIns="91425" anchor="t" anchorCtr="0"/>
          <a:lstStyle>
            <a:lvl1pPr marL="410340" marR="0" lvl="0" indent="-162690" algn="l" rtl="0">
              <a:lnSpc>
                <a:spcPct val="90000"/>
              </a:lnSpc>
              <a:spcBef>
                <a:spcPts val="1840"/>
              </a:spcBef>
              <a:spcAft>
                <a:spcPts val="0"/>
              </a:spcAft>
              <a:buClr>
                <a:srgbClr val="006699"/>
              </a:buClr>
              <a:buFont typeface="Noto Sans Symbols"/>
              <a:buChar char="▪"/>
              <a:defRPr sz="2300" b="1" i="0" u="none" strike="noStrike" cap="none">
                <a:solidFill>
                  <a:srgbClr val="000000"/>
                </a:solidFill>
                <a:latin typeface="Arial"/>
                <a:ea typeface="Arial"/>
                <a:cs typeface="Arial"/>
                <a:sym typeface="Arial"/>
              </a:defRPr>
            </a:lvl1pPr>
            <a:lvl2pPr marL="820679" marR="0" lvl="1" indent="-128528" algn="l" rtl="0">
              <a:lnSpc>
                <a:spcPct val="90000"/>
              </a:lnSpc>
              <a:spcBef>
                <a:spcPts val="460"/>
              </a:spcBef>
              <a:spcAft>
                <a:spcPts val="0"/>
              </a:spcAft>
              <a:buClr>
                <a:srgbClr val="009999"/>
              </a:buClr>
              <a:buFont typeface="Noto Sans Symbols"/>
              <a:buChar char="▪"/>
              <a:defRPr sz="2300" b="0" i="0" u="none" strike="noStrike" cap="none">
                <a:solidFill>
                  <a:srgbClr val="000000"/>
                </a:solidFill>
                <a:latin typeface="Arial"/>
                <a:ea typeface="Arial"/>
                <a:cs typeface="Arial"/>
                <a:sym typeface="Arial"/>
              </a:defRPr>
            </a:lvl2pPr>
            <a:lvl3pPr marL="1231019" marR="0" lvl="2" indent="-94369" algn="l" rtl="0">
              <a:lnSpc>
                <a:spcPct val="93000"/>
              </a:lnSpc>
              <a:spcBef>
                <a:spcPts val="0"/>
              </a:spcBef>
              <a:spcAft>
                <a:spcPts val="808"/>
              </a:spcAft>
              <a:buClr>
                <a:srgbClr val="009999"/>
              </a:buClr>
              <a:buFont typeface="Noto Sans Symbols"/>
              <a:buChar char="▪"/>
              <a:defRPr sz="1900" b="0" i="0" u="none" strike="noStrike" cap="none">
                <a:solidFill>
                  <a:srgbClr val="000000"/>
                </a:solidFill>
                <a:latin typeface="Arial"/>
                <a:ea typeface="Arial"/>
                <a:cs typeface="Arial"/>
                <a:sym typeface="Arial"/>
              </a:defRPr>
            </a:lvl3pPr>
            <a:lvl4pPr marL="1641358" marR="0" lvl="3" indent="-120532" algn="l" rtl="0">
              <a:lnSpc>
                <a:spcPct val="93000"/>
              </a:lnSpc>
              <a:spcBef>
                <a:spcPts val="0"/>
              </a:spcBef>
              <a:spcAft>
                <a:spcPts val="546"/>
              </a:spcAft>
              <a:buClr>
                <a:srgbClr val="000000"/>
              </a:buClr>
              <a:buFont typeface="Noto Sans Symbols"/>
              <a:buChar char="–"/>
              <a:defRPr sz="1800" b="0" i="0" u="none" strike="noStrike" cap="none">
                <a:solidFill>
                  <a:srgbClr val="000000"/>
                </a:solidFill>
                <a:latin typeface="Arial"/>
                <a:ea typeface="Arial"/>
                <a:cs typeface="Arial"/>
                <a:sym typeface="Arial"/>
              </a:defRPr>
            </a:lvl4pPr>
            <a:lvl5pPr marL="2051698" marR="0" lvl="4" indent="-158762" algn="l" rtl="0">
              <a:lnSpc>
                <a:spcPct val="93000"/>
              </a:lnSpc>
              <a:spcBef>
                <a:spcPts val="0"/>
              </a:spcBef>
              <a:spcAft>
                <a:spcPts val="274"/>
              </a:spcAft>
              <a:buClr>
                <a:srgbClr val="000000"/>
              </a:buClr>
              <a:buFont typeface="Noto Sans Symbols"/>
              <a:buChar char="●"/>
              <a:defRPr sz="1800" b="0" i="0" u="none" strike="noStrike" cap="none">
                <a:solidFill>
                  <a:srgbClr val="000000"/>
                </a:solidFill>
                <a:latin typeface="Arial"/>
                <a:ea typeface="Arial"/>
                <a:cs typeface="Arial"/>
                <a:sym typeface="Arial"/>
              </a:defRPr>
            </a:lvl5pPr>
            <a:lvl6pPr marL="2486175" marR="0" lvl="5" indent="-161439" algn="l" rtl="0">
              <a:lnSpc>
                <a:spcPct val="93000"/>
              </a:lnSpc>
              <a:spcBef>
                <a:spcPts val="0"/>
              </a:spcBef>
              <a:spcAft>
                <a:spcPts val="274"/>
              </a:spcAft>
              <a:buClr>
                <a:srgbClr val="000000"/>
              </a:buClr>
              <a:buFont typeface="Noto Sans Symbols"/>
              <a:buChar char="●"/>
              <a:defRPr sz="1800" b="0" i="0" u="none" strike="noStrike" cap="none">
                <a:solidFill>
                  <a:srgbClr val="000000"/>
                </a:solidFill>
                <a:latin typeface="Arial"/>
                <a:ea typeface="Arial"/>
                <a:cs typeface="Arial"/>
                <a:sym typeface="Arial"/>
              </a:defRPr>
            </a:lvl6pPr>
            <a:lvl7pPr marL="2920652" marR="0" lvl="6" indent="-164116" algn="l" rtl="0">
              <a:lnSpc>
                <a:spcPct val="93000"/>
              </a:lnSpc>
              <a:spcBef>
                <a:spcPts val="0"/>
              </a:spcBef>
              <a:spcAft>
                <a:spcPts val="274"/>
              </a:spcAft>
              <a:buClr>
                <a:srgbClr val="000000"/>
              </a:buClr>
              <a:buFont typeface="Noto Sans Symbols"/>
              <a:buChar char="●"/>
              <a:defRPr sz="1800" b="0" i="0" u="none" strike="noStrike" cap="none">
                <a:solidFill>
                  <a:srgbClr val="000000"/>
                </a:solidFill>
                <a:latin typeface="Arial"/>
                <a:ea typeface="Arial"/>
                <a:cs typeface="Arial"/>
                <a:sym typeface="Arial"/>
              </a:defRPr>
            </a:lvl7pPr>
            <a:lvl8pPr marL="3355129" marR="0" lvl="7" indent="-154093" algn="l" rtl="0">
              <a:lnSpc>
                <a:spcPct val="93000"/>
              </a:lnSpc>
              <a:spcBef>
                <a:spcPts val="0"/>
              </a:spcBef>
              <a:spcAft>
                <a:spcPts val="274"/>
              </a:spcAft>
              <a:buClr>
                <a:srgbClr val="000000"/>
              </a:buClr>
              <a:buFont typeface="Noto Sans Symbols"/>
              <a:buChar char="●"/>
              <a:defRPr sz="1800" b="0" i="0" u="none" strike="noStrike" cap="none">
                <a:solidFill>
                  <a:srgbClr val="000000"/>
                </a:solidFill>
                <a:latin typeface="Arial"/>
                <a:ea typeface="Arial"/>
                <a:cs typeface="Arial"/>
                <a:sym typeface="Arial"/>
              </a:defRPr>
            </a:lvl8pPr>
            <a:lvl9pPr marL="3789606" marR="0" lvl="8" indent="-156771" algn="l" rtl="0">
              <a:lnSpc>
                <a:spcPct val="93000"/>
              </a:lnSpc>
              <a:spcBef>
                <a:spcPts val="0"/>
              </a:spcBef>
              <a:spcAft>
                <a:spcPts val="274"/>
              </a:spcAft>
              <a:buClr>
                <a:srgbClr val="000000"/>
              </a:buClr>
              <a:buFont typeface="Noto Sans Symbols"/>
              <a:buChar char="●"/>
              <a:defRPr sz="1800" b="0" i="0" u="none" strike="noStrike" cap="none">
                <a:solidFill>
                  <a:srgbClr val="000000"/>
                </a:solidFill>
                <a:latin typeface="Arial"/>
                <a:ea typeface="Arial"/>
                <a:cs typeface="Arial"/>
                <a:sym typeface="Arial"/>
              </a:defRPr>
            </a:lvl9pPr>
          </a:lstStyle>
          <a:p>
            <a:endParaRPr/>
          </a:p>
        </p:txBody>
      </p:sp>
      <p:sp>
        <p:nvSpPr>
          <p:cNvPr id="14" name="Shape 14"/>
          <p:cNvSpPr txBox="1"/>
          <p:nvPr/>
        </p:nvSpPr>
        <p:spPr>
          <a:xfrm>
            <a:off x="1032624" y="6608850"/>
            <a:ext cx="4743900" cy="157499"/>
          </a:xfrm>
          <a:prstGeom prst="rect">
            <a:avLst/>
          </a:prstGeom>
          <a:noFill/>
          <a:ln>
            <a:noFill/>
          </a:ln>
        </p:spPr>
        <p:txBody>
          <a:bodyPr lIns="0" tIns="0" rIns="0" bIns="0" anchor="t" anchorCtr="0">
            <a:noAutofit/>
          </a:bodyPr>
          <a:lstStyle/>
          <a:p>
            <a:pPr marL="0" marR="0" lvl="0" indent="0" algn="r" rtl="0">
              <a:lnSpc>
                <a:spcPct val="93000"/>
              </a:lnSpc>
              <a:spcBef>
                <a:spcPts val="0"/>
              </a:spcBef>
              <a:spcAft>
                <a:spcPts val="0"/>
              </a:spcAft>
              <a:buClr>
                <a:srgbClr val="000000"/>
              </a:buClr>
              <a:buSzPct val="25000"/>
              <a:buFont typeface="Noto Sans Symbols"/>
              <a:buNone/>
            </a:pPr>
            <a:r>
              <a:rPr lang="en-US" sz="1100" b="1" i="0" u="none" strike="noStrike" cap="none">
                <a:solidFill>
                  <a:srgbClr val="999999"/>
                </a:solidFill>
                <a:latin typeface="Arial"/>
                <a:ea typeface="Arial"/>
                <a:cs typeface="Arial"/>
                <a:sym typeface="Arial"/>
              </a:rPr>
              <a:t>iCSC2016, </a:t>
            </a:r>
            <a:r>
              <a:rPr lang="en-US" sz="1100" b="1">
                <a:solidFill>
                  <a:srgbClr val="999999"/>
                </a:solidFill>
              </a:rPr>
              <a:t>Joshua Wyatt Smith, Georg-August-Universitӓt, Gӧttingen</a:t>
            </a:r>
          </a:p>
        </p:txBody>
      </p:sp>
      <p:grpSp>
        <p:nvGrpSpPr>
          <p:cNvPr id="15" name="Shape 15"/>
          <p:cNvGrpSpPr/>
          <p:nvPr/>
        </p:nvGrpSpPr>
        <p:grpSpPr>
          <a:xfrm rot="10800000">
            <a:off x="160680" y="180017"/>
            <a:ext cx="3594240" cy="1382545"/>
            <a:chOff x="6248878" y="5837237"/>
            <a:chExt cx="3657600" cy="1524000"/>
          </a:xfrm>
        </p:grpSpPr>
        <p:cxnSp>
          <p:nvCxnSpPr>
            <p:cNvPr id="16" name="Shape 16"/>
            <p:cNvCxnSpPr/>
            <p:nvPr/>
          </p:nvCxnSpPr>
          <p:spPr>
            <a:xfrm rot="5400000">
              <a:off x="9129234" y="6599237"/>
              <a:ext cx="1524000" cy="0"/>
            </a:xfrm>
            <a:prstGeom prst="straightConnector1">
              <a:avLst/>
            </a:prstGeom>
            <a:solidFill>
              <a:srgbClr val="00B8FF"/>
            </a:solidFill>
            <a:ln w="57150" cap="flat" cmpd="sng">
              <a:solidFill>
                <a:srgbClr val="006699"/>
              </a:solidFill>
              <a:prstDash val="solid"/>
              <a:round/>
              <a:headEnd type="none" w="med" len="med"/>
              <a:tailEnd type="none" w="med" len="med"/>
            </a:ln>
          </p:spPr>
        </p:cxnSp>
        <p:cxnSp>
          <p:nvCxnSpPr>
            <p:cNvPr id="17" name="Shape 17"/>
            <p:cNvCxnSpPr/>
            <p:nvPr/>
          </p:nvCxnSpPr>
          <p:spPr>
            <a:xfrm>
              <a:off x="6248878" y="7361236"/>
              <a:ext cx="3657600" cy="0"/>
            </a:xfrm>
            <a:prstGeom prst="straightConnector1">
              <a:avLst/>
            </a:prstGeom>
            <a:solidFill>
              <a:srgbClr val="00B8FF"/>
            </a:solidFill>
            <a:ln w="57150" cap="flat" cmpd="sng">
              <a:solidFill>
                <a:srgbClr val="006699"/>
              </a:solidFill>
              <a:prstDash val="solid"/>
              <a:round/>
              <a:headEnd type="none" w="med" len="med"/>
              <a:tailEnd type="none" w="med" len="med"/>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7.png"/></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comments" Target="../comments/comment1.xml"/><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subTitle" idx="4294967295"/>
          </p:nvPr>
        </p:nvSpPr>
        <p:spPr>
          <a:xfrm>
            <a:off x="599039" y="1355182"/>
            <a:ext cx="8723520" cy="5151420"/>
          </a:xfrm>
          <a:prstGeom prst="rect">
            <a:avLst/>
          </a:prstGeom>
          <a:noFill/>
          <a:ln>
            <a:noFill/>
          </a:ln>
        </p:spPr>
        <p:txBody>
          <a:bodyPr lIns="0" tIns="0" rIns="0" bIns="0" anchor="ctr" anchorCtr="0">
            <a:noAutofit/>
          </a:bodyPr>
          <a:lstStyle/>
          <a:p>
            <a:pPr marL="0" marR="0" lvl="0" indent="0" algn="ctr" rtl="0">
              <a:lnSpc>
                <a:spcPct val="75000"/>
              </a:lnSpc>
              <a:spcBef>
                <a:spcPts val="3040"/>
              </a:spcBef>
              <a:spcAft>
                <a:spcPts val="0"/>
              </a:spcAft>
              <a:buClr>
                <a:srgbClr val="006699"/>
              </a:buClr>
              <a:buSzPct val="25000"/>
              <a:buFont typeface="Noto Sans Symbols"/>
              <a:buNone/>
            </a:pPr>
            <a:r>
              <a:rPr lang="en-US" sz="3800">
                <a:solidFill>
                  <a:srgbClr val="006699"/>
                </a:solidFill>
              </a:rPr>
              <a:t>Continuous Integration: How can it Help?</a:t>
            </a:r>
          </a:p>
          <a:p>
            <a:pPr marL="0" marR="0" lvl="0" indent="0" algn="ctr" rtl="0">
              <a:lnSpc>
                <a:spcPct val="75000"/>
              </a:lnSpc>
              <a:spcBef>
                <a:spcPts val="2720"/>
              </a:spcBef>
              <a:spcAft>
                <a:spcPts val="0"/>
              </a:spcAft>
              <a:buClr>
                <a:srgbClr val="006699"/>
              </a:buClr>
              <a:buSzPct val="25000"/>
              <a:buFont typeface="Noto Sans Symbols"/>
              <a:buNone/>
            </a:pPr>
            <a:endParaRPr sz="3400" b="1" i="0" u="none" strike="noStrike" cap="none">
              <a:solidFill>
                <a:srgbClr val="000000"/>
              </a:solidFill>
              <a:latin typeface="Times New Roman"/>
              <a:ea typeface="Times New Roman"/>
              <a:cs typeface="Times New Roman"/>
              <a:sym typeface="Times New Roman"/>
            </a:endParaRPr>
          </a:p>
          <a:p>
            <a:pPr marL="0" marR="0" lvl="0" indent="0" algn="ctr" rtl="0">
              <a:lnSpc>
                <a:spcPct val="75000"/>
              </a:lnSpc>
              <a:spcBef>
                <a:spcPts val="1520"/>
              </a:spcBef>
              <a:spcAft>
                <a:spcPts val="0"/>
              </a:spcAft>
              <a:buClr>
                <a:srgbClr val="006699"/>
              </a:buClr>
              <a:buSzPct val="25000"/>
              <a:buFont typeface="Noto Sans Symbols"/>
              <a:buNone/>
            </a:pPr>
            <a:r>
              <a:rPr lang="en-US" sz="1900"/>
              <a:t>Joshua Wyatt Smith</a:t>
            </a:r>
          </a:p>
          <a:p>
            <a:pPr marL="0" marR="0" lvl="0" indent="0" algn="ctr" rtl="0">
              <a:lnSpc>
                <a:spcPct val="75000"/>
              </a:lnSpc>
              <a:spcBef>
                <a:spcPts val="1520"/>
              </a:spcBef>
              <a:spcAft>
                <a:spcPts val="0"/>
              </a:spcAft>
              <a:buClr>
                <a:srgbClr val="006699"/>
              </a:buClr>
              <a:buSzPct val="25000"/>
              <a:buFont typeface="Noto Sans Symbols"/>
              <a:buNone/>
            </a:pPr>
            <a:r>
              <a:rPr lang="en-US" sz="1900"/>
              <a:t>Georg-August-Universitӓt Gӧttingen, Germany</a:t>
            </a:r>
          </a:p>
          <a:p>
            <a:pPr marL="0" marR="0" lvl="0" indent="0" algn="ctr" rtl="0">
              <a:lnSpc>
                <a:spcPct val="75000"/>
              </a:lnSpc>
              <a:spcBef>
                <a:spcPts val="1520"/>
              </a:spcBef>
              <a:spcAft>
                <a:spcPts val="0"/>
              </a:spcAft>
              <a:buClr>
                <a:srgbClr val="006699"/>
              </a:buClr>
              <a:buSzPct val="25000"/>
              <a:buFont typeface="Noto Sans Symbols"/>
              <a:buNone/>
            </a:pPr>
            <a:endParaRPr sz="1900" b="1" i="0" u="none" strike="noStrike" cap="none">
              <a:solidFill>
                <a:srgbClr val="000000"/>
              </a:solidFill>
              <a:latin typeface="Arial"/>
              <a:ea typeface="Arial"/>
              <a:cs typeface="Arial"/>
              <a:sym typeface="Arial"/>
            </a:endParaRPr>
          </a:p>
          <a:p>
            <a:pPr marL="0" marR="0" lvl="0" indent="0" algn="ctr" rtl="0">
              <a:lnSpc>
                <a:spcPct val="75000"/>
              </a:lnSpc>
              <a:spcBef>
                <a:spcPts val="1520"/>
              </a:spcBef>
              <a:spcAft>
                <a:spcPts val="0"/>
              </a:spcAft>
              <a:buClr>
                <a:srgbClr val="006699"/>
              </a:buClr>
              <a:buSzPct val="25000"/>
              <a:buFont typeface="Noto Sans Symbols"/>
              <a:buNone/>
            </a:pPr>
            <a:endParaRPr sz="1900" b="1" i="0" u="none" strike="noStrike" cap="none">
              <a:solidFill>
                <a:srgbClr val="000000"/>
              </a:solidFill>
              <a:latin typeface="Arial"/>
              <a:ea typeface="Arial"/>
              <a:cs typeface="Arial"/>
              <a:sym typeface="Arial"/>
            </a:endParaRPr>
          </a:p>
          <a:p>
            <a:pPr marL="0" marR="0" lvl="0" indent="0" algn="ctr" rtl="0">
              <a:lnSpc>
                <a:spcPct val="75000"/>
              </a:lnSpc>
              <a:spcBef>
                <a:spcPts val="1520"/>
              </a:spcBef>
              <a:spcAft>
                <a:spcPts val="0"/>
              </a:spcAft>
              <a:buClr>
                <a:srgbClr val="006699"/>
              </a:buClr>
              <a:buSzPct val="25000"/>
              <a:buFont typeface="Noto Sans Symbols"/>
              <a:buNone/>
            </a:pPr>
            <a:endParaRPr sz="1900" b="1" i="0" u="none" strike="noStrike" cap="none">
              <a:solidFill>
                <a:srgbClr val="000000"/>
              </a:solidFill>
              <a:latin typeface="Arial"/>
              <a:ea typeface="Arial"/>
              <a:cs typeface="Arial"/>
              <a:sym typeface="Arial"/>
            </a:endParaRPr>
          </a:p>
          <a:p>
            <a:pPr marL="0" marR="0" lvl="0" indent="0" algn="ctr" rtl="0">
              <a:lnSpc>
                <a:spcPct val="75000"/>
              </a:lnSpc>
              <a:spcBef>
                <a:spcPts val="1040"/>
              </a:spcBef>
              <a:spcAft>
                <a:spcPts val="0"/>
              </a:spcAft>
              <a:buClr>
                <a:srgbClr val="006699"/>
              </a:buClr>
              <a:buSzPct val="25000"/>
              <a:buFont typeface="Noto Sans Symbols"/>
              <a:buNone/>
            </a:pPr>
            <a:r>
              <a:rPr lang="en-US" sz="1300" b="1" i="0" u="none" strike="noStrike" cap="none">
                <a:solidFill>
                  <a:srgbClr val="000000"/>
                </a:solidFill>
                <a:latin typeface="Arial"/>
                <a:ea typeface="Arial"/>
                <a:cs typeface="Arial"/>
                <a:sym typeface="Arial"/>
              </a:rPr>
              <a:t>Inverted CERN School of Computing, 29 February – 2 March 2016</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460200" y="1286150"/>
            <a:ext cx="5985600" cy="5115300"/>
          </a:xfrm>
          <a:prstGeom prst="rect">
            <a:avLst/>
          </a:prstGeom>
        </p:spPr>
        <p:txBody>
          <a:bodyPr lIns="91425" tIns="91425" rIns="91425" bIns="91425" anchor="ctr" anchorCtr="0">
            <a:noAutofit/>
          </a:bodyPr>
          <a:lstStyle/>
          <a:p>
            <a:pPr marL="457200" lvl="0" indent="-228600" rtl="0">
              <a:spcBef>
                <a:spcPts val="0"/>
              </a:spcBef>
            </a:pPr>
            <a:r>
              <a:rPr lang="en-US" dirty="0"/>
              <a:t>How do we handle increasing code-base sizes?</a:t>
            </a:r>
          </a:p>
          <a:p>
            <a:pPr marL="457200" lvl="0" indent="-228600" rtl="0">
              <a:spcBef>
                <a:spcPts val="0"/>
              </a:spcBef>
            </a:pPr>
            <a:r>
              <a:rPr lang="en-US" dirty="0"/>
              <a:t>How do we handle an increasing number of developers?</a:t>
            </a:r>
          </a:p>
          <a:p>
            <a:pPr marL="914400" lvl="1" indent="-228600" rtl="0">
              <a:spcBef>
                <a:spcPts val="0"/>
              </a:spcBef>
            </a:pPr>
            <a:r>
              <a:rPr lang="en-US" dirty="0">
                <a:solidFill>
                  <a:schemeClr val="dk1"/>
                </a:solidFill>
              </a:rPr>
              <a:t>How can developers interact with each other?</a:t>
            </a:r>
          </a:p>
          <a:p>
            <a:pPr marL="457200" lvl="0" indent="-228600" rtl="0">
              <a:spcBef>
                <a:spcPts val="0"/>
              </a:spcBef>
            </a:pPr>
            <a:r>
              <a:rPr lang="en-US" dirty="0"/>
              <a:t>How do we build across multiple platforms?</a:t>
            </a:r>
          </a:p>
          <a:p>
            <a:pPr marL="457200" lvl="0" indent="-228600" rtl="0">
              <a:spcBef>
                <a:spcPts val="0"/>
              </a:spcBef>
            </a:pPr>
            <a:r>
              <a:rPr lang="en-US" dirty="0">
                <a:solidFill>
                  <a:schemeClr val="dk1"/>
                </a:solidFill>
              </a:rPr>
              <a:t>How do we build multiple versions?</a:t>
            </a:r>
          </a:p>
          <a:p>
            <a:pPr marL="457200" lvl="0" indent="-228600" rtl="0">
              <a:spcBef>
                <a:spcPts val="0"/>
              </a:spcBef>
              <a:buClr>
                <a:srgbClr val="980000"/>
              </a:buClr>
            </a:pPr>
            <a:r>
              <a:rPr lang="en-US" u="sng" dirty="0">
                <a:solidFill>
                  <a:srgbClr val="980000"/>
                </a:solidFill>
              </a:rPr>
              <a:t>How can we make sure we don’t break things!</a:t>
            </a:r>
          </a:p>
        </p:txBody>
      </p:sp>
      <p:pic>
        <p:nvPicPr>
          <p:cNvPr id="120" name="Shape 120"/>
          <p:cNvPicPr preferRelativeResize="0"/>
          <p:nvPr/>
        </p:nvPicPr>
        <p:blipFill>
          <a:blip r:embed="rId3">
            <a:alphaModFix/>
          </a:blip>
          <a:stretch>
            <a:fillRect/>
          </a:stretch>
        </p:blipFill>
        <p:spPr>
          <a:xfrm>
            <a:off x="6445650" y="1096900"/>
            <a:ext cx="3146174" cy="4664199"/>
          </a:xfrm>
          <a:prstGeom prst="rect">
            <a:avLst/>
          </a:prstGeom>
          <a:noFill/>
          <a:ln>
            <a:noFill/>
          </a:ln>
        </p:spPr>
      </p:pic>
      <p:sp>
        <p:nvSpPr>
          <p:cNvPr id="121" name="Shape 121"/>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a:t>The challenge</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247650" lvl="0" indent="0" rtl="0">
              <a:spcBef>
                <a:spcPts val="0"/>
              </a:spcBef>
              <a:buNone/>
            </a:pPr>
            <a:r>
              <a:rPr lang="en-US" dirty="0">
                <a:solidFill>
                  <a:srgbClr val="980000"/>
                </a:solidFill>
              </a:rPr>
              <a:t>“. . . a software development practice where members of a team integrate their work frequently, usually each person integrates at least daily—leading to multiple integrations per day. Each integration is verified by an automated build (including test) to detect integration errors as quickly as possible.”</a:t>
            </a:r>
          </a:p>
          <a:p>
            <a:pPr marL="247650" lvl="0" indent="0" rtl="0">
              <a:spcBef>
                <a:spcPts val="0"/>
              </a:spcBef>
              <a:buNone/>
            </a:pPr>
            <a:r>
              <a:rPr lang="en-US" dirty="0"/>
              <a:t>			- Martin Fowler</a:t>
            </a:r>
          </a:p>
        </p:txBody>
      </p:sp>
      <p:sp>
        <p:nvSpPr>
          <p:cNvPr id="127" name="Shape 127"/>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Continuous Integration (CI) - What?</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In a nutshell...</a:t>
            </a:r>
          </a:p>
        </p:txBody>
      </p:sp>
      <p:sp>
        <p:nvSpPr>
          <p:cNvPr id="133" name="Shape 133"/>
          <p:cNvSpPr txBox="1">
            <a:spLocks noGrp="1"/>
          </p:cNvSpPr>
          <p:nvPr>
            <p:ph type="body" idx="1"/>
          </p:nvPr>
        </p:nvSpPr>
        <p:spPr>
          <a:xfrm>
            <a:off x="460200" y="1562565"/>
            <a:ext cx="9060600" cy="4839000"/>
          </a:xfrm>
          <a:prstGeom prst="rect">
            <a:avLst/>
          </a:prstGeom>
        </p:spPr>
        <p:txBody>
          <a:bodyPr lIns="91425" tIns="91425" rIns="91425" bIns="91425" anchor="t" anchorCtr="0">
            <a:noAutofit/>
          </a:bodyPr>
          <a:lstStyle/>
          <a:p>
            <a:pPr marL="482600" indent="-342900">
              <a:lnSpc>
                <a:spcPct val="50000"/>
              </a:lnSpc>
              <a:buClr>
                <a:srgbClr val="000000"/>
              </a:buClr>
              <a:buSzPct val="60869"/>
            </a:pPr>
            <a:r>
              <a:rPr lang="en-US" dirty="0"/>
              <a:t>Use various existing tools to: </a:t>
            </a:r>
          </a:p>
          <a:p>
            <a:pPr marL="939800" lvl="1" indent="-342900">
              <a:lnSpc>
                <a:spcPct val="50000"/>
              </a:lnSpc>
              <a:spcBef>
                <a:spcPts val="1840"/>
              </a:spcBef>
              <a:buClr>
                <a:srgbClr val="0000FF"/>
              </a:buClr>
              <a:buSzPct val="60869"/>
            </a:pPr>
            <a:r>
              <a:rPr lang="en-US" dirty="0">
                <a:solidFill>
                  <a:srgbClr val="0000FF"/>
                </a:solidFill>
              </a:rPr>
              <a:t>Combine changes often</a:t>
            </a:r>
          </a:p>
          <a:p>
            <a:pPr marL="939800" lvl="1" indent="-342900">
              <a:lnSpc>
                <a:spcPct val="50000"/>
              </a:lnSpc>
              <a:spcBef>
                <a:spcPts val="1840"/>
              </a:spcBef>
              <a:buClr>
                <a:srgbClr val="0000FF"/>
              </a:buClr>
              <a:buSzPct val="60869"/>
            </a:pPr>
            <a:r>
              <a:rPr lang="en-US" dirty="0">
                <a:solidFill>
                  <a:srgbClr val="0000FF"/>
                </a:solidFill>
              </a:rPr>
              <a:t>Build often</a:t>
            </a:r>
          </a:p>
          <a:p>
            <a:pPr marL="939800" lvl="1" indent="-342900">
              <a:lnSpc>
                <a:spcPct val="50000"/>
              </a:lnSpc>
              <a:spcBef>
                <a:spcPts val="1840"/>
              </a:spcBef>
              <a:buClr>
                <a:srgbClr val="0000FF"/>
              </a:buClr>
              <a:buSzPct val="60869"/>
            </a:pPr>
            <a:r>
              <a:rPr lang="en-US" dirty="0">
                <a:solidFill>
                  <a:srgbClr val="0000FF"/>
                </a:solidFill>
              </a:rPr>
              <a:t>Test often</a:t>
            </a:r>
          </a:p>
          <a:p>
            <a:pPr marL="939800" lvl="1" indent="-342900">
              <a:lnSpc>
                <a:spcPct val="50000"/>
              </a:lnSpc>
              <a:spcBef>
                <a:spcPts val="1840"/>
              </a:spcBef>
              <a:buClr>
                <a:srgbClr val="0000FF"/>
              </a:buClr>
              <a:buSzPct val="60869"/>
            </a:pPr>
            <a:r>
              <a:rPr lang="en-US" dirty="0">
                <a:solidFill>
                  <a:srgbClr val="0000FF"/>
                </a:solidFill>
              </a:rPr>
              <a:t>Deploy often</a:t>
            </a:r>
          </a:p>
          <a:p>
            <a:pPr marL="571500" indent="-342900">
              <a:lnSpc>
                <a:spcPct val="100000"/>
              </a:lnSpc>
              <a:buClr>
                <a:srgbClr val="000000"/>
              </a:buClr>
            </a:pPr>
            <a:r>
              <a:rPr lang="en-US" dirty="0"/>
              <a:t>CI Software oversees this</a:t>
            </a:r>
          </a:p>
          <a:p>
            <a:pPr marL="571500" indent="-342900">
              <a:lnSpc>
                <a:spcPct val="100000"/>
              </a:lnSpc>
              <a:spcBef>
                <a:spcPts val="0"/>
              </a:spcBef>
            </a:pPr>
            <a:r>
              <a:rPr lang="en-US" u="sng" dirty="0">
                <a:solidFill>
                  <a:srgbClr val="980000"/>
                </a:solidFill>
              </a:rPr>
              <a:t>Utilize resources.</a:t>
            </a:r>
            <a:r>
              <a:rPr lang="en-US" dirty="0"/>
              <a:t> </a:t>
            </a:r>
            <a:r>
              <a:rPr lang="en-US" dirty="0">
                <a:solidFill>
                  <a:schemeClr val="dk1"/>
                </a:solidFill>
              </a:rPr>
              <a:t>The days of punch-cards are over (phew!) </a:t>
            </a:r>
          </a:p>
          <a:p>
            <a:pPr marL="0" lvl="0" indent="0" rtl="0">
              <a:spcBef>
                <a:spcPts val="0"/>
              </a:spcBef>
              <a:buNone/>
            </a:pPr>
            <a:endParaRPr dirty="0">
              <a:solidFill>
                <a:srgbClr val="980000"/>
              </a:solidFill>
            </a:endParaRPr>
          </a:p>
        </p:txBody>
      </p:sp>
      <p:pic>
        <p:nvPicPr>
          <p:cNvPr id="134" name="Shape 134"/>
          <p:cNvPicPr preferRelativeResize="0"/>
          <p:nvPr/>
        </p:nvPicPr>
        <p:blipFill>
          <a:blip r:embed="rId3">
            <a:alphaModFix/>
          </a:blip>
          <a:stretch>
            <a:fillRect/>
          </a:stretch>
        </p:blipFill>
        <p:spPr>
          <a:xfrm>
            <a:off x="2978475" y="4436423"/>
            <a:ext cx="4479599" cy="2018374"/>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Components</a:t>
            </a:r>
          </a:p>
        </p:txBody>
      </p:sp>
      <p:pic>
        <p:nvPicPr>
          <p:cNvPr id="140" name="Shape 140"/>
          <p:cNvPicPr preferRelativeResize="0"/>
          <p:nvPr/>
        </p:nvPicPr>
        <p:blipFill>
          <a:blip r:embed="rId3">
            <a:alphaModFix/>
          </a:blip>
          <a:stretch>
            <a:fillRect/>
          </a:stretch>
        </p:blipFill>
        <p:spPr>
          <a:xfrm>
            <a:off x="1710250" y="3046787"/>
            <a:ext cx="1292999" cy="1269475"/>
          </a:xfrm>
          <a:prstGeom prst="rect">
            <a:avLst/>
          </a:prstGeom>
          <a:noFill/>
          <a:ln>
            <a:noFill/>
          </a:ln>
        </p:spPr>
      </p:pic>
      <p:pic>
        <p:nvPicPr>
          <p:cNvPr id="141" name="Shape 141"/>
          <p:cNvPicPr preferRelativeResize="0"/>
          <p:nvPr/>
        </p:nvPicPr>
        <p:blipFill>
          <a:blip r:embed="rId3">
            <a:alphaModFix/>
          </a:blip>
          <a:stretch>
            <a:fillRect/>
          </a:stretch>
        </p:blipFill>
        <p:spPr>
          <a:xfrm>
            <a:off x="220975" y="3046787"/>
            <a:ext cx="1292999" cy="1269475"/>
          </a:xfrm>
          <a:prstGeom prst="rect">
            <a:avLst/>
          </a:prstGeom>
          <a:noFill/>
          <a:ln>
            <a:noFill/>
          </a:ln>
        </p:spPr>
      </p:pic>
      <p:pic>
        <p:nvPicPr>
          <p:cNvPr id="142" name="Shape 142"/>
          <p:cNvPicPr preferRelativeResize="0"/>
          <p:nvPr/>
        </p:nvPicPr>
        <p:blipFill rotWithShape="1">
          <a:blip r:embed="rId4">
            <a:alphaModFix/>
          </a:blip>
          <a:srcRect r="22714"/>
          <a:stretch/>
        </p:blipFill>
        <p:spPr>
          <a:xfrm>
            <a:off x="5604675" y="3835275"/>
            <a:ext cx="951549" cy="1231275"/>
          </a:xfrm>
          <a:prstGeom prst="rect">
            <a:avLst/>
          </a:prstGeom>
          <a:noFill/>
          <a:ln>
            <a:noFill/>
          </a:ln>
        </p:spPr>
      </p:pic>
      <p:sp>
        <p:nvSpPr>
          <p:cNvPr id="143" name="Shape 143"/>
          <p:cNvSpPr txBox="1"/>
          <p:nvPr/>
        </p:nvSpPr>
        <p:spPr>
          <a:xfrm>
            <a:off x="0" y="2484525"/>
            <a:ext cx="1590299" cy="359099"/>
          </a:xfrm>
          <a:prstGeom prst="rect">
            <a:avLst/>
          </a:prstGeom>
          <a:noFill/>
          <a:ln>
            <a:noFill/>
          </a:ln>
        </p:spPr>
        <p:txBody>
          <a:bodyPr lIns="91425" tIns="91425" rIns="91425" bIns="91425" anchor="t" anchorCtr="0">
            <a:noAutofit/>
          </a:bodyPr>
          <a:lstStyle/>
          <a:p>
            <a:pPr lvl="0">
              <a:spcBef>
                <a:spcPts val="0"/>
              </a:spcBef>
              <a:buNone/>
            </a:pPr>
            <a:r>
              <a:rPr lang="en-US" sz="1900"/>
              <a:t>Developers</a:t>
            </a:r>
          </a:p>
        </p:txBody>
      </p:sp>
      <p:sp>
        <p:nvSpPr>
          <p:cNvPr id="144" name="Shape 144"/>
          <p:cNvSpPr/>
          <p:nvPr/>
        </p:nvSpPr>
        <p:spPr>
          <a:xfrm>
            <a:off x="4761837" y="1286150"/>
            <a:ext cx="3602772" cy="1563947"/>
          </a:xfrm>
          <a:prstGeom prst="cloud">
            <a:avLst/>
          </a:prstGeom>
          <a:solidFill>
            <a:srgbClr val="D9D9D9"/>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US" sz="1900">
                <a:solidFill>
                  <a:srgbClr val="0000FF"/>
                </a:solidFill>
              </a:rPr>
              <a:t>Code Repository</a:t>
            </a:r>
          </a:p>
          <a:p>
            <a:pPr lvl="0">
              <a:spcBef>
                <a:spcPts val="0"/>
              </a:spcBef>
              <a:buNone/>
            </a:pPr>
            <a:r>
              <a:rPr lang="en-US" sz="1900">
                <a:solidFill>
                  <a:srgbClr val="0000FF"/>
                </a:solidFill>
              </a:rPr>
              <a:t>(SVN, Git, CVS, …)</a:t>
            </a:r>
          </a:p>
        </p:txBody>
      </p:sp>
      <p:pic>
        <p:nvPicPr>
          <p:cNvPr id="145" name="Shape 145"/>
          <p:cNvPicPr preferRelativeResize="0"/>
          <p:nvPr/>
        </p:nvPicPr>
        <p:blipFill>
          <a:blip r:embed="rId4">
            <a:alphaModFix/>
          </a:blip>
          <a:stretch>
            <a:fillRect/>
          </a:stretch>
        </p:blipFill>
        <p:spPr>
          <a:xfrm>
            <a:off x="8146475" y="2757097"/>
            <a:ext cx="951549" cy="951574"/>
          </a:xfrm>
          <a:prstGeom prst="rect">
            <a:avLst/>
          </a:prstGeom>
          <a:noFill/>
          <a:ln>
            <a:noFill/>
          </a:ln>
        </p:spPr>
      </p:pic>
      <p:sp>
        <p:nvSpPr>
          <p:cNvPr id="146" name="Shape 146"/>
          <p:cNvSpPr/>
          <p:nvPr/>
        </p:nvSpPr>
        <p:spPr>
          <a:xfrm>
            <a:off x="2502899" y="4926700"/>
            <a:ext cx="1968839" cy="1388988"/>
          </a:xfrm>
          <a:prstGeom prst="cloud">
            <a:avLst/>
          </a:prstGeom>
          <a:solidFill>
            <a:srgbClr val="D9D9D9"/>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US" sz="1900">
                <a:solidFill>
                  <a:srgbClr val="980000"/>
                </a:solidFill>
              </a:rPr>
              <a:t>Feedback</a:t>
            </a:r>
          </a:p>
        </p:txBody>
      </p:sp>
      <p:pic>
        <p:nvPicPr>
          <p:cNvPr id="147" name="Shape 147"/>
          <p:cNvPicPr preferRelativeResize="0"/>
          <p:nvPr/>
        </p:nvPicPr>
        <p:blipFill>
          <a:blip r:embed="rId4">
            <a:alphaModFix/>
          </a:blip>
          <a:stretch>
            <a:fillRect/>
          </a:stretch>
        </p:blipFill>
        <p:spPr>
          <a:xfrm>
            <a:off x="8146475" y="3975122"/>
            <a:ext cx="951549" cy="951574"/>
          </a:xfrm>
          <a:prstGeom prst="rect">
            <a:avLst/>
          </a:prstGeom>
          <a:noFill/>
          <a:ln>
            <a:noFill/>
          </a:ln>
        </p:spPr>
      </p:pic>
      <p:pic>
        <p:nvPicPr>
          <p:cNvPr id="148" name="Shape 148"/>
          <p:cNvPicPr preferRelativeResize="0"/>
          <p:nvPr/>
        </p:nvPicPr>
        <p:blipFill>
          <a:blip r:embed="rId4">
            <a:alphaModFix/>
          </a:blip>
          <a:stretch>
            <a:fillRect/>
          </a:stretch>
        </p:blipFill>
        <p:spPr>
          <a:xfrm>
            <a:off x="8146475" y="5193147"/>
            <a:ext cx="951549" cy="951574"/>
          </a:xfrm>
          <a:prstGeom prst="rect">
            <a:avLst/>
          </a:prstGeom>
          <a:noFill/>
          <a:ln>
            <a:noFill/>
          </a:ln>
        </p:spPr>
      </p:pic>
      <p:cxnSp>
        <p:nvCxnSpPr>
          <p:cNvPr id="149" name="Shape 149"/>
          <p:cNvCxnSpPr>
            <a:stCxn id="142" idx="0"/>
          </p:cNvCxnSpPr>
          <p:nvPr/>
        </p:nvCxnSpPr>
        <p:spPr>
          <a:xfrm rot="10800000" flipH="1">
            <a:off x="6080449" y="2872875"/>
            <a:ext cx="900" cy="962400"/>
          </a:xfrm>
          <a:prstGeom prst="straightConnector1">
            <a:avLst/>
          </a:prstGeom>
          <a:noFill/>
          <a:ln w="28575" cap="flat" cmpd="sng">
            <a:solidFill>
              <a:srgbClr val="38761D"/>
            </a:solidFill>
            <a:prstDash val="solid"/>
            <a:round/>
            <a:headEnd type="none" w="lg" len="lg"/>
            <a:tailEnd type="triangle" w="lg" len="lg"/>
          </a:ln>
        </p:spPr>
      </p:cxnSp>
      <p:cxnSp>
        <p:nvCxnSpPr>
          <p:cNvPr id="150" name="Shape 150"/>
          <p:cNvCxnSpPr>
            <a:stCxn id="142" idx="3"/>
            <a:endCxn id="147" idx="1"/>
          </p:cNvCxnSpPr>
          <p:nvPr/>
        </p:nvCxnSpPr>
        <p:spPr>
          <a:xfrm>
            <a:off x="6556224" y="4450912"/>
            <a:ext cx="1590300" cy="0"/>
          </a:xfrm>
          <a:prstGeom prst="straightConnector1">
            <a:avLst/>
          </a:prstGeom>
          <a:noFill/>
          <a:ln w="28575" cap="flat" cmpd="sng">
            <a:solidFill>
              <a:srgbClr val="38761D"/>
            </a:solidFill>
            <a:prstDash val="solid"/>
            <a:round/>
            <a:headEnd type="none" w="lg" len="lg"/>
            <a:tailEnd type="triangle" w="lg" len="lg"/>
          </a:ln>
        </p:spPr>
      </p:cxnSp>
      <p:cxnSp>
        <p:nvCxnSpPr>
          <p:cNvPr id="151" name="Shape 151"/>
          <p:cNvCxnSpPr>
            <a:stCxn id="142" idx="3"/>
            <a:endCxn id="148" idx="1"/>
          </p:cNvCxnSpPr>
          <p:nvPr/>
        </p:nvCxnSpPr>
        <p:spPr>
          <a:xfrm>
            <a:off x="6556224" y="4450912"/>
            <a:ext cx="1590300" cy="1218000"/>
          </a:xfrm>
          <a:prstGeom prst="straightConnector1">
            <a:avLst/>
          </a:prstGeom>
          <a:noFill/>
          <a:ln w="28575" cap="flat" cmpd="sng">
            <a:solidFill>
              <a:srgbClr val="38761D"/>
            </a:solidFill>
            <a:prstDash val="solid"/>
            <a:round/>
            <a:headEnd type="none" w="lg" len="lg"/>
            <a:tailEnd type="triangle" w="lg" len="lg"/>
          </a:ln>
        </p:spPr>
      </p:cxnSp>
      <p:cxnSp>
        <p:nvCxnSpPr>
          <p:cNvPr id="152" name="Shape 152"/>
          <p:cNvCxnSpPr>
            <a:stCxn id="142" idx="3"/>
            <a:endCxn id="145" idx="1"/>
          </p:cNvCxnSpPr>
          <p:nvPr/>
        </p:nvCxnSpPr>
        <p:spPr>
          <a:xfrm rot="10800000" flipH="1">
            <a:off x="6556224" y="3232912"/>
            <a:ext cx="1590300" cy="1218000"/>
          </a:xfrm>
          <a:prstGeom prst="straightConnector1">
            <a:avLst/>
          </a:prstGeom>
          <a:noFill/>
          <a:ln w="28575" cap="flat" cmpd="sng">
            <a:solidFill>
              <a:srgbClr val="38761D"/>
            </a:solidFill>
            <a:prstDash val="solid"/>
            <a:round/>
            <a:headEnd type="none" w="lg" len="lg"/>
            <a:tailEnd type="triangle" w="lg" len="lg"/>
          </a:ln>
        </p:spPr>
      </p:cxnSp>
      <p:cxnSp>
        <p:nvCxnSpPr>
          <p:cNvPr id="153" name="Shape 153"/>
          <p:cNvCxnSpPr/>
          <p:nvPr/>
        </p:nvCxnSpPr>
        <p:spPr>
          <a:xfrm flipH="1">
            <a:off x="4714898" y="5016093"/>
            <a:ext cx="926699" cy="521400"/>
          </a:xfrm>
          <a:prstGeom prst="straightConnector1">
            <a:avLst/>
          </a:prstGeom>
          <a:noFill/>
          <a:ln w="28575" cap="flat" cmpd="sng">
            <a:solidFill>
              <a:srgbClr val="38761D"/>
            </a:solidFill>
            <a:prstDash val="solid"/>
            <a:round/>
            <a:headEnd type="none" w="lg" len="lg"/>
            <a:tailEnd type="triangle" w="lg" len="lg"/>
          </a:ln>
        </p:spPr>
      </p:cxnSp>
      <p:sp>
        <p:nvSpPr>
          <p:cNvPr id="154" name="Shape 154"/>
          <p:cNvSpPr/>
          <p:nvPr/>
        </p:nvSpPr>
        <p:spPr>
          <a:xfrm>
            <a:off x="1441050" y="4519450"/>
            <a:ext cx="852675" cy="1218016"/>
          </a:xfrm>
          <a:custGeom>
            <a:avLst/>
            <a:gdLst/>
            <a:ahLst/>
            <a:cxnLst/>
            <a:rect l="0" t="0" r="0" b="0"/>
            <a:pathLst>
              <a:path w="34107" h="28392" extrusionOk="0">
                <a:moveTo>
                  <a:pt x="2134" y="0"/>
                </a:moveTo>
                <a:cubicBezTo>
                  <a:pt x="2211" y="4324"/>
                  <a:pt x="-2731" y="21392"/>
                  <a:pt x="2597" y="25949"/>
                </a:cubicBezTo>
                <a:cubicBezTo>
                  <a:pt x="7925" y="30505"/>
                  <a:pt x="28855" y="27108"/>
                  <a:pt x="34107" y="27340"/>
                </a:cubicBezTo>
              </a:path>
            </a:pathLst>
          </a:custGeom>
          <a:noFill/>
          <a:ln w="28575" cap="flat" cmpd="sng">
            <a:solidFill>
              <a:srgbClr val="38761D"/>
            </a:solidFill>
            <a:prstDash val="solid"/>
            <a:round/>
            <a:headEnd type="triangle" w="lg" len="lg"/>
            <a:tailEnd type="triangle" w="lg" len="lg"/>
          </a:ln>
        </p:spPr>
      </p:sp>
      <p:sp>
        <p:nvSpPr>
          <p:cNvPr id="155" name="Shape 155"/>
          <p:cNvSpPr txBox="1"/>
          <p:nvPr/>
        </p:nvSpPr>
        <p:spPr>
          <a:xfrm>
            <a:off x="2622220" y="2126690"/>
            <a:ext cx="1193100" cy="416999"/>
          </a:xfrm>
          <a:prstGeom prst="rect">
            <a:avLst/>
          </a:prstGeom>
          <a:noFill/>
          <a:ln>
            <a:noFill/>
          </a:ln>
        </p:spPr>
        <p:txBody>
          <a:bodyPr lIns="91425" tIns="91425" rIns="91425" bIns="91425" anchor="t" anchorCtr="0">
            <a:noAutofit/>
          </a:bodyPr>
          <a:lstStyle/>
          <a:p>
            <a:pPr lvl="0">
              <a:spcBef>
                <a:spcPts val="0"/>
              </a:spcBef>
              <a:buNone/>
            </a:pPr>
            <a:r>
              <a:rPr lang="en-US" sz="1600"/>
              <a:t>Commits</a:t>
            </a:r>
          </a:p>
        </p:txBody>
      </p:sp>
      <p:sp>
        <p:nvSpPr>
          <p:cNvPr id="156" name="Shape 156"/>
          <p:cNvSpPr txBox="1"/>
          <p:nvPr/>
        </p:nvSpPr>
        <p:spPr>
          <a:xfrm>
            <a:off x="8734675" y="2420200"/>
            <a:ext cx="951600" cy="336900"/>
          </a:xfrm>
          <a:prstGeom prst="rect">
            <a:avLst/>
          </a:prstGeom>
          <a:noFill/>
          <a:ln>
            <a:noFill/>
          </a:ln>
        </p:spPr>
        <p:txBody>
          <a:bodyPr lIns="91425" tIns="91425" rIns="91425" bIns="91425" anchor="t" anchorCtr="0">
            <a:noAutofit/>
          </a:bodyPr>
          <a:lstStyle/>
          <a:p>
            <a:pPr lvl="0">
              <a:spcBef>
                <a:spcPts val="0"/>
              </a:spcBef>
              <a:buNone/>
            </a:pPr>
            <a:r>
              <a:rPr lang="en-US" sz="1900"/>
              <a:t>Slaves</a:t>
            </a:r>
          </a:p>
        </p:txBody>
      </p:sp>
      <p:sp>
        <p:nvSpPr>
          <p:cNvPr id="157" name="Shape 157"/>
          <p:cNvSpPr txBox="1"/>
          <p:nvPr/>
        </p:nvSpPr>
        <p:spPr>
          <a:xfrm>
            <a:off x="4367350" y="3975100"/>
            <a:ext cx="1376399" cy="336900"/>
          </a:xfrm>
          <a:prstGeom prst="rect">
            <a:avLst/>
          </a:prstGeom>
          <a:noFill/>
          <a:ln>
            <a:noFill/>
          </a:ln>
        </p:spPr>
        <p:txBody>
          <a:bodyPr lIns="91425" tIns="91425" rIns="91425" bIns="91425" anchor="t" anchorCtr="0">
            <a:noAutofit/>
          </a:bodyPr>
          <a:lstStyle/>
          <a:p>
            <a:pPr lvl="0" rtl="0">
              <a:spcBef>
                <a:spcPts val="0"/>
              </a:spcBef>
              <a:buNone/>
            </a:pPr>
            <a:r>
              <a:rPr lang="en-US" sz="1900"/>
              <a:t>CI Server</a:t>
            </a:r>
          </a:p>
        </p:txBody>
      </p:sp>
      <p:sp>
        <p:nvSpPr>
          <p:cNvPr id="158" name="Shape 158"/>
          <p:cNvSpPr txBox="1"/>
          <p:nvPr/>
        </p:nvSpPr>
        <p:spPr>
          <a:xfrm>
            <a:off x="6080450" y="3116225"/>
            <a:ext cx="852600" cy="336900"/>
          </a:xfrm>
          <a:prstGeom prst="rect">
            <a:avLst/>
          </a:prstGeom>
          <a:noFill/>
          <a:ln>
            <a:noFill/>
          </a:ln>
        </p:spPr>
        <p:txBody>
          <a:bodyPr lIns="91425" tIns="91425" rIns="91425" bIns="91425" anchor="t" anchorCtr="0">
            <a:noAutofit/>
          </a:bodyPr>
          <a:lstStyle/>
          <a:p>
            <a:pPr lvl="0">
              <a:spcBef>
                <a:spcPts val="0"/>
              </a:spcBef>
              <a:buNone/>
            </a:pPr>
            <a:r>
              <a:rPr lang="en-US" sz="1600"/>
              <a:t>Poll</a:t>
            </a:r>
          </a:p>
        </p:txBody>
      </p:sp>
      <p:sp>
        <p:nvSpPr>
          <p:cNvPr id="159" name="Shape 159"/>
          <p:cNvSpPr/>
          <p:nvPr/>
        </p:nvSpPr>
        <p:spPr>
          <a:xfrm>
            <a:off x="1664450" y="2087992"/>
            <a:ext cx="2878350" cy="978075"/>
          </a:xfrm>
          <a:custGeom>
            <a:avLst/>
            <a:gdLst/>
            <a:ahLst/>
            <a:cxnLst/>
            <a:rect l="0" t="0" r="0" b="0"/>
            <a:pathLst>
              <a:path w="115134" h="39123" extrusionOk="0">
                <a:moveTo>
                  <a:pt x="0" y="39123"/>
                </a:moveTo>
                <a:cubicBezTo>
                  <a:pt x="5589" y="33199"/>
                  <a:pt x="14350" y="9922"/>
                  <a:pt x="33539" y="3582"/>
                </a:cubicBezTo>
                <a:cubicBezTo>
                  <a:pt x="52728" y="-2758"/>
                  <a:pt x="101534" y="1496"/>
                  <a:pt x="115134" y="1079"/>
                </a:cubicBezTo>
              </a:path>
            </a:pathLst>
          </a:custGeom>
          <a:noFill/>
          <a:ln w="28575" cap="flat" cmpd="sng">
            <a:solidFill>
              <a:srgbClr val="38761D"/>
            </a:solidFill>
            <a:prstDash val="solid"/>
            <a:round/>
            <a:headEnd type="triangle" w="lg" len="lg"/>
            <a:tailEnd type="triangle" w="lg" len="lg"/>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body" idx="1"/>
          </p:nvPr>
        </p:nvSpPr>
        <p:spPr>
          <a:xfrm>
            <a:off x="460200" y="1562575"/>
            <a:ext cx="9062099" cy="4839000"/>
          </a:xfrm>
          <a:prstGeom prst="rect">
            <a:avLst/>
          </a:prstGeom>
        </p:spPr>
        <p:txBody>
          <a:bodyPr lIns="91425" tIns="91425" rIns="91425" bIns="91425" anchor="ctr" anchorCtr="0">
            <a:noAutofit/>
          </a:bodyPr>
          <a:lstStyle/>
          <a:p>
            <a:pPr marL="457200" lvl="0" indent="-228600" rtl="0">
              <a:lnSpc>
                <a:spcPct val="100000"/>
              </a:lnSpc>
              <a:spcBef>
                <a:spcPts val="0"/>
              </a:spcBef>
            </a:pPr>
            <a:r>
              <a:rPr lang="en-US" dirty="0"/>
              <a:t>Early/rapid feedback!</a:t>
            </a:r>
          </a:p>
          <a:p>
            <a:pPr marL="914400" lvl="1" indent="-228600" rtl="0">
              <a:lnSpc>
                <a:spcPct val="100000"/>
              </a:lnSpc>
              <a:spcBef>
                <a:spcPts val="0"/>
              </a:spcBef>
            </a:pPr>
            <a:r>
              <a:rPr lang="en-US" dirty="0"/>
              <a:t>Do all components/projects compile?</a:t>
            </a:r>
          </a:p>
          <a:p>
            <a:pPr marL="914400" lvl="1" indent="-228600" rtl="0">
              <a:lnSpc>
                <a:spcPct val="100000"/>
              </a:lnSpc>
              <a:spcBef>
                <a:spcPts val="0"/>
              </a:spcBef>
            </a:pPr>
            <a:r>
              <a:rPr lang="en-US" dirty="0"/>
              <a:t>Coding standards?</a:t>
            </a:r>
          </a:p>
          <a:p>
            <a:pPr marL="914400" lvl="1" indent="-228600" rtl="0">
              <a:lnSpc>
                <a:spcPct val="100000"/>
              </a:lnSpc>
              <a:spcBef>
                <a:spcPts val="0"/>
              </a:spcBef>
            </a:pPr>
            <a:r>
              <a:rPr lang="en-US" dirty="0"/>
              <a:t>Are tests successful?</a:t>
            </a:r>
          </a:p>
          <a:p>
            <a:pPr marL="914400" lvl="1" indent="-228600" rtl="0">
              <a:lnSpc>
                <a:spcPct val="100000"/>
              </a:lnSpc>
              <a:spcBef>
                <a:spcPts val="0"/>
              </a:spcBef>
            </a:pPr>
            <a:r>
              <a:rPr lang="en-US" dirty="0"/>
              <a:t>Performance requirements?</a:t>
            </a:r>
          </a:p>
          <a:p>
            <a:pPr marL="914400" lvl="1" indent="-228600" rtl="0">
              <a:lnSpc>
                <a:spcPct val="100000"/>
              </a:lnSpc>
              <a:spcBef>
                <a:spcPts val="0"/>
              </a:spcBef>
            </a:pPr>
            <a:r>
              <a:rPr lang="en-US" dirty="0"/>
              <a:t>Problems archiving or deploying?</a:t>
            </a:r>
          </a:p>
          <a:p>
            <a:pPr marL="457200" lvl="0" indent="-228600" rtl="0">
              <a:lnSpc>
                <a:spcPct val="100000"/>
              </a:lnSpc>
              <a:spcBef>
                <a:spcPts val="0"/>
              </a:spcBef>
            </a:pPr>
            <a:r>
              <a:rPr lang="en-US" dirty="0"/>
              <a:t>Better project visibility</a:t>
            </a:r>
          </a:p>
          <a:p>
            <a:pPr marL="914400" lvl="1" indent="-228600" rtl="0">
              <a:lnSpc>
                <a:spcPct val="100000"/>
              </a:lnSpc>
              <a:spcBef>
                <a:spcPts val="0"/>
              </a:spcBef>
            </a:pPr>
            <a:r>
              <a:rPr lang="en-US" dirty="0"/>
              <a:t>Possible to notice trends</a:t>
            </a:r>
          </a:p>
          <a:p>
            <a:pPr marL="914400" lvl="1" indent="-228600" rtl="0">
              <a:lnSpc>
                <a:spcPct val="100000"/>
              </a:lnSpc>
              <a:spcBef>
                <a:spcPts val="0"/>
              </a:spcBef>
            </a:pPr>
            <a:r>
              <a:rPr lang="en-US" dirty="0"/>
              <a:t>What features are needed/being added</a:t>
            </a:r>
          </a:p>
        </p:txBody>
      </p:sp>
      <p:sp>
        <p:nvSpPr>
          <p:cNvPr id="165" name="Shape 165"/>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 Why?</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Shape 170"/>
          <p:cNvPicPr preferRelativeResize="0"/>
          <p:nvPr/>
        </p:nvPicPr>
        <p:blipFill>
          <a:blip r:embed="rId3">
            <a:alphaModFix/>
          </a:blip>
          <a:stretch>
            <a:fillRect/>
          </a:stretch>
        </p:blipFill>
        <p:spPr>
          <a:xfrm>
            <a:off x="6656600" y="1562565"/>
            <a:ext cx="2864200" cy="2864200"/>
          </a:xfrm>
          <a:prstGeom prst="rect">
            <a:avLst/>
          </a:prstGeom>
          <a:noFill/>
          <a:ln>
            <a:noFill/>
          </a:ln>
        </p:spPr>
      </p:pic>
      <p:sp>
        <p:nvSpPr>
          <p:cNvPr id="171" name="Shape 171"/>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457200" lvl="0" indent="-228600" rtl="0">
              <a:lnSpc>
                <a:spcPct val="110000"/>
              </a:lnSpc>
              <a:spcBef>
                <a:spcPts val="0"/>
              </a:spcBef>
            </a:pPr>
            <a:r>
              <a:rPr lang="en-US" dirty="0">
                <a:solidFill>
                  <a:schemeClr val="dk1"/>
                </a:solidFill>
              </a:rPr>
              <a:t>Insures clean environments </a:t>
            </a:r>
          </a:p>
          <a:p>
            <a:pPr marL="457200" lvl="0" indent="-228600" rtl="0">
              <a:lnSpc>
                <a:spcPct val="110000"/>
              </a:lnSpc>
              <a:spcBef>
                <a:spcPts val="0"/>
              </a:spcBef>
            </a:pPr>
            <a:r>
              <a:rPr lang="en-US" dirty="0">
                <a:solidFill>
                  <a:schemeClr val="dk1"/>
                </a:solidFill>
              </a:rPr>
              <a:t>Manual tasks automated</a:t>
            </a:r>
          </a:p>
          <a:p>
            <a:pPr marL="914400" lvl="1" indent="-228600" rtl="0">
              <a:lnSpc>
                <a:spcPct val="70000"/>
              </a:lnSpc>
              <a:spcBef>
                <a:spcPts val="1840"/>
              </a:spcBef>
            </a:pPr>
            <a:r>
              <a:rPr lang="en-US" dirty="0">
                <a:solidFill>
                  <a:schemeClr val="dk1"/>
                </a:solidFill>
              </a:rPr>
              <a:t>Speedup of </a:t>
            </a:r>
            <a:r>
              <a:rPr lang="en-US" u="sng" dirty="0">
                <a:solidFill>
                  <a:schemeClr val="dk1"/>
                </a:solidFill>
              </a:rPr>
              <a:t>working</a:t>
            </a:r>
            <a:r>
              <a:rPr lang="en-US" dirty="0">
                <a:solidFill>
                  <a:schemeClr val="dk1"/>
                </a:solidFill>
              </a:rPr>
              <a:t> software turnover</a:t>
            </a:r>
          </a:p>
          <a:p>
            <a:pPr marL="457200" marR="0" lvl="0" indent="-317500" algn="l" rtl="0">
              <a:lnSpc>
                <a:spcPct val="70000"/>
              </a:lnSpc>
              <a:spcBef>
                <a:spcPts val="1840"/>
              </a:spcBef>
              <a:spcAft>
                <a:spcPts val="0"/>
              </a:spcAft>
              <a:buClr>
                <a:srgbClr val="006699"/>
              </a:buClr>
              <a:buSzPct val="60869"/>
              <a:buFont typeface="Noto Sans Symbols"/>
            </a:pPr>
            <a:r>
              <a:rPr lang="en-US" dirty="0"/>
              <a:t>No large integration steps</a:t>
            </a:r>
          </a:p>
          <a:p>
            <a:pPr marL="914400" marR="0" lvl="1" indent="-228600" algn="l" rtl="0">
              <a:lnSpc>
                <a:spcPct val="70000"/>
              </a:lnSpc>
              <a:spcBef>
                <a:spcPts val="1840"/>
              </a:spcBef>
              <a:spcAft>
                <a:spcPts val="0"/>
              </a:spcAft>
            </a:pPr>
            <a:r>
              <a:rPr lang="en-US" dirty="0"/>
              <a:t>Much less likely to break something</a:t>
            </a:r>
          </a:p>
          <a:p>
            <a:pPr marL="457200" marR="0" lvl="0" indent="-228600" algn="l" rtl="0">
              <a:lnSpc>
                <a:spcPct val="50000"/>
              </a:lnSpc>
              <a:spcBef>
                <a:spcPts val="1840"/>
              </a:spcBef>
              <a:spcAft>
                <a:spcPts val="0"/>
              </a:spcAft>
              <a:buClr>
                <a:srgbClr val="980000"/>
              </a:buClr>
            </a:pPr>
            <a:r>
              <a:rPr lang="en-US" dirty="0">
                <a:solidFill>
                  <a:srgbClr val="980000"/>
                </a:solidFill>
              </a:rPr>
              <a:t>A full working/deployable version at ANY POINT IN </a:t>
            </a:r>
            <a:r>
              <a:rPr lang="en-US" dirty="0" smtClean="0">
                <a:solidFill>
                  <a:srgbClr val="980000"/>
                </a:solidFill>
              </a:rPr>
              <a:t>TIME</a:t>
            </a:r>
          </a:p>
          <a:p>
            <a:pPr marL="457200" marR="0" lvl="0" indent="-228600" algn="l" rtl="0">
              <a:lnSpc>
                <a:spcPct val="50000"/>
              </a:lnSpc>
              <a:spcBef>
                <a:spcPts val="1840"/>
              </a:spcBef>
              <a:spcAft>
                <a:spcPts val="0"/>
              </a:spcAft>
            </a:pPr>
            <a:r>
              <a:rPr lang="en-US" dirty="0"/>
              <a:t>Complete documentation of who did what</a:t>
            </a:r>
          </a:p>
        </p:txBody>
      </p:sp>
      <p:sp>
        <p:nvSpPr>
          <p:cNvPr id="172" name="Shape 172"/>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dirty="0"/>
              <a:t>Why? (</a:t>
            </a:r>
            <a:r>
              <a:rPr lang="en-US" sz="3200" dirty="0" err="1"/>
              <a:t>cntd</a:t>
            </a:r>
            <a:r>
              <a:rPr lang="en-US" sz="3200" dirty="0"/>
              <a:t>)</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0" lvl="0" indent="0" rtl="0">
              <a:lnSpc>
                <a:spcPct val="100000"/>
              </a:lnSpc>
              <a:spcBef>
                <a:spcPts val="0"/>
              </a:spcBef>
              <a:buNone/>
            </a:pPr>
            <a:r>
              <a:rPr lang="en-US" dirty="0"/>
              <a:t>In order for CI to work, individual developers should:</a:t>
            </a:r>
          </a:p>
          <a:p>
            <a:pPr marL="457200" lvl="0" indent="-228600" rtl="0">
              <a:lnSpc>
                <a:spcPct val="100000"/>
              </a:lnSpc>
              <a:spcBef>
                <a:spcPts val="0"/>
              </a:spcBef>
            </a:pPr>
            <a:r>
              <a:rPr lang="en-US" dirty="0"/>
              <a:t>Commit frequently</a:t>
            </a:r>
          </a:p>
          <a:p>
            <a:pPr marL="914400" lvl="1" indent="-228600" rtl="0">
              <a:lnSpc>
                <a:spcPct val="100000"/>
              </a:lnSpc>
              <a:spcBef>
                <a:spcPts val="0"/>
              </a:spcBef>
            </a:pPr>
            <a:r>
              <a:rPr lang="en-US" dirty="0"/>
              <a:t>Many small commits</a:t>
            </a:r>
          </a:p>
          <a:p>
            <a:pPr marL="457200" lvl="0" indent="-228600" rtl="0">
              <a:lnSpc>
                <a:spcPct val="100000"/>
              </a:lnSpc>
              <a:spcBef>
                <a:spcPts val="0"/>
              </a:spcBef>
            </a:pPr>
            <a:r>
              <a:rPr lang="en-US" dirty="0"/>
              <a:t>Run local build first (if possible)</a:t>
            </a:r>
          </a:p>
          <a:p>
            <a:pPr marL="914400" lvl="1" indent="-228600" rtl="0">
              <a:lnSpc>
                <a:spcPct val="100000"/>
              </a:lnSpc>
              <a:spcBef>
                <a:spcPts val="0"/>
              </a:spcBef>
            </a:pPr>
            <a:r>
              <a:rPr lang="en-US" dirty="0"/>
              <a:t>Huge code repos may make this difficult</a:t>
            </a:r>
          </a:p>
          <a:p>
            <a:pPr marL="914400" lvl="1" indent="-228600" rtl="0">
              <a:lnSpc>
                <a:spcPct val="100000"/>
              </a:lnSpc>
              <a:spcBef>
                <a:spcPts val="0"/>
              </a:spcBef>
            </a:pPr>
            <a:r>
              <a:rPr lang="en-US" dirty="0"/>
              <a:t>Only commit working code</a:t>
            </a:r>
          </a:p>
          <a:p>
            <a:pPr marL="457200" lvl="0" indent="-228600" rtl="0">
              <a:lnSpc>
                <a:spcPct val="100000"/>
              </a:lnSpc>
              <a:spcBef>
                <a:spcPts val="0"/>
              </a:spcBef>
            </a:pPr>
            <a:r>
              <a:rPr lang="en-US" dirty="0"/>
              <a:t>Fix broken builds immediately</a:t>
            </a:r>
          </a:p>
          <a:p>
            <a:pPr marL="457200" lvl="0" indent="-228600" rtl="0">
              <a:lnSpc>
                <a:spcPct val="100000"/>
              </a:lnSpc>
              <a:spcBef>
                <a:spcPts val="0"/>
              </a:spcBef>
            </a:pPr>
            <a:r>
              <a:rPr lang="en-US" dirty="0"/>
              <a:t>Write automated tests</a:t>
            </a:r>
          </a:p>
        </p:txBody>
      </p:sp>
      <p:sp>
        <p:nvSpPr>
          <p:cNvPr id="178" name="Shape 178"/>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 How?</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0" lvl="0" indent="0" rtl="0">
              <a:lnSpc>
                <a:spcPct val="100000"/>
              </a:lnSpc>
              <a:spcBef>
                <a:spcPts val="0"/>
              </a:spcBef>
              <a:buNone/>
            </a:pPr>
            <a:r>
              <a:rPr lang="en-US" dirty="0"/>
              <a:t>Who should CI?</a:t>
            </a:r>
          </a:p>
          <a:p>
            <a:pPr marL="457200" lvl="0" indent="-228600" rtl="0">
              <a:lnSpc>
                <a:spcPct val="100000"/>
              </a:lnSpc>
              <a:spcBef>
                <a:spcPts val="0"/>
              </a:spcBef>
            </a:pPr>
            <a:r>
              <a:rPr lang="en-US" dirty="0"/>
              <a:t>Your code that builds your thesis?</a:t>
            </a:r>
          </a:p>
          <a:p>
            <a:pPr marL="914400" lvl="1" indent="-228600" rtl="0">
              <a:lnSpc>
                <a:spcPct val="100000"/>
              </a:lnSpc>
              <a:spcBef>
                <a:spcPts val="0"/>
              </a:spcBef>
            </a:pPr>
            <a:r>
              <a:rPr lang="en-US" dirty="0"/>
              <a:t>Probably not</a:t>
            </a:r>
          </a:p>
          <a:p>
            <a:pPr marL="457200" lvl="0" indent="-228600" rtl="0">
              <a:lnSpc>
                <a:spcPct val="100000"/>
              </a:lnSpc>
              <a:spcBef>
                <a:spcPts val="0"/>
              </a:spcBef>
            </a:pPr>
            <a:r>
              <a:rPr lang="en-US" dirty="0"/>
              <a:t>A project with more than 2 developers?</a:t>
            </a:r>
          </a:p>
          <a:p>
            <a:pPr marL="914400" lvl="1" indent="-228600" rtl="0">
              <a:lnSpc>
                <a:spcPct val="100000"/>
              </a:lnSpc>
              <a:spcBef>
                <a:spcPts val="0"/>
              </a:spcBef>
            </a:pPr>
            <a:r>
              <a:rPr lang="en-US" dirty="0"/>
              <a:t>Yes</a:t>
            </a:r>
          </a:p>
          <a:p>
            <a:pPr marL="457200" lvl="0" indent="-228600" rtl="0">
              <a:lnSpc>
                <a:spcPct val="100000"/>
              </a:lnSpc>
              <a:spcBef>
                <a:spcPts val="0"/>
              </a:spcBef>
              <a:buClr>
                <a:srgbClr val="980000"/>
              </a:buClr>
            </a:pPr>
            <a:r>
              <a:rPr lang="en-US" u="sng" dirty="0">
                <a:solidFill>
                  <a:srgbClr val="980000"/>
                </a:solidFill>
              </a:rPr>
              <a:t>Analysis/hardware groups within CERN?</a:t>
            </a:r>
          </a:p>
          <a:p>
            <a:pPr marL="914400" lvl="1" indent="-228600" rtl="0">
              <a:lnSpc>
                <a:spcPct val="100000"/>
              </a:lnSpc>
              <a:spcBef>
                <a:spcPts val="0"/>
              </a:spcBef>
              <a:buClr>
                <a:srgbClr val="980000"/>
              </a:buClr>
            </a:pPr>
            <a:r>
              <a:rPr lang="en-US" dirty="0">
                <a:solidFill>
                  <a:srgbClr val="980000"/>
                </a:solidFill>
              </a:rPr>
              <a:t>ABSOLUTELY!</a:t>
            </a:r>
          </a:p>
          <a:p>
            <a:pPr marL="914400" lvl="1" indent="-228600" rtl="0">
              <a:lnSpc>
                <a:spcPct val="100000"/>
              </a:lnSpc>
              <a:spcBef>
                <a:spcPts val="0"/>
              </a:spcBef>
              <a:buClr>
                <a:srgbClr val="980000"/>
              </a:buClr>
            </a:pPr>
            <a:r>
              <a:rPr lang="en-US" dirty="0">
                <a:solidFill>
                  <a:srgbClr val="980000"/>
                </a:solidFill>
              </a:rPr>
              <a:t>Why don’t they????</a:t>
            </a:r>
          </a:p>
        </p:txBody>
      </p:sp>
      <p:sp>
        <p:nvSpPr>
          <p:cNvPr id="184" name="Shape 184"/>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 Who?</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457200" lvl="0" indent="-228600" rtl="0">
              <a:lnSpc>
                <a:spcPct val="100000"/>
              </a:lnSpc>
              <a:spcBef>
                <a:spcPts val="0"/>
              </a:spcBef>
            </a:pPr>
            <a:r>
              <a:rPr lang="en-US" dirty="0"/>
              <a:t>Hopefully you’re convinced that CI is useful</a:t>
            </a:r>
          </a:p>
          <a:p>
            <a:pPr marL="457200" lvl="0" indent="-228600" rtl="0">
              <a:lnSpc>
                <a:spcPct val="100000"/>
              </a:lnSpc>
              <a:spcBef>
                <a:spcPts val="0"/>
              </a:spcBef>
            </a:pPr>
            <a:r>
              <a:rPr lang="en-US" dirty="0"/>
              <a:t>What do we need to CI?</a:t>
            </a:r>
          </a:p>
          <a:p>
            <a:pPr marL="914400" lvl="1" indent="-228600" rtl="0">
              <a:lnSpc>
                <a:spcPct val="100000"/>
              </a:lnSpc>
              <a:spcBef>
                <a:spcPts val="0"/>
              </a:spcBef>
              <a:buClr>
                <a:srgbClr val="980000"/>
              </a:buClr>
            </a:pPr>
            <a:r>
              <a:rPr lang="en-US" dirty="0">
                <a:solidFill>
                  <a:srgbClr val="980000"/>
                </a:solidFill>
              </a:rPr>
              <a:t>Hardware</a:t>
            </a:r>
          </a:p>
          <a:p>
            <a:pPr marL="1371600" lvl="2" indent="-355600" rtl="0">
              <a:lnSpc>
                <a:spcPct val="100000"/>
              </a:lnSpc>
              <a:spcBef>
                <a:spcPts val="0"/>
              </a:spcBef>
              <a:buSzPct val="100000"/>
            </a:pPr>
            <a:r>
              <a:rPr lang="en-US" sz="2200" dirty="0"/>
              <a:t>CI Server + CI Slaves</a:t>
            </a:r>
          </a:p>
          <a:p>
            <a:pPr marL="914400" lvl="1" indent="-228600" rtl="0">
              <a:lnSpc>
                <a:spcPct val="100000"/>
              </a:lnSpc>
              <a:spcBef>
                <a:spcPts val="0"/>
              </a:spcBef>
              <a:buClr>
                <a:srgbClr val="0000FF"/>
              </a:buClr>
            </a:pPr>
            <a:r>
              <a:rPr lang="en-US" dirty="0">
                <a:solidFill>
                  <a:srgbClr val="0000FF"/>
                </a:solidFill>
              </a:rPr>
              <a:t>Software</a:t>
            </a:r>
          </a:p>
          <a:p>
            <a:pPr marL="1371600" lvl="2" indent="-355600" rtl="0">
              <a:lnSpc>
                <a:spcPct val="100000"/>
              </a:lnSpc>
              <a:spcBef>
                <a:spcPts val="0"/>
              </a:spcBef>
              <a:buSzPct val="100000"/>
            </a:pPr>
            <a:r>
              <a:rPr lang="en-US" sz="2200" dirty="0"/>
              <a:t>What do we build?</a:t>
            </a:r>
          </a:p>
          <a:p>
            <a:pPr marL="1371600" lvl="2" indent="-355600" rtl="0">
              <a:spcBef>
                <a:spcPts val="0"/>
              </a:spcBef>
              <a:buSzPct val="100000"/>
            </a:pPr>
            <a:r>
              <a:rPr lang="en-US" sz="2200" dirty="0"/>
              <a:t>When do we build?</a:t>
            </a:r>
          </a:p>
          <a:p>
            <a:pPr marL="1371600" lvl="2" indent="-355600" rtl="0">
              <a:spcBef>
                <a:spcPts val="0"/>
              </a:spcBef>
              <a:buSzPct val="100000"/>
            </a:pPr>
            <a:r>
              <a:rPr lang="en-US" sz="2200" dirty="0"/>
              <a:t>How do we build?</a:t>
            </a:r>
          </a:p>
          <a:p>
            <a:pPr marL="1371600" lvl="2" indent="-355600" rtl="0">
              <a:spcBef>
                <a:spcPts val="0"/>
              </a:spcBef>
              <a:buSzPct val="100000"/>
            </a:pPr>
            <a:r>
              <a:rPr lang="en-US" sz="2200" dirty="0"/>
              <a:t>How do we test?</a:t>
            </a:r>
          </a:p>
          <a:p>
            <a:pPr marL="1371600" lvl="2" indent="-355600" rtl="0">
              <a:spcBef>
                <a:spcPts val="0"/>
              </a:spcBef>
              <a:buSzPct val="100000"/>
            </a:pPr>
            <a:r>
              <a:rPr lang="en-US" sz="2200" dirty="0"/>
              <a:t>How do we get feedback?</a:t>
            </a:r>
          </a:p>
          <a:p>
            <a:pPr marL="0" lvl="0" indent="0" rtl="0">
              <a:spcBef>
                <a:spcPts val="0"/>
              </a:spcBef>
              <a:buNone/>
            </a:pPr>
            <a:endParaRPr dirty="0"/>
          </a:p>
        </p:txBody>
      </p:sp>
      <p:sp>
        <p:nvSpPr>
          <p:cNvPr id="190" name="Shape 190"/>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 General Concepts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body" idx="1"/>
          </p:nvPr>
        </p:nvSpPr>
        <p:spPr>
          <a:xfrm>
            <a:off x="460200" y="1562580"/>
            <a:ext cx="9060600" cy="1773900"/>
          </a:xfrm>
          <a:prstGeom prst="rect">
            <a:avLst/>
          </a:prstGeom>
        </p:spPr>
        <p:txBody>
          <a:bodyPr lIns="91425" tIns="91425" rIns="91425" bIns="91425" anchor="t" anchorCtr="0">
            <a:noAutofit/>
          </a:bodyPr>
          <a:lstStyle/>
          <a:p>
            <a:pPr marL="457200" lvl="0" indent="-228600" rtl="0">
              <a:spcBef>
                <a:spcPts val="0"/>
              </a:spcBef>
            </a:pPr>
            <a:r>
              <a:rPr lang="en-US" dirty="0"/>
              <a:t>Everything on 1 server</a:t>
            </a:r>
          </a:p>
          <a:p>
            <a:pPr marL="914400" lvl="1" indent="-228600" rtl="0">
              <a:spcBef>
                <a:spcPts val="0"/>
              </a:spcBef>
            </a:pPr>
            <a:r>
              <a:rPr lang="en-US" dirty="0"/>
              <a:t>Possible, not ideal unless for special projects</a:t>
            </a:r>
          </a:p>
          <a:p>
            <a:pPr marL="457200" lvl="0" indent="-228600" rtl="0">
              <a:spcBef>
                <a:spcPts val="0"/>
              </a:spcBef>
            </a:pPr>
            <a:r>
              <a:rPr lang="en-US" dirty="0"/>
              <a:t>Distributed builds</a:t>
            </a:r>
          </a:p>
          <a:p>
            <a:pPr marL="914400" lvl="1" indent="-228600" rtl="0">
              <a:spcBef>
                <a:spcPts val="0"/>
              </a:spcBef>
            </a:pPr>
            <a:r>
              <a:rPr lang="en-US" dirty="0"/>
              <a:t>faster, safer, scalable, multiple platforms, more expensive</a:t>
            </a:r>
          </a:p>
        </p:txBody>
      </p:sp>
      <p:sp>
        <p:nvSpPr>
          <p:cNvPr id="196" name="Shape 196"/>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General Concepts: Master - slave</a:t>
            </a:r>
          </a:p>
        </p:txBody>
      </p:sp>
      <p:grpSp>
        <p:nvGrpSpPr>
          <p:cNvPr id="197" name="Shape 197"/>
          <p:cNvGrpSpPr/>
          <p:nvPr/>
        </p:nvGrpSpPr>
        <p:grpSpPr>
          <a:xfrm>
            <a:off x="3954767" y="3881833"/>
            <a:ext cx="1996449" cy="1865226"/>
            <a:chOff x="5604675" y="2757097"/>
            <a:chExt cx="3493349" cy="3387624"/>
          </a:xfrm>
        </p:grpSpPr>
        <p:pic>
          <p:nvPicPr>
            <p:cNvPr id="198" name="Shape 198"/>
            <p:cNvPicPr preferRelativeResize="0"/>
            <p:nvPr/>
          </p:nvPicPr>
          <p:blipFill rotWithShape="1">
            <a:blip r:embed="rId3">
              <a:alphaModFix/>
            </a:blip>
            <a:srcRect r="22714"/>
            <a:stretch/>
          </p:blipFill>
          <p:spPr>
            <a:xfrm>
              <a:off x="5604675" y="3835275"/>
              <a:ext cx="951549" cy="1231275"/>
            </a:xfrm>
            <a:prstGeom prst="rect">
              <a:avLst/>
            </a:prstGeom>
            <a:noFill/>
            <a:ln>
              <a:noFill/>
            </a:ln>
          </p:spPr>
        </p:pic>
        <p:pic>
          <p:nvPicPr>
            <p:cNvPr id="199" name="Shape 199"/>
            <p:cNvPicPr preferRelativeResize="0"/>
            <p:nvPr/>
          </p:nvPicPr>
          <p:blipFill>
            <a:blip r:embed="rId3">
              <a:alphaModFix/>
            </a:blip>
            <a:stretch>
              <a:fillRect/>
            </a:stretch>
          </p:blipFill>
          <p:spPr>
            <a:xfrm>
              <a:off x="8146475" y="2757097"/>
              <a:ext cx="951549" cy="951574"/>
            </a:xfrm>
            <a:prstGeom prst="rect">
              <a:avLst/>
            </a:prstGeom>
            <a:noFill/>
            <a:ln>
              <a:noFill/>
            </a:ln>
          </p:spPr>
        </p:pic>
        <p:pic>
          <p:nvPicPr>
            <p:cNvPr id="200" name="Shape 200"/>
            <p:cNvPicPr preferRelativeResize="0"/>
            <p:nvPr/>
          </p:nvPicPr>
          <p:blipFill>
            <a:blip r:embed="rId3">
              <a:alphaModFix/>
            </a:blip>
            <a:stretch>
              <a:fillRect/>
            </a:stretch>
          </p:blipFill>
          <p:spPr>
            <a:xfrm>
              <a:off x="8146475" y="3975122"/>
              <a:ext cx="951549" cy="951574"/>
            </a:xfrm>
            <a:prstGeom prst="rect">
              <a:avLst/>
            </a:prstGeom>
            <a:noFill/>
            <a:ln>
              <a:noFill/>
            </a:ln>
          </p:spPr>
        </p:pic>
        <p:pic>
          <p:nvPicPr>
            <p:cNvPr id="201" name="Shape 201"/>
            <p:cNvPicPr preferRelativeResize="0"/>
            <p:nvPr/>
          </p:nvPicPr>
          <p:blipFill>
            <a:blip r:embed="rId3">
              <a:alphaModFix/>
            </a:blip>
            <a:stretch>
              <a:fillRect/>
            </a:stretch>
          </p:blipFill>
          <p:spPr>
            <a:xfrm>
              <a:off x="8146475" y="5193147"/>
              <a:ext cx="951549" cy="951574"/>
            </a:xfrm>
            <a:prstGeom prst="rect">
              <a:avLst/>
            </a:prstGeom>
            <a:noFill/>
            <a:ln>
              <a:noFill/>
            </a:ln>
          </p:spPr>
        </p:pic>
        <p:cxnSp>
          <p:nvCxnSpPr>
            <p:cNvPr id="202" name="Shape 202"/>
            <p:cNvCxnSpPr>
              <a:stCxn id="198" idx="3"/>
              <a:endCxn id="200" idx="1"/>
            </p:cNvCxnSpPr>
            <p:nvPr/>
          </p:nvCxnSpPr>
          <p:spPr>
            <a:xfrm>
              <a:off x="6556224" y="4450912"/>
              <a:ext cx="1590000" cy="0"/>
            </a:xfrm>
            <a:prstGeom prst="straightConnector1">
              <a:avLst/>
            </a:prstGeom>
            <a:noFill/>
            <a:ln w="28575" cap="flat" cmpd="sng">
              <a:solidFill>
                <a:srgbClr val="38761D"/>
              </a:solidFill>
              <a:prstDash val="solid"/>
              <a:round/>
              <a:headEnd type="none" w="lg" len="lg"/>
              <a:tailEnd type="triangle" w="lg" len="lg"/>
            </a:ln>
          </p:spPr>
        </p:cxnSp>
        <p:cxnSp>
          <p:nvCxnSpPr>
            <p:cNvPr id="203" name="Shape 203"/>
            <p:cNvCxnSpPr>
              <a:stCxn id="198" idx="3"/>
              <a:endCxn id="201" idx="1"/>
            </p:cNvCxnSpPr>
            <p:nvPr/>
          </p:nvCxnSpPr>
          <p:spPr>
            <a:xfrm>
              <a:off x="6556224" y="4450912"/>
              <a:ext cx="1590000" cy="1217700"/>
            </a:xfrm>
            <a:prstGeom prst="straightConnector1">
              <a:avLst/>
            </a:prstGeom>
            <a:noFill/>
            <a:ln w="28575" cap="flat" cmpd="sng">
              <a:solidFill>
                <a:srgbClr val="38761D"/>
              </a:solidFill>
              <a:prstDash val="solid"/>
              <a:round/>
              <a:headEnd type="none" w="lg" len="lg"/>
              <a:tailEnd type="triangle" w="lg" len="lg"/>
            </a:ln>
          </p:spPr>
        </p:cxnSp>
        <p:cxnSp>
          <p:nvCxnSpPr>
            <p:cNvPr id="204" name="Shape 204"/>
            <p:cNvCxnSpPr>
              <a:stCxn id="198" idx="3"/>
              <a:endCxn id="199" idx="1"/>
            </p:cNvCxnSpPr>
            <p:nvPr/>
          </p:nvCxnSpPr>
          <p:spPr>
            <a:xfrm rot="10800000" flipH="1">
              <a:off x="6556224" y="3233212"/>
              <a:ext cx="1590000" cy="1217700"/>
            </a:xfrm>
            <a:prstGeom prst="straightConnector1">
              <a:avLst/>
            </a:prstGeom>
            <a:noFill/>
            <a:ln w="28575" cap="flat" cmpd="sng">
              <a:solidFill>
                <a:srgbClr val="38761D"/>
              </a:solidFill>
              <a:prstDash val="solid"/>
              <a:round/>
              <a:headEnd type="none" w="lg" len="lg"/>
              <a:tailEnd type="triangle" w="lg" len="lg"/>
            </a:ln>
          </p:spPr>
        </p:cxnSp>
      </p:grpSp>
      <p:sp>
        <p:nvSpPr>
          <p:cNvPr id="205" name="Shape 205"/>
          <p:cNvSpPr txBox="1">
            <a:spLocks noGrp="1"/>
          </p:cNvSpPr>
          <p:nvPr>
            <p:ph type="body" idx="1"/>
          </p:nvPr>
        </p:nvSpPr>
        <p:spPr>
          <a:xfrm>
            <a:off x="365050" y="3077775"/>
            <a:ext cx="3858899" cy="3216300"/>
          </a:xfrm>
          <a:prstGeom prst="rect">
            <a:avLst/>
          </a:prstGeom>
        </p:spPr>
        <p:txBody>
          <a:bodyPr lIns="91425" tIns="91425" rIns="91425" bIns="91425" anchor="t" anchorCtr="0">
            <a:noAutofit/>
          </a:bodyPr>
          <a:lstStyle/>
          <a:p>
            <a:pPr marL="0" lvl="0" indent="0" rtl="0">
              <a:lnSpc>
                <a:spcPct val="100000"/>
              </a:lnSpc>
              <a:spcBef>
                <a:spcPts val="0"/>
              </a:spcBef>
              <a:buNone/>
            </a:pPr>
            <a:r>
              <a:rPr lang="en-US" sz="1900" u="sng" dirty="0">
                <a:solidFill>
                  <a:srgbClr val="980000"/>
                </a:solidFill>
              </a:rPr>
              <a:t>CI Server:</a:t>
            </a:r>
          </a:p>
          <a:p>
            <a:pPr marL="457200" lvl="0" indent="-349250" rtl="0">
              <a:lnSpc>
                <a:spcPct val="100000"/>
              </a:lnSpc>
              <a:spcBef>
                <a:spcPts val="0"/>
              </a:spcBef>
              <a:buClr>
                <a:srgbClr val="980000"/>
              </a:buClr>
              <a:buSzPct val="100000"/>
            </a:pPr>
            <a:r>
              <a:rPr lang="en-US" sz="1900" dirty="0">
                <a:solidFill>
                  <a:srgbClr val="980000"/>
                </a:solidFill>
              </a:rPr>
              <a:t>Poll version control repo</a:t>
            </a:r>
          </a:p>
          <a:p>
            <a:pPr marL="457200" lvl="0" indent="-349250" rtl="0">
              <a:lnSpc>
                <a:spcPct val="100000"/>
              </a:lnSpc>
              <a:spcBef>
                <a:spcPts val="0"/>
              </a:spcBef>
              <a:buClr>
                <a:srgbClr val="980000"/>
              </a:buClr>
              <a:buSzPct val="100000"/>
            </a:pPr>
            <a:r>
              <a:rPr lang="en-US" sz="1900" dirty="0">
                <a:solidFill>
                  <a:srgbClr val="980000"/>
                </a:solidFill>
              </a:rPr>
              <a:t>Perform actions on scheduled basis</a:t>
            </a:r>
          </a:p>
          <a:p>
            <a:pPr marL="457200" lvl="0" indent="-349250" rtl="0">
              <a:lnSpc>
                <a:spcPct val="100000"/>
              </a:lnSpc>
              <a:spcBef>
                <a:spcPts val="0"/>
              </a:spcBef>
              <a:buClr>
                <a:srgbClr val="980000"/>
              </a:buClr>
              <a:buSzPct val="100000"/>
            </a:pPr>
            <a:r>
              <a:rPr lang="en-US" sz="1900" dirty="0">
                <a:solidFill>
                  <a:srgbClr val="980000"/>
                </a:solidFill>
              </a:rPr>
              <a:t>Send emails</a:t>
            </a:r>
          </a:p>
          <a:p>
            <a:pPr marL="457200" lvl="0" indent="-349250" rtl="0">
              <a:lnSpc>
                <a:spcPct val="100000"/>
              </a:lnSpc>
              <a:spcBef>
                <a:spcPts val="0"/>
              </a:spcBef>
              <a:buClr>
                <a:srgbClr val="980000"/>
              </a:buClr>
              <a:buSzPct val="100000"/>
            </a:pPr>
            <a:r>
              <a:rPr lang="en-US" sz="1900" dirty="0">
                <a:solidFill>
                  <a:srgbClr val="980000"/>
                </a:solidFill>
              </a:rPr>
              <a:t>Host web accessible dashboard</a:t>
            </a:r>
          </a:p>
          <a:p>
            <a:pPr marL="457200" lvl="0" indent="-349250" rtl="0">
              <a:lnSpc>
                <a:spcPct val="100000"/>
              </a:lnSpc>
              <a:spcBef>
                <a:spcPts val="0"/>
              </a:spcBef>
              <a:buClr>
                <a:srgbClr val="980000"/>
              </a:buClr>
              <a:buSzPct val="100000"/>
            </a:pPr>
            <a:r>
              <a:rPr lang="en-US" sz="1900" dirty="0">
                <a:solidFill>
                  <a:srgbClr val="980000"/>
                </a:solidFill>
              </a:rPr>
              <a:t>Store and display history of builds</a:t>
            </a:r>
          </a:p>
        </p:txBody>
      </p:sp>
      <p:sp>
        <p:nvSpPr>
          <p:cNvPr id="206" name="Shape 206"/>
          <p:cNvSpPr txBox="1">
            <a:spLocks noGrp="1"/>
          </p:cNvSpPr>
          <p:nvPr>
            <p:ph type="body" idx="1"/>
          </p:nvPr>
        </p:nvSpPr>
        <p:spPr>
          <a:xfrm>
            <a:off x="5785725" y="3077775"/>
            <a:ext cx="3858899" cy="3216300"/>
          </a:xfrm>
          <a:prstGeom prst="rect">
            <a:avLst/>
          </a:prstGeom>
        </p:spPr>
        <p:txBody>
          <a:bodyPr lIns="91425" tIns="91425" rIns="91425" bIns="91425" anchor="t" anchorCtr="0">
            <a:noAutofit/>
          </a:bodyPr>
          <a:lstStyle/>
          <a:p>
            <a:pPr marL="0" lvl="0" indent="0" rtl="0">
              <a:lnSpc>
                <a:spcPct val="100000"/>
              </a:lnSpc>
              <a:spcBef>
                <a:spcPts val="0"/>
              </a:spcBef>
              <a:buNone/>
            </a:pPr>
            <a:r>
              <a:rPr lang="en-US" sz="1900" u="sng" dirty="0">
                <a:solidFill>
                  <a:srgbClr val="0000FF"/>
                </a:solidFill>
              </a:rPr>
              <a:t>CI Slaves:</a:t>
            </a:r>
          </a:p>
          <a:p>
            <a:pPr marL="457200" lvl="0" indent="-349250" rtl="0">
              <a:lnSpc>
                <a:spcPct val="100000"/>
              </a:lnSpc>
              <a:spcBef>
                <a:spcPts val="0"/>
              </a:spcBef>
              <a:buClr>
                <a:srgbClr val="0000FF"/>
              </a:buClr>
              <a:buSzPct val="100000"/>
            </a:pPr>
            <a:r>
              <a:rPr lang="en-US" sz="1900" dirty="0">
                <a:solidFill>
                  <a:srgbClr val="0000FF"/>
                </a:solidFill>
              </a:rPr>
              <a:t>Pure workhorse</a:t>
            </a:r>
          </a:p>
          <a:p>
            <a:pPr marL="457200" lvl="0" indent="-349250" rtl="0">
              <a:lnSpc>
                <a:spcPct val="100000"/>
              </a:lnSpc>
              <a:spcBef>
                <a:spcPts val="0"/>
              </a:spcBef>
              <a:buClr>
                <a:srgbClr val="0000FF"/>
              </a:buClr>
              <a:buSzPct val="100000"/>
            </a:pPr>
            <a:r>
              <a:rPr lang="en-US" sz="1900" dirty="0">
                <a:solidFill>
                  <a:srgbClr val="0000FF"/>
                </a:solidFill>
              </a:rPr>
              <a:t>Various architectures</a:t>
            </a:r>
          </a:p>
          <a:p>
            <a:pPr marL="457200" lvl="0" indent="-349250" rtl="0">
              <a:lnSpc>
                <a:spcPct val="100000"/>
              </a:lnSpc>
              <a:spcBef>
                <a:spcPts val="0"/>
              </a:spcBef>
              <a:buClr>
                <a:srgbClr val="0000FF"/>
              </a:buClr>
              <a:buSzPct val="100000"/>
            </a:pPr>
            <a:r>
              <a:rPr lang="en-US" sz="1900" dirty="0">
                <a:solidFill>
                  <a:srgbClr val="0000FF"/>
                </a:solidFill>
              </a:rPr>
              <a:t>Reduces build time</a:t>
            </a:r>
          </a:p>
          <a:p>
            <a:pPr marL="457200" lvl="0" indent="-349250" rtl="0">
              <a:lnSpc>
                <a:spcPct val="100000"/>
              </a:lnSpc>
              <a:spcBef>
                <a:spcPts val="0"/>
              </a:spcBef>
              <a:buClr>
                <a:srgbClr val="0000FF"/>
              </a:buClr>
              <a:buSzPct val="100000"/>
            </a:pPr>
            <a:r>
              <a:rPr lang="en-US" sz="1900" dirty="0">
                <a:solidFill>
                  <a:srgbClr val="0000FF"/>
                </a:solidFill>
              </a:rPr>
              <a:t>Communication through built in </a:t>
            </a:r>
            <a:r>
              <a:rPr lang="en-US" sz="1900" dirty="0" err="1">
                <a:solidFill>
                  <a:srgbClr val="0000FF"/>
                </a:solidFill>
              </a:rPr>
              <a:t>ssh</a:t>
            </a:r>
            <a:r>
              <a:rPr lang="en-US" sz="1900" dirty="0">
                <a:solidFill>
                  <a:srgbClr val="0000FF"/>
                </a:solidFill>
              </a:rPr>
              <a:t>-client (or similar)</a:t>
            </a:r>
          </a:p>
          <a:p>
            <a:pPr marL="457200" lvl="0" indent="-349250" rtl="0">
              <a:lnSpc>
                <a:spcPct val="100000"/>
              </a:lnSpc>
              <a:spcBef>
                <a:spcPts val="0"/>
              </a:spcBef>
              <a:buClr>
                <a:srgbClr val="0000FF"/>
              </a:buClr>
              <a:buSzPct val="100000"/>
            </a:pPr>
            <a:r>
              <a:rPr lang="en-US" sz="1900" dirty="0">
                <a:solidFill>
                  <a:srgbClr val="0000FF"/>
                </a:solidFill>
              </a:rPr>
              <a:t>Receives action from server</a:t>
            </a:r>
          </a:p>
          <a:p>
            <a:pPr marL="457200" lvl="0" indent="-349250" rtl="0">
              <a:lnSpc>
                <a:spcPct val="100000"/>
              </a:lnSpc>
              <a:spcBef>
                <a:spcPts val="0"/>
              </a:spcBef>
              <a:buClr>
                <a:srgbClr val="0000FF"/>
              </a:buClr>
              <a:buSzPct val="100000"/>
            </a:pPr>
            <a:r>
              <a:rPr lang="en-US" sz="1900" dirty="0">
                <a:solidFill>
                  <a:srgbClr val="0000FF"/>
                </a:solidFill>
              </a:rPr>
              <a:t>Carries out action</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a:spcBef>
                <a:spcPts val="0"/>
              </a:spcBef>
              <a:buNone/>
            </a:pPr>
            <a:r>
              <a:rPr lang="en-US"/>
              <a:t>Outline</a:t>
            </a:r>
          </a:p>
        </p:txBody>
      </p:sp>
      <p:sp>
        <p:nvSpPr>
          <p:cNvPr id="57" name="Shape 57"/>
          <p:cNvSpPr txBox="1">
            <a:spLocks noGrp="1"/>
          </p:cNvSpPr>
          <p:nvPr>
            <p:ph type="body" idx="1"/>
          </p:nvPr>
        </p:nvSpPr>
        <p:spPr>
          <a:xfrm>
            <a:off x="422700" y="1170315"/>
            <a:ext cx="9060600" cy="4839000"/>
          </a:xfrm>
          <a:prstGeom prst="rect">
            <a:avLst/>
          </a:prstGeom>
        </p:spPr>
        <p:txBody>
          <a:bodyPr lIns="91425" tIns="91425" rIns="91425" bIns="91425" anchor="ctr" anchorCtr="0">
            <a:noAutofit/>
          </a:bodyPr>
          <a:lstStyle/>
          <a:p>
            <a:pPr marL="457200" lvl="0" indent="-228600" rtl="0">
              <a:spcBef>
                <a:spcPts val="0"/>
              </a:spcBef>
            </a:pPr>
            <a:r>
              <a:rPr lang="en-US" dirty="0"/>
              <a:t>The challenge</a:t>
            </a:r>
          </a:p>
          <a:p>
            <a:pPr marL="457200" lvl="0" indent="-228600" rtl="0">
              <a:spcBef>
                <a:spcPts val="0"/>
              </a:spcBef>
            </a:pPr>
            <a:r>
              <a:rPr lang="en-US" dirty="0"/>
              <a:t>Continuous Integration</a:t>
            </a:r>
          </a:p>
          <a:p>
            <a:pPr marL="914400" lvl="1" indent="-228600" rtl="0">
              <a:spcBef>
                <a:spcPts val="0"/>
              </a:spcBef>
            </a:pPr>
            <a:r>
              <a:rPr lang="en-US" dirty="0"/>
              <a:t>What?</a:t>
            </a:r>
          </a:p>
          <a:p>
            <a:pPr marL="914400" lvl="1" indent="-228600" rtl="0">
              <a:spcBef>
                <a:spcPts val="0"/>
              </a:spcBef>
            </a:pPr>
            <a:r>
              <a:rPr lang="en-US" dirty="0"/>
              <a:t>Why?</a:t>
            </a:r>
          </a:p>
          <a:p>
            <a:pPr marL="914400" lvl="1" indent="-228600" rtl="0">
              <a:spcBef>
                <a:spcPts val="0"/>
              </a:spcBef>
            </a:pPr>
            <a:r>
              <a:rPr lang="en-US" dirty="0"/>
              <a:t>How?</a:t>
            </a:r>
          </a:p>
          <a:p>
            <a:pPr marL="914400" lvl="1" indent="-228600" rtl="0">
              <a:spcBef>
                <a:spcPts val="0"/>
              </a:spcBef>
            </a:pPr>
            <a:r>
              <a:rPr lang="en-US" dirty="0"/>
              <a:t>Who?</a:t>
            </a:r>
          </a:p>
          <a:p>
            <a:pPr marL="457200" lvl="0" indent="-228600" rtl="0">
              <a:spcBef>
                <a:spcPts val="0"/>
              </a:spcBef>
            </a:pPr>
            <a:r>
              <a:rPr lang="en-US" dirty="0"/>
              <a:t>CI General Concepts</a:t>
            </a:r>
          </a:p>
          <a:p>
            <a:pPr marL="914400" lvl="1" indent="-228600" rtl="0">
              <a:spcBef>
                <a:spcPts val="0"/>
              </a:spcBef>
            </a:pPr>
            <a:r>
              <a:rPr lang="en-US" dirty="0"/>
              <a:t>slave/master model</a:t>
            </a:r>
          </a:p>
          <a:p>
            <a:pPr marL="914400" lvl="1" indent="-228600" rtl="0">
              <a:spcBef>
                <a:spcPts val="0"/>
              </a:spcBef>
            </a:pPr>
            <a:r>
              <a:rPr lang="en-US" dirty="0"/>
              <a:t>schedulers, Build steps, Testing, Feedback</a:t>
            </a:r>
          </a:p>
          <a:p>
            <a:pPr marL="457200" lvl="0" indent="-228600" rtl="0">
              <a:spcBef>
                <a:spcPts val="0"/>
              </a:spcBef>
            </a:pPr>
            <a:r>
              <a:rPr lang="en-US" dirty="0"/>
              <a:t>CI Examples</a:t>
            </a:r>
          </a:p>
          <a:p>
            <a:pPr marL="914400" lvl="1" indent="-228600" rtl="0">
              <a:spcBef>
                <a:spcPts val="0"/>
              </a:spcBef>
            </a:pPr>
            <a:r>
              <a:rPr lang="en-US" dirty="0"/>
              <a:t>Jenkins and </a:t>
            </a:r>
            <a:r>
              <a:rPr lang="en-US" dirty="0" err="1"/>
              <a:t>Buildbot</a:t>
            </a:r>
            <a:endParaRPr lang="en-US" dirty="0"/>
          </a:p>
          <a:p>
            <a:pPr marL="457200" lvl="0" indent="-228600">
              <a:spcBef>
                <a:spcPts val="0"/>
              </a:spcBef>
            </a:pPr>
            <a:r>
              <a:rPr lang="en-US" dirty="0"/>
              <a:t>Conclusions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body" idx="1"/>
          </p:nvPr>
        </p:nvSpPr>
        <p:spPr>
          <a:xfrm>
            <a:off x="460200" y="1562565"/>
            <a:ext cx="9060600" cy="4839000"/>
          </a:xfrm>
          <a:prstGeom prst="rect">
            <a:avLst/>
          </a:prstGeom>
        </p:spPr>
        <p:txBody>
          <a:bodyPr vert="horz" lIns="91425" tIns="91425" rIns="91425" bIns="91425" anchor="ctr" anchorCtr="0">
            <a:noAutofit/>
          </a:bodyPr>
          <a:lstStyle/>
          <a:p>
            <a:pPr marL="0" indent="0">
              <a:lnSpc>
                <a:spcPct val="100000"/>
              </a:lnSpc>
              <a:spcBef>
                <a:spcPts val="0"/>
              </a:spcBef>
              <a:buNone/>
            </a:pPr>
            <a:r>
              <a:rPr lang="en-US" sz="2200" dirty="0" smtClean="0"/>
              <a:t>When should we build?</a:t>
            </a:r>
          </a:p>
          <a:p>
            <a:pPr marL="285750" indent="-285750">
              <a:lnSpc>
                <a:spcPct val="100000"/>
              </a:lnSpc>
              <a:spcBef>
                <a:spcPts val="0"/>
              </a:spcBef>
            </a:pPr>
            <a:r>
              <a:rPr lang="en-US" sz="2200" dirty="0" smtClean="0"/>
              <a:t>Polling scheduler</a:t>
            </a:r>
          </a:p>
          <a:p>
            <a:pPr marL="696089" lvl="1" indent="-285750">
              <a:lnSpc>
                <a:spcPct val="100000"/>
              </a:lnSpc>
              <a:spcBef>
                <a:spcPts val="0"/>
              </a:spcBef>
            </a:pPr>
            <a:r>
              <a:rPr lang="en-US" sz="2200" dirty="0" smtClean="0"/>
              <a:t>If changes in repo, build</a:t>
            </a:r>
          </a:p>
          <a:p>
            <a:pPr marL="285750" indent="-285750">
              <a:lnSpc>
                <a:spcPct val="100000"/>
              </a:lnSpc>
              <a:spcBef>
                <a:spcPts val="0"/>
              </a:spcBef>
            </a:pPr>
            <a:r>
              <a:rPr lang="en-US" sz="2200" dirty="0" smtClean="0"/>
              <a:t>Periodic scheduler</a:t>
            </a:r>
          </a:p>
          <a:p>
            <a:pPr marL="696089" lvl="1" indent="-285750">
              <a:lnSpc>
                <a:spcPct val="100000"/>
              </a:lnSpc>
              <a:spcBef>
                <a:spcPts val="0"/>
              </a:spcBef>
            </a:pPr>
            <a:r>
              <a:rPr lang="en-US" sz="2200" dirty="0" smtClean="0"/>
              <a:t>Build will start after x seconds</a:t>
            </a:r>
          </a:p>
          <a:p>
            <a:pPr marL="285750" indent="-285750">
              <a:lnSpc>
                <a:spcPct val="100000"/>
              </a:lnSpc>
              <a:spcBef>
                <a:spcPts val="0"/>
              </a:spcBef>
            </a:pPr>
            <a:r>
              <a:rPr lang="en-US" sz="2200" dirty="0" smtClean="0"/>
              <a:t>Nightly scheduler</a:t>
            </a:r>
          </a:p>
          <a:p>
            <a:pPr marL="696089" lvl="1" indent="-285750">
              <a:lnSpc>
                <a:spcPct val="100000"/>
              </a:lnSpc>
              <a:spcBef>
                <a:spcPts val="0"/>
              </a:spcBef>
            </a:pPr>
            <a:r>
              <a:rPr lang="en-US" sz="2200" dirty="0" smtClean="0"/>
              <a:t>Build at particular time of day/month/year</a:t>
            </a:r>
          </a:p>
          <a:p>
            <a:pPr marL="285750" indent="-285750">
              <a:lnSpc>
                <a:spcPct val="100000"/>
              </a:lnSpc>
              <a:spcBef>
                <a:spcPts val="0"/>
              </a:spcBef>
            </a:pPr>
            <a:r>
              <a:rPr lang="en-US" sz="2200" dirty="0" smtClean="0"/>
              <a:t>Try scheduler</a:t>
            </a:r>
          </a:p>
          <a:p>
            <a:pPr marL="696089" lvl="1" indent="-285750">
              <a:lnSpc>
                <a:spcPct val="100000"/>
              </a:lnSpc>
              <a:spcBef>
                <a:spcPts val="0"/>
              </a:spcBef>
            </a:pPr>
            <a:r>
              <a:rPr lang="en-US" sz="2200" dirty="0" smtClean="0"/>
              <a:t>Build non-committed code within the CI framework</a:t>
            </a:r>
          </a:p>
          <a:p>
            <a:pPr marL="285750" indent="-285750">
              <a:lnSpc>
                <a:spcPct val="100000"/>
              </a:lnSpc>
              <a:spcBef>
                <a:spcPts val="0"/>
              </a:spcBef>
            </a:pPr>
            <a:r>
              <a:rPr lang="en-US" sz="2200" dirty="0" smtClean="0"/>
              <a:t>Instant gratification scheduler</a:t>
            </a:r>
          </a:p>
          <a:p>
            <a:pPr marL="696089" lvl="1" indent="-285750">
              <a:lnSpc>
                <a:spcPct val="100000"/>
              </a:lnSpc>
              <a:spcBef>
                <a:spcPts val="0"/>
              </a:spcBef>
            </a:pPr>
            <a:r>
              <a:rPr lang="en-US" sz="2200" dirty="0" smtClean="0"/>
              <a:t>“I want this built now!”</a:t>
            </a:r>
          </a:p>
        </p:txBody>
      </p:sp>
      <p:sp>
        <p:nvSpPr>
          <p:cNvPr id="212" name="Shape 212"/>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dirty="0"/>
              <a:t>CI General Concepts: Schedulers</a:t>
            </a:r>
          </a:p>
        </p:txBody>
      </p:sp>
      <p:pic>
        <p:nvPicPr>
          <p:cNvPr id="213" name="Shape 213"/>
          <p:cNvPicPr preferRelativeResize="0"/>
          <p:nvPr/>
        </p:nvPicPr>
        <p:blipFill>
          <a:blip r:embed="rId3">
            <a:alphaModFix/>
          </a:blip>
          <a:stretch>
            <a:fillRect/>
          </a:stretch>
        </p:blipFill>
        <p:spPr>
          <a:xfrm>
            <a:off x="6884712" y="1782112"/>
            <a:ext cx="2143125" cy="2143125"/>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Shape 218"/>
          <p:cNvPicPr preferRelativeResize="0"/>
          <p:nvPr/>
        </p:nvPicPr>
        <p:blipFill>
          <a:blip r:embed="rId3">
            <a:alphaModFix/>
          </a:blip>
          <a:stretch>
            <a:fillRect/>
          </a:stretch>
        </p:blipFill>
        <p:spPr>
          <a:xfrm>
            <a:off x="3529125" y="2416650"/>
            <a:ext cx="6119654" cy="4184100"/>
          </a:xfrm>
          <a:prstGeom prst="rect">
            <a:avLst/>
          </a:prstGeom>
          <a:noFill/>
          <a:ln>
            <a:noFill/>
          </a:ln>
        </p:spPr>
      </p:pic>
      <p:sp>
        <p:nvSpPr>
          <p:cNvPr id="219" name="Shape 219"/>
          <p:cNvSpPr txBox="1">
            <a:spLocks noGrp="1"/>
          </p:cNvSpPr>
          <p:nvPr>
            <p:ph type="body" idx="1"/>
          </p:nvPr>
        </p:nvSpPr>
        <p:spPr>
          <a:xfrm>
            <a:off x="460200" y="1562575"/>
            <a:ext cx="5208899" cy="4839000"/>
          </a:xfrm>
          <a:prstGeom prst="rect">
            <a:avLst/>
          </a:prstGeom>
        </p:spPr>
        <p:txBody>
          <a:bodyPr lIns="91425" tIns="91425" rIns="91425" bIns="91425" anchor="t" anchorCtr="0">
            <a:noAutofit/>
          </a:bodyPr>
          <a:lstStyle/>
          <a:p>
            <a:pPr marL="457200" lvl="0" indent="-361950" rtl="0">
              <a:lnSpc>
                <a:spcPct val="100000"/>
              </a:lnSpc>
              <a:spcBef>
                <a:spcPts val="0"/>
              </a:spcBef>
              <a:buSzPct val="100000"/>
            </a:pPr>
            <a:r>
              <a:rPr lang="en-US" sz="2100" dirty="0"/>
              <a:t>Dependent or </a:t>
            </a:r>
            <a:r>
              <a:rPr lang="en-US" sz="2100" dirty="0" err="1"/>
              <a:t>Triggerable</a:t>
            </a:r>
            <a:r>
              <a:rPr lang="en-US" sz="2100" dirty="0"/>
              <a:t> scheduler</a:t>
            </a:r>
          </a:p>
          <a:p>
            <a:pPr marL="914400" lvl="1" indent="-361950" rtl="0">
              <a:lnSpc>
                <a:spcPct val="100000"/>
              </a:lnSpc>
              <a:spcBef>
                <a:spcPts val="0"/>
              </a:spcBef>
              <a:buSzPct val="100000"/>
            </a:pPr>
            <a:r>
              <a:rPr lang="en-US" sz="2100" dirty="0"/>
              <a:t>I.e. a packaging step. Only package if all previous builds and tests were successful</a:t>
            </a:r>
          </a:p>
          <a:p>
            <a:pPr marL="914400" lvl="1" indent="-361950" rtl="0">
              <a:lnSpc>
                <a:spcPct val="100000"/>
              </a:lnSpc>
              <a:spcBef>
                <a:spcPts val="0"/>
              </a:spcBef>
              <a:buClr>
                <a:srgbClr val="0000FF"/>
              </a:buClr>
              <a:buSzPct val="100000"/>
            </a:pPr>
            <a:r>
              <a:rPr lang="en-US" sz="2100" dirty="0">
                <a:solidFill>
                  <a:srgbClr val="0000FF"/>
                </a:solidFill>
              </a:rPr>
              <a:t>Atlas software stack: </a:t>
            </a:r>
            <a:r>
              <a:rPr lang="en-US" sz="2000" dirty="0">
                <a:solidFill>
                  <a:srgbClr val="0000FF"/>
                </a:solidFill>
              </a:rPr>
              <a:t>Each level is </a:t>
            </a:r>
            <a:r>
              <a:rPr lang="en-US" sz="2000" dirty="0" smtClean="0">
                <a:solidFill>
                  <a:srgbClr val="0000FF"/>
                </a:solidFill>
              </a:rPr>
              <a:t>dependent </a:t>
            </a:r>
            <a:r>
              <a:rPr lang="en-US" sz="2000" dirty="0">
                <a:solidFill>
                  <a:srgbClr val="0000FF"/>
                </a:solidFill>
              </a:rPr>
              <a:t>on the other. Or, each level triggers the next</a:t>
            </a:r>
          </a:p>
          <a:p>
            <a:pPr marL="0" marR="0" lvl="0" indent="0" algn="l" rtl="0">
              <a:lnSpc>
                <a:spcPct val="90000"/>
              </a:lnSpc>
              <a:spcBef>
                <a:spcPts val="1840"/>
              </a:spcBef>
              <a:spcAft>
                <a:spcPts val="0"/>
              </a:spcAft>
              <a:buNone/>
            </a:pPr>
            <a:endParaRPr sz="2100" dirty="0"/>
          </a:p>
        </p:txBody>
      </p:sp>
      <p:sp>
        <p:nvSpPr>
          <p:cNvPr id="220" name="Shape 220"/>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Schedulers (cntd)</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0" lvl="0" indent="0" rtl="0">
              <a:lnSpc>
                <a:spcPct val="100000"/>
              </a:lnSpc>
              <a:spcBef>
                <a:spcPts val="0"/>
              </a:spcBef>
              <a:buNone/>
            </a:pPr>
            <a:r>
              <a:rPr lang="en-US" dirty="0"/>
              <a:t>How does the project get built?</a:t>
            </a:r>
          </a:p>
          <a:p>
            <a:pPr marL="457200" lvl="0" indent="-374650" rtl="0">
              <a:lnSpc>
                <a:spcPct val="100000"/>
              </a:lnSpc>
              <a:spcBef>
                <a:spcPts val="0"/>
              </a:spcBef>
              <a:buSzPct val="100000"/>
            </a:pPr>
            <a:r>
              <a:rPr lang="en-US" dirty="0"/>
              <a:t>Ideally, one command should build whole project</a:t>
            </a:r>
          </a:p>
          <a:p>
            <a:pPr marL="914400" lvl="1" indent="-374650" rtl="0">
              <a:lnSpc>
                <a:spcPct val="100000"/>
              </a:lnSpc>
              <a:spcBef>
                <a:spcPts val="0"/>
              </a:spcBef>
              <a:buSzPct val="100000"/>
            </a:pPr>
            <a:r>
              <a:rPr lang="en-US" dirty="0"/>
              <a:t>Not always possible.</a:t>
            </a:r>
          </a:p>
          <a:p>
            <a:pPr marL="457200" lvl="0" indent="-374650" rtl="0">
              <a:lnSpc>
                <a:spcPct val="100000"/>
              </a:lnSpc>
              <a:spcBef>
                <a:spcPts val="0"/>
              </a:spcBef>
              <a:buSzPct val="100000"/>
            </a:pPr>
            <a:r>
              <a:rPr lang="en-US" dirty="0"/>
              <a:t>What tools/software are needed to build project?</a:t>
            </a:r>
          </a:p>
          <a:p>
            <a:pPr marL="914400" lvl="1" indent="-374650" rtl="0">
              <a:lnSpc>
                <a:spcPct val="100000"/>
              </a:lnSpc>
              <a:spcBef>
                <a:spcPts val="0"/>
              </a:spcBef>
              <a:buSzPct val="100000"/>
            </a:pPr>
            <a:r>
              <a:rPr lang="en-US" dirty="0" err="1"/>
              <a:t>Cmake</a:t>
            </a:r>
            <a:r>
              <a:rPr lang="en-US" dirty="0"/>
              <a:t>, make, java compiler etc.</a:t>
            </a:r>
          </a:p>
          <a:p>
            <a:pPr marL="457200" lvl="0" indent="-374650" rtl="0">
              <a:lnSpc>
                <a:spcPct val="100000"/>
              </a:lnSpc>
              <a:spcBef>
                <a:spcPts val="0"/>
              </a:spcBef>
              <a:buSzPct val="100000"/>
            </a:pPr>
            <a:r>
              <a:rPr lang="en-US" dirty="0"/>
              <a:t>How long does each build take?</a:t>
            </a:r>
          </a:p>
          <a:p>
            <a:pPr marL="914400" lvl="1" indent="-374650" rtl="0">
              <a:lnSpc>
                <a:spcPct val="100000"/>
              </a:lnSpc>
              <a:spcBef>
                <a:spcPts val="0"/>
              </a:spcBef>
              <a:buSzPct val="100000"/>
            </a:pPr>
            <a:r>
              <a:rPr lang="en-US" dirty="0"/>
              <a:t>Can it be broken up into smaller projects?</a:t>
            </a:r>
          </a:p>
          <a:p>
            <a:pPr marL="1371600" lvl="2" indent="-374650" rtl="0">
              <a:lnSpc>
                <a:spcPct val="100000"/>
              </a:lnSpc>
              <a:spcBef>
                <a:spcPts val="0"/>
              </a:spcBef>
              <a:buSzPct val="100000"/>
            </a:pPr>
            <a:r>
              <a:rPr lang="en-US" sz="2300" dirty="0"/>
              <a:t>Even smaller projects?</a:t>
            </a:r>
          </a:p>
        </p:txBody>
      </p:sp>
      <p:sp>
        <p:nvSpPr>
          <p:cNvPr id="226" name="Shape 226"/>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General Concepts: Build steps</a:t>
            </a:r>
          </a:p>
        </p:txBody>
      </p:sp>
      <p:pic>
        <p:nvPicPr>
          <p:cNvPr id="227" name="Shape 227"/>
          <p:cNvPicPr preferRelativeResize="0"/>
          <p:nvPr/>
        </p:nvPicPr>
        <p:blipFill>
          <a:blip r:embed="rId3">
            <a:alphaModFix/>
          </a:blip>
          <a:stretch>
            <a:fillRect/>
          </a:stretch>
        </p:blipFill>
        <p:spPr>
          <a:xfrm>
            <a:off x="7576224" y="3946025"/>
            <a:ext cx="1782625" cy="2358525"/>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460200" y="1562575"/>
            <a:ext cx="9129300" cy="4839000"/>
          </a:xfrm>
          <a:prstGeom prst="rect">
            <a:avLst/>
          </a:prstGeom>
        </p:spPr>
        <p:txBody>
          <a:bodyPr lIns="91425" tIns="91425" rIns="91425" bIns="91425" anchor="ctr" anchorCtr="0">
            <a:noAutofit/>
          </a:bodyPr>
          <a:lstStyle/>
          <a:p>
            <a:pPr marL="457200" lvl="0" indent="-349250" rtl="0">
              <a:lnSpc>
                <a:spcPct val="100000"/>
              </a:lnSpc>
              <a:spcBef>
                <a:spcPts val="0"/>
              </a:spcBef>
              <a:buSzPct val="100000"/>
            </a:pPr>
            <a:r>
              <a:rPr lang="en-US" dirty="0"/>
              <a:t>Absolutely crucial for CI!</a:t>
            </a:r>
          </a:p>
          <a:p>
            <a:pPr marL="457200" lvl="0" indent="-349250" rtl="0">
              <a:lnSpc>
                <a:spcPct val="100000"/>
              </a:lnSpc>
              <a:spcBef>
                <a:spcPts val="0"/>
              </a:spcBef>
              <a:buSzPct val="100000"/>
            </a:pPr>
            <a:r>
              <a:rPr lang="en-US" dirty="0"/>
              <a:t>Several forms of testing:</a:t>
            </a:r>
          </a:p>
          <a:p>
            <a:pPr marL="457200" lvl="0" indent="-349250" rtl="0">
              <a:lnSpc>
                <a:spcPct val="100000"/>
              </a:lnSpc>
              <a:spcBef>
                <a:spcPts val="0"/>
              </a:spcBef>
              <a:buClr>
                <a:srgbClr val="980000"/>
              </a:buClr>
              <a:buSzPct val="100000"/>
            </a:pPr>
            <a:r>
              <a:rPr lang="en-US" dirty="0" err="1">
                <a:solidFill>
                  <a:srgbClr val="980000"/>
                </a:solidFill>
              </a:rPr>
              <a:t>UnitTests</a:t>
            </a:r>
            <a:endParaRPr lang="en-US" dirty="0">
              <a:solidFill>
                <a:srgbClr val="980000"/>
              </a:solidFill>
            </a:endParaRPr>
          </a:p>
          <a:p>
            <a:pPr marL="914400" lvl="1" indent="-349250" rtl="0">
              <a:lnSpc>
                <a:spcPct val="100000"/>
              </a:lnSpc>
              <a:spcBef>
                <a:spcPts val="0"/>
              </a:spcBef>
              <a:buSzPct val="100000"/>
            </a:pPr>
            <a:r>
              <a:rPr lang="en-US" dirty="0"/>
              <a:t>First step of testing </a:t>
            </a:r>
          </a:p>
          <a:p>
            <a:pPr marL="914400" lvl="1" indent="-349250" rtl="0">
              <a:lnSpc>
                <a:spcPct val="100000"/>
              </a:lnSpc>
              <a:spcBef>
                <a:spcPts val="0"/>
              </a:spcBef>
              <a:buSzPct val="100000"/>
            </a:pPr>
            <a:r>
              <a:rPr lang="en-US" dirty="0"/>
              <a:t>Can be run on all commits</a:t>
            </a:r>
          </a:p>
          <a:p>
            <a:pPr marL="914400" lvl="1" indent="-349250" rtl="0">
              <a:lnSpc>
                <a:spcPct val="100000"/>
              </a:lnSpc>
              <a:spcBef>
                <a:spcPts val="0"/>
              </a:spcBef>
              <a:buSzPct val="100000"/>
            </a:pPr>
            <a:r>
              <a:rPr lang="en-US" dirty="0"/>
              <a:t>During build</a:t>
            </a:r>
          </a:p>
          <a:p>
            <a:pPr marL="914400" lvl="1" indent="-349250" rtl="0">
              <a:lnSpc>
                <a:spcPct val="100000"/>
              </a:lnSpc>
              <a:spcBef>
                <a:spcPts val="0"/>
              </a:spcBef>
              <a:buSzPct val="100000"/>
            </a:pPr>
            <a:r>
              <a:rPr lang="en-US" dirty="0"/>
              <a:t>Or after build</a:t>
            </a:r>
          </a:p>
          <a:p>
            <a:pPr marL="457200" lvl="0" indent="-349250" rtl="0">
              <a:lnSpc>
                <a:spcPct val="100000"/>
              </a:lnSpc>
              <a:spcBef>
                <a:spcPts val="0"/>
              </a:spcBef>
              <a:buClr>
                <a:srgbClr val="980000"/>
              </a:buClr>
              <a:buSzPct val="100000"/>
            </a:pPr>
            <a:r>
              <a:rPr lang="en-US" dirty="0">
                <a:solidFill>
                  <a:srgbClr val="980000"/>
                </a:solidFill>
              </a:rPr>
              <a:t>Integration tests</a:t>
            </a:r>
          </a:p>
          <a:p>
            <a:pPr marL="914400" lvl="1" indent="-349250" rtl="0">
              <a:lnSpc>
                <a:spcPct val="100000"/>
              </a:lnSpc>
              <a:spcBef>
                <a:spcPts val="0"/>
              </a:spcBef>
              <a:buSzPct val="100000"/>
            </a:pPr>
            <a:r>
              <a:rPr lang="en-US" dirty="0"/>
              <a:t>Does my new code/changes break the rest of the build?</a:t>
            </a:r>
          </a:p>
          <a:p>
            <a:pPr marL="914400" lvl="1" indent="-349250" rtl="0">
              <a:lnSpc>
                <a:spcPct val="100000"/>
              </a:lnSpc>
              <a:spcBef>
                <a:spcPts val="0"/>
              </a:spcBef>
              <a:buSzPct val="100000"/>
            </a:pPr>
            <a:r>
              <a:rPr lang="en-US" dirty="0"/>
              <a:t>Probably after build</a:t>
            </a:r>
          </a:p>
          <a:p>
            <a:pPr marL="0" lvl="0" indent="0" rtl="0">
              <a:spcBef>
                <a:spcPts val="0"/>
              </a:spcBef>
              <a:buNone/>
            </a:pPr>
            <a:endParaRPr dirty="0"/>
          </a:p>
        </p:txBody>
      </p:sp>
      <p:sp>
        <p:nvSpPr>
          <p:cNvPr id="233" name="Shape 233"/>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General Concepts: Testing</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460200" y="1562575"/>
            <a:ext cx="5651100" cy="4839000"/>
          </a:xfrm>
          <a:prstGeom prst="rect">
            <a:avLst/>
          </a:prstGeom>
        </p:spPr>
        <p:txBody>
          <a:bodyPr lIns="91425" tIns="91425" rIns="91425" bIns="91425" anchor="ctr" anchorCtr="0">
            <a:noAutofit/>
          </a:bodyPr>
          <a:lstStyle/>
          <a:p>
            <a:pPr marL="457200" lvl="0" indent="-349250" rtl="0">
              <a:spcBef>
                <a:spcPts val="0"/>
              </a:spcBef>
              <a:buClr>
                <a:srgbClr val="980000"/>
              </a:buClr>
              <a:buSzPct val="100000"/>
            </a:pPr>
            <a:r>
              <a:rPr lang="en-US" sz="2200" dirty="0">
                <a:solidFill>
                  <a:srgbClr val="980000"/>
                </a:solidFill>
              </a:rPr>
              <a:t>Custom tests</a:t>
            </a:r>
          </a:p>
          <a:p>
            <a:pPr marL="914400" lvl="1" indent="-349250" rtl="0">
              <a:spcBef>
                <a:spcPts val="0"/>
              </a:spcBef>
              <a:buSzPct val="100000"/>
            </a:pPr>
            <a:r>
              <a:rPr lang="en-US" sz="2200" dirty="0">
                <a:solidFill>
                  <a:schemeClr val="dk1"/>
                </a:solidFill>
              </a:rPr>
              <a:t>Often much more lengthy, performed less often</a:t>
            </a:r>
          </a:p>
          <a:p>
            <a:pPr marL="914400" lvl="1" indent="-349250" rtl="0">
              <a:spcBef>
                <a:spcPts val="0"/>
              </a:spcBef>
              <a:buSzPct val="100000"/>
            </a:pPr>
            <a:r>
              <a:rPr lang="en-US" sz="2200" dirty="0">
                <a:solidFill>
                  <a:schemeClr val="dk1"/>
                </a:solidFill>
              </a:rPr>
              <a:t>Software validation</a:t>
            </a:r>
          </a:p>
          <a:p>
            <a:pPr marL="1371600" lvl="2" indent="-349250" rtl="0">
              <a:spcBef>
                <a:spcPts val="0"/>
              </a:spcBef>
              <a:buSzPct val="100000"/>
            </a:pPr>
            <a:r>
              <a:rPr lang="en-US" sz="2200" dirty="0">
                <a:solidFill>
                  <a:schemeClr val="dk1"/>
                </a:solidFill>
              </a:rPr>
              <a:t>Errors? </a:t>
            </a:r>
            <a:r>
              <a:rPr lang="en-US" sz="2200" dirty="0" err="1">
                <a:solidFill>
                  <a:schemeClr val="dk1"/>
                </a:solidFill>
              </a:rPr>
              <a:t>Segfaults</a:t>
            </a:r>
            <a:r>
              <a:rPr lang="en-US" sz="2200" dirty="0">
                <a:solidFill>
                  <a:schemeClr val="dk1"/>
                </a:solidFill>
              </a:rPr>
              <a:t>?</a:t>
            </a:r>
          </a:p>
          <a:p>
            <a:pPr marL="914400" lvl="1" indent="-349250" rtl="0">
              <a:spcBef>
                <a:spcPts val="0"/>
              </a:spcBef>
              <a:buSzPct val="100000"/>
            </a:pPr>
            <a:r>
              <a:rPr lang="en-US" sz="2200" dirty="0">
                <a:solidFill>
                  <a:schemeClr val="dk1"/>
                </a:solidFill>
              </a:rPr>
              <a:t>Physics validation (LHC)</a:t>
            </a:r>
          </a:p>
          <a:p>
            <a:pPr marL="1371600" lvl="2" indent="-349250" rtl="0">
              <a:spcBef>
                <a:spcPts val="0"/>
              </a:spcBef>
              <a:buSzPct val="100000"/>
            </a:pPr>
            <a:r>
              <a:rPr lang="en-US" sz="2200" dirty="0">
                <a:solidFill>
                  <a:schemeClr val="dk1"/>
                </a:solidFill>
              </a:rPr>
              <a:t>Correct output? </a:t>
            </a:r>
          </a:p>
          <a:p>
            <a:pPr marL="914400" lvl="1" indent="-349250" rtl="0">
              <a:spcBef>
                <a:spcPts val="460"/>
              </a:spcBef>
              <a:buClr>
                <a:srgbClr val="009999"/>
              </a:buClr>
              <a:buSzPct val="100000"/>
            </a:pPr>
            <a:r>
              <a:rPr lang="en-US" sz="2200" dirty="0">
                <a:solidFill>
                  <a:schemeClr val="dk1"/>
                </a:solidFill>
              </a:rPr>
              <a:t>Possibly a dedicated slave</a:t>
            </a:r>
          </a:p>
          <a:p>
            <a:pPr marL="457200" lvl="0" indent="-349250" rtl="0">
              <a:spcBef>
                <a:spcPts val="0"/>
              </a:spcBef>
              <a:buClr>
                <a:srgbClr val="0000FF"/>
              </a:buClr>
              <a:buSzPct val="100000"/>
            </a:pPr>
            <a:r>
              <a:rPr lang="en-US" sz="2200" dirty="0">
                <a:solidFill>
                  <a:srgbClr val="0000FF"/>
                </a:solidFill>
              </a:rPr>
              <a:t>All should be </a:t>
            </a:r>
            <a:r>
              <a:rPr lang="en-US" sz="2200" dirty="0" err="1">
                <a:solidFill>
                  <a:srgbClr val="0000FF"/>
                </a:solidFill>
              </a:rPr>
              <a:t>automized</a:t>
            </a:r>
            <a:r>
              <a:rPr lang="en-US" sz="2200" dirty="0">
                <a:solidFill>
                  <a:srgbClr val="0000FF"/>
                </a:solidFill>
              </a:rPr>
              <a:t>!</a:t>
            </a:r>
          </a:p>
          <a:p>
            <a:pPr marL="457200" lvl="0" indent="-349250" rtl="0">
              <a:spcBef>
                <a:spcPts val="0"/>
              </a:spcBef>
              <a:buSzPct val="100000"/>
            </a:pPr>
            <a:r>
              <a:rPr lang="en-US" sz="2200" dirty="0">
                <a:solidFill>
                  <a:schemeClr val="dk1"/>
                </a:solidFill>
              </a:rPr>
              <a:t>Performance profiling is also important</a:t>
            </a:r>
          </a:p>
          <a:p>
            <a:pPr marL="0" marR="0" lvl="0" indent="0" algn="l" rtl="0">
              <a:lnSpc>
                <a:spcPct val="90000"/>
              </a:lnSpc>
              <a:spcBef>
                <a:spcPts val="1840"/>
              </a:spcBef>
              <a:spcAft>
                <a:spcPts val="0"/>
              </a:spcAft>
              <a:buNone/>
            </a:pPr>
            <a:endParaRPr sz="1900" dirty="0"/>
          </a:p>
          <a:p>
            <a:pPr marL="0" lvl="0" indent="0" rtl="0">
              <a:spcBef>
                <a:spcPts val="0"/>
              </a:spcBef>
              <a:buNone/>
            </a:pPr>
            <a:endParaRPr sz="1900" dirty="0"/>
          </a:p>
        </p:txBody>
      </p:sp>
      <p:sp>
        <p:nvSpPr>
          <p:cNvPr id="239" name="Shape 239"/>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Testing (cntd)</a:t>
            </a:r>
          </a:p>
        </p:txBody>
      </p:sp>
      <p:pic>
        <p:nvPicPr>
          <p:cNvPr id="240" name="Shape 240"/>
          <p:cNvPicPr preferRelativeResize="0"/>
          <p:nvPr/>
        </p:nvPicPr>
        <p:blipFill>
          <a:blip r:embed="rId3">
            <a:alphaModFix/>
          </a:blip>
          <a:stretch>
            <a:fillRect/>
          </a:stretch>
        </p:blipFill>
        <p:spPr>
          <a:xfrm>
            <a:off x="6003200" y="1286150"/>
            <a:ext cx="3650250" cy="4101574"/>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lvl="0" rtl="0">
              <a:lnSpc>
                <a:spcPct val="100000"/>
              </a:lnSpc>
              <a:spcBef>
                <a:spcPts val="0"/>
              </a:spcBef>
              <a:buNone/>
            </a:pPr>
            <a:r>
              <a:rPr lang="en-US" dirty="0"/>
              <a:t>Feedback can be many things</a:t>
            </a:r>
          </a:p>
          <a:p>
            <a:pPr marL="457200" lvl="0" indent="-228600" rtl="0">
              <a:lnSpc>
                <a:spcPct val="100000"/>
              </a:lnSpc>
              <a:spcBef>
                <a:spcPts val="0"/>
              </a:spcBef>
            </a:pPr>
            <a:r>
              <a:rPr lang="en-US" dirty="0"/>
              <a:t>Website widget</a:t>
            </a:r>
          </a:p>
          <a:p>
            <a:pPr marL="457200" lvl="0" indent="-228600" rtl="0">
              <a:lnSpc>
                <a:spcPct val="100000"/>
              </a:lnSpc>
              <a:spcBef>
                <a:spcPts val="0"/>
              </a:spcBef>
            </a:pPr>
            <a:r>
              <a:rPr lang="en-US" dirty="0"/>
              <a:t>Email </a:t>
            </a:r>
            <a:r>
              <a:rPr lang="en-US" dirty="0" smtClean="0"/>
              <a:t>notifications</a:t>
            </a:r>
            <a:endParaRPr lang="en-US" dirty="0"/>
          </a:p>
          <a:p>
            <a:pPr marL="457200" lvl="0" indent="-228600" rtl="0">
              <a:lnSpc>
                <a:spcPct val="100000"/>
              </a:lnSpc>
              <a:spcBef>
                <a:spcPts val="0"/>
              </a:spcBef>
            </a:pPr>
            <a:r>
              <a:rPr lang="en-US" dirty="0"/>
              <a:t>IRC bot</a:t>
            </a:r>
          </a:p>
          <a:p>
            <a:pPr marL="457200" lvl="0" indent="-228600" rtl="0">
              <a:lnSpc>
                <a:spcPct val="100000"/>
              </a:lnSpc>
              <a:spcBef>
                <a:spcPts val="0"/>
              </a:spcBef>
            </a:pPr>
            <a:r>
              <a:rPr lang="en-US" dirty="0"/>
              <a:t>Extreme feedback</a:t>
            </a:r>
          </a:p>
          <a:p>
            <a:pPr marL="914400" lvl="1" indent="-228600" rtl="0">
              <a:lnSpc>
                <a:spcPct val="100000"/>
              </a:lnSpc>
              <a:spcBef>
                <a:spcPts val="0"/>
              </a:spcBef>
            </a:pPr>
            <a:r>
              <a:rPr lang="en-US" dirty="0"/>
              <a:t>Lamps</a:t>
            </a:r>
          </a:p>
          <a:p>
            <a:pPr marL="914400" lvl="1" indent="-228600" rtl="0">
              <a:lnSpc>
                <a:spcPct val="100000"/>
              </a:lnSpc>
              <a:spcBef>
                <a:spcPts val="0"/>
              </a:spcBef>
            </a:pPr>
            <a:r>
              <a:rPr lang="en-US" dirty="0"/>
              <a:t>Ambient orbs</a:t>
            </a:r>
          </a:p>
          <a:p>
            <a:pPr marL="914400" lvl="1" indent="-228600" rtl="0">
              <a:lnSpc>
                <a:spcPct val="100000"/>
              </a:lnSpc>
              <a:spcBef>
                <a:spcPts val="0"/>
              </a:spcBef>
            </a:pPr>
            <a:r>
              <a:rPr lang="en-US" dirty="0"/>
              <a:t>Retaliation - Foam missiles (seriously)</a:t>
            </a:r>
          </a:p>
          <a:p>
            <a:pPr marL="0" lvl="0" indent="0" rtl="0">
              <a:spcBef>
                <a:spcPts val="0"/>
              </a:spcBef>
              <a:buNone/>
            </a:pPr>
            <a:endParaRPr dirty="0"/>
          </a:p>
        </p:txBody>
      </p:sp>
      <p:sp>
        <p:nvSpPr>
          <p:cNvPr id="246" name="Shape 246"/>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General Concepts: Feedback</a:t>
            </a:r>
          </a:p>
        </p:txBody>
      </p:sp>
      <p:pic>
        <p:nvPicPr>
          <p:cNvPr id="247" name="Shape 247"/>
          <p:cNvPicPr preferRelativeResize="0"/>
          <p:nvPr/>
        </p:nvPicPr>
        <p:blipFill>
          <a:blip r:embed="rId3">
            <a:alphaModFix/>
          </a:blip>
          <a:stretch>
            <a:fillRect/>
          </a:stretch>
        </p:blipFill>
        <p:spPr>
          <a:xfrm>
            <a:off x="6795325" y="2572744"/>
            <a:ext cx="2188475" cy="1712499"/>
          </a:xfrm>
          <a:prstGeom prst="rect">
            <a:avLst/>
          </a:prstGeom>
          <a:noFill/>
          <a:ln>
            <a:noFill/>
          </a:ln>
        </p:spPr>
      </p:pic>
      <p:pic>
        <p:nvPicPr>
          <p:cNvPr id="248" name="Shape 248"/>
          <p:cNvPicPr preferRelativeResize="0"/>
          <p:nvPr/>
        </p:nvPicPr>
        <p:blipFill>
          <a:blip r:embed="rId4">
            <a:alphaModFix/>
          </a:blip>
          <a:stretch>
            <a:fillRect/>
          </a:stretch>
        </p:blipFill>
        <p:spPr>
          <a:xfrm>
            <a:off x="6795325" y="4764781"/>
            <a:ext cx="2188475" cy="1500668"/>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457200" lvl="0" indent="-228600" rtl="0">
              <a:lnSpc>
                <a:spcPct val="100000"/>
              </a:lnSpc>
              <a:spcBef>
                <a:spcPts val="0"/>
              </a:spcBef>
            </a:pPr>
            <a:r>
              <a:rPr lang="en-US" dirty="0"/>
              <a:t>Code repositories</a:t>
            </a:r>
          </a:p>
          <a:p>
            <a:pPr marL="914400" lvl="1" indent="-228600" rtl="0">
              <a:lnSpc>
                <a:spcPct val="100000"/>
              </a:lnSpc>
              <a:spcBef>
                <a:spcPts val="0"/>
              </a:spcBef>
            </a:pPr>
            <a:r>
              <a:rPr lang="en-US" dirty="0" err="1"/>
              <a:t>BitKeeper</a:t>
            </a:r>
            <a:r>
              <a:rPr lang="en-US" dirty="0"/>
              <a:t>, </a:t>
            </a:r>
            <a:r>
              <a:rPr lang="en-US" dirty="0" err="1"/>
              <a:t>Bzr</a:t>
            </a:r>
            <a:r>
              <a:rPr lang="en-US" dirty="0"/>
              <a:t>, </a:t>
            </a:r>
            <a:r>
              <a:rPr lang="en-US" dirty="0">
                <a:solidFill>
                  <a:srgbClr val="980000"/>
                </a:solidFill>
              </a:rPr>
              <a:t>CVS</a:t>
            </a:r>
            <a:r>
              <a:rPr lang="en-US" dirty="0"/>
              <a:t>, </a:t>
            </a:r>
            <a:r>
              <a:rPr lang="en-US" dirty="0" err="1"/>
              <a:t>Darcs</a:t>
            </a:r>
            <a:r>
              <a:rPr lang="en-US" dirty="0"/>
              <a:t>, </a:t>
            </a:r>
            <a:r>
              <a:rPr lang="en-US" dirty="0" err="1"/>
              <a:t>Gerrit</a:t>
            </a:r>
            <a:r>
              <a:rPr lang="en-US" dirty="0"/>
              <a:t>, </a:t>
            </a:r>
            <a:r>
              <a:rPr lang="en-US" dirty="0" err="1">
                <a:solidFill>
                  <a:srgbClr val="980000"/>
                </a:solidFill>
              </a:rPr>
              <a:t>Git</a:t>
            </a:r>
            <a:r>
              <a:rPr lang="en-US" dirty="0"/>
              <a:t>, Mercurial, </a:t>
            </a:r>
            <a:r>
              <a:rPr lang="en-US" dirty="0">
                <a:solidFill>
                  <a:schemeClr val="dk1"/>
                </a:solidFill>
              </a:rPr>
              <a:t>Monotone, P4,</a:t>
            </a:r>
            <a:r>
              <a:rPr lang="en-US" dirty="0">
                <a:solidFill>
                  <a:srgbClr val="980000"/>
                </a:solidFill>
              </a:rPr>
              <a:t> SVN </a:t>
            </a:r>
            <a:r>
              <a:rPr lang="en-US" dirty="0"/>
              <a:t>...</a:t>
            </a:r>
          </a:p>
          <a:p>
            <a:pPr marL="457200" lvl="0" indent="-228600" rtl="0">
              <a:lnSpc>
                <a:spcPct val="100000"/>
              </a:lnSpc>
              <a:spcBef>
                <a:spcPts val="0"/>
              </a:spcBef>
            </a:pPr>
            <a:r>
              <a:rPr lang="en-US" dirty="0"/>
              <a:t>Test frameworks</a:t>
            </a:r>
          </a:p>
          <a:p>
            <a:pPr marL="914400" lvl="1" indent="-228600" rtl="0">
              <a:lnSpc>
                <a:spcPct val="100000"/>
              </a:lnSpc>
              <a:spcBef>
                <a:spcPts val="0"/>
              </a:spcBef>
            </a:pPr>
            <a:r>
              <a:rPr lang="en-US" dirty="0" err="1"/>
              <a:t>CppUnit</a:t>
            </a:r>
            <a:r>
              <a:rPr lang="en-US" dirty="0"/>
              <a:t>, </a:t>
            </a:r>
            <a:r>
              <a:rPr lang="en-US" dirty="0" err="1"/>
              <a:t>Valgrind</a:t>
            </a:r>
            <a:r>
              <a:rPr lang="en-US" dirty="0"/>
              <a:t>, </a:t>
            </a:r>
            <a:r>
              <a:rPr lang="en-US" dirty="0" err="1"/>
              <a:t>JUnit</a:t>
            </a:r>
            <a:r>
              <a:rPr lang="en-US" dirty="0"/>
              <a:t>, </a:t>
            </a:r>
            <a:r>
              <a:rPr lang="en-US" dirty="0" err="1"/>
              <a:t>Unittest</a:t>
            </a:r>
            <a:r>
              <a:rPr lang="en-US" dirty="0"/>
              <a:t>, </a:t>
            </a:r>
            <a:r>
              <a:rPr lang="en-US" dirty="0" err="1"/>
              <a:t>TestNg</a:t>
            </a:r>
            <a:r>
              <a:rPr lang="en-US" dirty="0"/>
              <a:t> ...</a:t>
            </a:r>
          </a:p>
          <a:p>
            <a:pPr marL="457200" lvl="0" indent="-228600" rtl="0">
              <a:lnSpc>
                <a:spcPct val="100000"/>
              </a:lnSpc>
              <a:spcBef>
                <a:spcPts val="0"/>
              </a:spcBef>
              <a:buClr>
                <a:srgbClr val="0000FF"/>
              </a:buClr>
            </a:pPr>
            <a:r>
              <a:rPr lang="en-US" dirty="0">
                <a:solidFill>
                  <a:srgbClr val="0000FF"/>
                </a:solidFill>
              </a:rPr>
              <a:t>Continuous Integration</a:t>
            </a:r>
          </a:p>
          <a:p>
            <a:pPr marL="914400" lvl="1" indent="-228600" rtl="0">
              <a:lnSpc>
                <a:spcPct val="100000"/>
              </a:lnSpc>
              <a:spcBef>
                <a:spcPts val="0"/>
              </a:spcBef>
            </a:pPr>
            <a:r>
              <a:rPr lang="en-US" dirty="0"/>
              <a:t>Bamboo,</a:t>
            </a:r>
            <a:r>
              <a:rPr lang="en-US" dirty="0">
                <a:solidFill>
                  <a:srgbClr val="980000"/>
                </a:solidFill>
              </a:rPr>
              <a:t> </a:t>
            </a:r>
            <a:r>
              <a:rPr lang="en-US" dirty="0" err="1">
                <a:solidFill>
                  <a:srgbClr val="980000"/>
                </a:solidFill>
              </a:rPr>
              <a:t>Buildbot</a:t>
            </a:r>
            <a:r>
              <a:rPr lang="en-US" dirty="0"/>
              <a:t>, </a:t>
            </a:r>
            <a:r>
              <a:rPr lang="en-US" dirty="0" err="1"/>
              <a:t>CruiseControl</a:t>
            </a:r>
            <a:r>
              <a:rPr lang="en-US" dirty="0"/>
              <a:t>, </a:t>
            </a:r>
            <a:r>
              <a:rPr lang="en-US" dirty="0">
                <a:solidFill>
                  <a:srgbClr val="980000"/>
                </a:solidFill>
              </a:rPr>
              <a:t>Jenkins</a:t>
            </a:r>
            <a:r>
              <a:rPr lang="en-US" dirty="0"/>
              <a:t>, </a:t>
            </a:r>
            <a:r>
              <a:rPr lang="en-US" dirty="0" err="1"/>
              <a:t>Gitlab</a:t>
            </a:r>
            <a:r>
              <a:rPr lang="en-US" dirty="0"/>
              <a:t> CI … </a:t>
            </a:r>
          </a:p>
          <a:p>
            <a:pPr marL="0" lvl="0" indent="0" rtl="0">
              <a:spcBef>
                <a:spcPts val="0"/>
              </a:spcBef>
              <a:buNone/>
            </a:pPr>
            <a:endParaRPr dirty="0"/>
          </a:p>
          <a:p>
            <a:pPr marL="0" lvl="0" indent="0" rtl="0">
              <a:spcBef>
                <a:spcPts val="0"/>
              </a:spcBef>
              <a:buNone/>
            </a:pPr>
            <a:endParaRPr dirty="0"/>
          </a:p>
          <a:p>
            <a:pPr marL="0" lvl="0" indent="0" rtl="0">
              <a:spcBef>
                <a:spcPts val="0"/>
              </a:spcBef>
              <a:buNone/>
            </a:pPr>
            <a:r>
              <a:rPr lang="en-US" sz="1800" dirty="0">
                <a:solidFill>
                  <a:srgbClr val="38761D"/>
                </a:solidFill>
              </a:rPr>
              <a:t>Wikipedia has a great comparison table: https://</a:t>
            </a:r>
            <a:r>
              <a:rPr lang="en-US" sz="1800" dirty="0" err="1">
                <a:solidFill>
                  <a:srgbClr val="38761D"/>
                </a:solidFill>
              </a:rPr>
              <a:t>en.wikipedia.org</a:t>
            </a:r>
            <a:r>
              <a:rPr lang="en-US" sz="1800" dirty="0">
                <a:solidFill>
                  <a:srgbClr val="38761D"/>
                </a:solidFill>
              </a:rPr>
              <a:t>/wiki/</a:t>
            </a:r>
            <a:r>
              <a:rPr lang="en-US" sz="1800" dirty="0" err="1">
                <a:solidFill>
                  <a:srgbClr val="38761D"/>
                </a:solidFill>
              </a:rPr>
              <a:t>Comparison_of_continuous_integration_software</a:t>
            </a:r>
            <a:endParaRPr lang="en-US" sz="1800" dirty="0">
              <a:solidFill>
                <a:srgbClr val="38761D"/>
              </a:solidFill>
            </a:endParaRPr>
          </a:p>
          <a:p>
            <a:pPr marL="0" lvl="0" indent="0" rtl="0">
              <a:spcBef>
                <a:spcPts val="0"/>
              </a:spcBef>
              <a:buNone/>
            </a:pPr>
            <a:endParaRPr dirty="0"/>
          </a:p>
          <a:p>
            <a:pPr marL="0" lvl="0" indent="0" rtl="0">
              <a:spcBef>
                <a:spcPts val="0"/>
              </a:spcBef>
              <a:buNone/>
            </a:pPr>
            <a:endParaRPr dirty="0"/>
          </a:p>
        </p:txBody>
      </p:sp>
      <p:sp>
        <p:nvSpPr>
          <p:cNvPr id="254" name="Shape 254"/>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Tools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460200" y="1562565"/>
            <a:ext cx="9060600" cy="4839000"/>
          </a:xfrm>
          <a:prstGeom prst="rect">
            <a:avLst/>
          </a:prstGeom>
        </p:spPr>
        <p:txBody>
          <a:bodyPr lIns="91425" tIns="91425" rIns="91425" bIns="91425" anchor="t" anchorCtr="0">
            <a:noAutofit/>
          </a:bodyPr>
          <a:lstStyle/>
          <a:p>
            <a:pPr marL="457200" lvl="0" indent="-228600" rtl="0">
              <a:lnSpc>
                <a:spcPct val="100000"/>
              </a:lnSpc>
              <a:spcBef>
                <a:spcPts val="0"/>
              </a:spcBef>
            </a:pPr>
            <a:r>
              <a:rPr lang="en-US" dirty="0"/>
              <a:t>Why?</a:t>
            </a:r>
          </a:p>
          <a:p>
            <a:pPr marL="914400" lvl="1" indent="-228600" rtl="0">
              <a:lnSpc>
                <a:spcPct val="100000"/>
              </a:lnSpc>
              <a:spcBef>
                <a:spcPts val="0"/>
              </a:spcBef>
            </a:pPr>
            <a:r>
              <a:rPr lang="en-US" dirty="0"/>
              <a:t>Two CI tools at “opposite end of the spectrum”. I.e. one is well known the other is not</a:t>
            </a:r>
          </a:p>
          <a:p>
            <a:pPr marL="914400" lvl="1" indent="-228600" rtl="0">
              <a:lnSpc>
                <a:spcPct val="100000"/>
              </a:lnSpc>
              <a:spcBef>
                <a:spcPts val="0"/>
              </a:spcBef>
              <a:buClr>
                <a:srgbClr val="980000"/>
              </a:buClr>
            </a:pPr>
            <a:r>
              <a:rPr lang="en-US" dirty="0">
                <a:solidFill>
                  <a:srgbClr val="980000"/>
                </a:solidFill>
              </a:rPr>
              <a:t>Both </a:t>
            </a:r>
            <a:r>
              <a:rPr lang="en-US" dirty="0" err="1">
                <a:solidFill>
                  <a:srgbClr val="980000"/>
                </a:solidFill>
              </a:rPr>
              <a:t>OpenSource</a:t>
            </a:r>
            <a:r>
              <a:rPr lang="en-US" dirty="0">
                <a:solidFill>
                  <a:srgbClr val="980000"/>
                </a:solidFill>
              </a:rPr>
              <a:t>!</a:t>
            </a:r>
          </a:p>
          <a:p>
            <a:pPr marL="914400" lvl="1" indent="-228600" rtl="0">
              <a:lnSpc>
                <a:spcPct val="100000"/>
              </a:lnSpc>
              <a:spcBef>
                <a:spcPts val="0"/>
              </a:spcBef>
            </a:pPr>
            <a:r>
              <a:rPr lang="en-US" dirty="0"/>
              <a:t>Similar concepts, executed differently</a:t>
            </a:r>
          </a:p>
          <a:p>
            <a:pPr marL="914400" lvl="1" indent="-228600" rtl="0">
              <a:lnSpc>
                <a:spcPct val="100000"/>
              </a:lnSpc>
              <a:spcBef>
                <a:spcPts val="0"/>
              </a:spcBef>
            </a:pPr>
            <a:r>
              <a:rPr lang="en-US" dirty="0"/>
              <a:t>Both easy to use! (spoiler: Jenkins is easier)</a:t>
            </a:r>
          </a:p>
          <a:p>
            <a:pPr marL="914400" lvl="1" indent="-228600" rtl="0">
              <a:lnSpc>
                <a:spcPct val="100000"/>
              </a:lnSpc>
              <a:spcBef>
                <a:spcPts val="0"/>
              </a:spcBef>
            </a:pPr>
            <a:r>
              <a:rPr lang="en-US" dirty="0"/>
              <a:t>They are fun to use! (especially </a:t>
            </a:r>
            <a:r>
              <a:rPr lang="en-US" dirty="0" err="1"/>
              <a:t>B</a:t>
            </a:r>
            <a:r>
              <a:rPr lang="en-US" dirty="0" err="1" smtClean="0"/>
              <a:t>uildbot</a:t>
            </a:r>
            <a:r>
              <a:rPr lang="en-US" dirty="0"/>
              <a:t>, but maybe that’s just me)</a:t>
            </a:r>
          </a:p>
          <a:p>
            <a:pPr marL="0" lvl="0" indent="0" rtl="0">
              <a:spcBef>
                <a:spcPts val="0"/>
              </a:spcBef>
              <a:buNone/>
            </a:pPr>
            <a:endParaRPr dirty="0"/>
          </a:p>
        </p:txBody>
      </p:sp>
      <p:sp>
        <p:nvSpPr>
          <p:cNvPr id="260" name="Shape 260"/>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Jenkins and Buildbot</a:t>
            </a:r>
          </a:p>
        </p:txBody>
      </p:sp>
      <p:pic>
        <p:nvPicPr>
          <p:cNvPr id="261" name="Shape 261"/>
          <p:cNvPicPr preferRelativeResize="0"/>
          <p:nvPr/>
        </p:nvPicPr>
        <p:blipFill>
          <a:blip r:embed="rId3">
            <a:alphaModFix/>
          </a:blip>
          <a:stretch>
            <a:fillRect/>
          </a:stretch>
        </p:blipFill>
        <p:spPr>
          <a:xfrm>
            <a:off x="2685875" y="5036300"/>
            <a:ext cx="864799" cy="1192025"/>
          </a:xfrm>
          <a:prstGeom prst="rect">
            <a:avLst/>
          </a:prstGeom>
          <a:noFill/>
          <a:ln>
            <a:noFill/>
          </a:ln>
        </p:spPr>
      </p:pic>
      <p:pic>
        <p:nvPicPr>
          <p:cNvPr id="262" name="Shape 262"/>
          <p:cNvPicPr preferRelativeResize="0"/>
          <p:nvPr/>
        </p:nvPicPr>
        <p:blipFill>
          <a:blip r:embed="rId4">
            <a:alphaModFix/>
          </a:blip>
          <a:stretch>
            <a:fillRect/>
          </a:stretch>
        </p:blipFill>
        <p:spPr>
          <a:xfrm>
            <a:off x="5927995" y="4916457"/>
            <a:ext cx="1311874" cy="1311874"/>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6" name="Shape 269"/>
          <p:cNvPicPr preferRelativeResize="0"/>
          <p:nvPr/>
        </p:nvPicPr>
        <p:blipFill>
          <a:blip r:embed="rId3">
            <a:alphaModFix/>
          </a:blip>
          <a:stretch>
            <a:fillRect/>
          </a:stretch>
        </p:blipFill>
        <p:spPr>
          <a:xfrm>
            <a:off x="3484338" y="4102082"/>
            <a:ext cx="475225" cy="475225"/>
          </a:xfrm>
          <a:prstGeom prst="rect">
            <a:avLst/>
          </a:prstGeom>
          <a:noFill/>
          <a:ln>
            <a:noFill/>
          </a:ln>
        </p:spPr>
      </p:pic>
      <p:sp>
        <p:nvSpPr>
          <p:cNvPr id="211" name="Shape 211"/>
          <p:cNvSpPr txBox="1">
            <a:spLocks noGrp="1"/>
          </p:cNvSpPr>
          <p:nvPr>
            <p:ph type="body" idx="1"/>
          </p:nvPr>
        </p:nvSpPr>
        <p:spPr>
          <a:xfrm>
            <a:off x="460200" y="1562565"/>
            <a:ext cx="9060600" cy="4839000"/>
          </a:xfrm>
          <a:prstGeom prst="rect">
            <a:avLst/>
          </a:prstGeom>
        </p:spPr>
        <p:txBody>
          <a:bodyPr vert="horz" lIns="91425" tIns="91425" rIns="91425" bIns="91425" anchor="ctr" anchorCtr="0">
            <a:noAutofit/>
          </a:bodyPr>
          <a:lstStyle/>
          <a:p>
            <a:pPr marL="285750" indent="-285750">
              <a:lnSpc>
                <a:spcPct val="100000"/>
              </a:lnSpc>
              <a:spcBef>
                <a:spcPts val="0"/>
              </a:spcBef>
            </a:pPr>
            <a:r>
              <a:rPr lang="en-US" sz="2200" dirty="0" smtClean="0"/>
              <a:t>Created as Hudson in 2004</a:t>
            </a:r>
          </a:p>
          <a:p>
            <a:pPr marL="696089" lvl="1" indent="-285750">
              <a:lnSpc>
                <a:spcPct val="100000"/>
              </a:lnSpc>
              <a:spcBef>
                <a:spcPts val="0"/>
              </a:spcBef>
            </a:pPr>
            <a:r>
              <a:rPr lang="en-US" sz="2200" dirty="0" smtClean="0"/>
              <a:t>Due to a dispute with Oracle, Hudson was branched to create Jenkins in 2011. Both are still ongoing</a:t>
            </a:r>
          </a:p>
          <a:p>
            <a:pPr marL="696089" lvl="1" indent="-285750">
              <a:lnSpc>
                <a:spcPct val="100000"/>
              </a:lnSpc>
              <a:spcBef>
                <a:spcPts val="0"/>
              </a:spcBef>
            </a:pPr>
            <a:r>
              <a:rPr lang="en-US" sz="2200" dirty="0" smtClean="0"/>
              <a:t>Both claim the other are branches</a:t>
            </a:r>
          </a:p>
          <a:p>
            <a:pPr marL="285750" indent="-285750">
              <a:lnSpc>
                <a:spcPct val="100000"/>
              </a:lnSpc>
              <a:spcBef>
                <a:spcPts val="0"/>
              </a:spcBef>
            </a:pPr>
            <a:r>
              <a:rPr lang="en-US" sz="2200" dirty="0" smtClean="0"/>
              <a:t>In the last 12 months:</a:t>
            </a:r>
          </a:p>
          <a:p>
            <a:pPr marL="696089" lvl="1" indent="-285750">
              <a:lnSpc>
                <a:spcPct val="100000"/>
              </a:lnSpc>
              <a:spcBef>
                <a:spcPts val="0"/>
              </a:spcBef>
            </a:pPr>
            <a:r>
              <a:rPr lang="en-US" sz="2200" dirty="0" smtClean="0"/>
              <a:t>Hudson (still Oracle owned) has: </a:t>
            </a:r>
            <a:r>
              <a:rPr lang="en-US" sz="2200" dirty="0" smtClean="0">
                <a:solidFill>
                  <a:srgbClr val="FF0000"/>
                </a:solidFill>
              </a:rPr>
              <a:t>101 commits with 7 contributors</a:t>
            </a:r>
          </a:p>
          <a:p>
            <a:pPr marL="696089" lvl="1" indent="-285750">
              <a:lnSpc>
                <a:spcPct val="100000"/>
              </a:lnSpc>
              <a:spcBef>
                <a:spcPts val="0"/>
              </a:spcBef>
            </a:pPr>
            <a:r>
              <a:rPr lang="en-US" sz="2200" dirty="0" smtClean="0"/>
              <a:t>Jenkins has: </a:t>
            </a:r>
            <a:r>
              <a:rPr lang="en-US" sz="2200" dirty="0" smtClean="0">
                <a:solidFill>
                  <a:srgbClr val="FF0000"/>
                </a:solidFill>
              </a:rPr>
              <a:t>4668 commits with 292 contributors</a:t>
            </a:r>
          </a:p>
          <a:p>
            <a:pPr marL="696089" lvl="1" indent="-285750">
              <a:lnSpc>
                <a:spcPct val="100000"/>
              </a:lnSpc>
              <a:spcBef>
                <a:spcPts val="0"/>
              </a:spcBef>
            </a:pPr>
            <a:r>
              <a:rPr lang="en-US" sz="2200" dirty="0" smtClean="0"/>
              <a:t>Good job Oracle!</a:t>
            </a:r>
          </a:p>
          <a:p>
            <a:pPr marL="285750" indent="-285750">
              <a:lnSpc>
                <a:spcPct val="100000"/>
              </a:lnSpc>
              <a:spcBef>
                <a:spcPts val="0"/>
              </a:spcBef>
            </a:pPr>
            <a:r>
              <a:rPr lang="en-US" sz="2200" dirty="0" smtClean="0"/>
              <a:t>Written in </a:t>
            </a:r>
            <a:r>
              <a:rPr lang="en-US" sz="2200" dirty="0" err="1" smtClean="0"/>
              <a:t>Javascript</a:t>
            </a:r>
            <a:endParaRPr lang="en-US" sz="2200" dirty="0" smtClean="0"/>
          </a:p>
          <a:p>
            <a:pPr marL="285750" indent="-285750">
              <a:lnSpc>
                <a:spcPct val="100000"/>
              </a:lnSpc>
              <a:spcBef>
                <a:spcPts val="0"/>
              </a:spcBef>
            </a:pPr>
            <a:r>
              <a:rPr lang="en-US" sz="2200" dirty="0" smtClean="0"/>
              <a:t>A plugin for just about anything (JIRA, UIs, Authentication, CI Game etc.)</a:t>
            </a:r>
          </a:p>
          <a:p>
            <a:pPr marL="285750" indent="-285750">
              <a:lnSpc>
                <a:spcPct val="100000"/>
              </a:lnSpc>
              <a:spcBef>
                <a:spcPts val="0"/>
              </a:spcBef>
            </a:pPr>
            <a:r>
              <a:rPr lang="en-US" sz="2200" dirty="0" smtClean="0">
                <a:solidFill>
                  <a:srgbClr val="0000FF"/>
                </a:solidFill>
              </a:rPr>
              <a:t>Can be configured entirely from web GUI</a:t>
            </a:r>
            <a:endParaRPr lang="en-US" sz="2200" dirty="0">
              <a:solidFill>
                <a:srgbClr val="0000FF"/>
              </a:solidFill>
            </a:endParaRPr>
          </a:p>
          <a:p>
            <a:pPr marL="285750" indent="-285750">
              <a:lnSpc>
                <a:spcPct val="100000"/>
              </a:lnSpc>
              <a:spcBef>
                <a:spcPts val="0"/>
              </a:spcBef>
            </a:pPr>
            <a:r>
              <a:rPr lang="en-US" sz="2200" dirty="0" smtClean="0"/>
              <a:t>Large support community</a:t>
            </a:r>
          </a:p>
        </p:txBody>
      </p:sp>
      <p:sp>
        <p:nvSpPr>
          <p:cNvPr id="212" name="Shape 212"/>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dirty="0" smtClean="0"/>
              <a:t>Jenkins </a:t>
            </a:r>
            <a:endParaRPr lang="en-US" sz="3200" dirty="0"/>
          </a:p>
        </p:txBody>
      </p:sp>
      <p:pic>
        <p:nvPicPr>
          <p:cNvPr id="5" name="Shape 270"/>
          <p:cNvPicPr preferRelativeResize="0"/>
          <p:nvPr/>
        </p:nvPicPr>
        <p:blipFill>
          <a:blip r:embed="rId4">
            <a:alphaModFix/>
          </a:blip>
          <a:stretch>
            <a:fillRect/>
          </a:stretch>
        </p:blipFill>
        <p:spPr>
          <a:xfrm>
            <a:off x="2477350" y="525650"/>
            <a:ext cx="864799" cy="1192025"/>
          </a:xfrm>
          <a:prstGeom prst="rect">
            <a:avLst/>
          </a:prstGeom>
          <a:noFill/>
          <a:ln>
            <a:noFill/>
          </a:ln>
        </p:spPr>
      </p:pic>
    </p:spTree>
    <p:extLst>
      <p:ext uri="{BB962C8B-B14F-4D97-AF65-F5344CB8AC3E}">
        <p14:creationId xmlns:p14="http://schemas.microsoft.com/office/powerpoint/2010/main" val="274365792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type="body" idx="1"/>
          </p:nvPr>
        </p:nvSpPr>
        <p:spPr>
          <a:xfrm>
            <a:off x="460200" y="1562565"/>
            <a:ext cx="9060600" cy="4839000"/>
          </a:xfrm>
          <a:prstGeom prst="rect">
            <a:avLst/>
          </a:prstGeom>
        </p:spPr>
        <p:txBody>
          <a:bodyPr lIns="91425" tIns="91425" rIns="91425" bIns="91425" anchor="t" anchorCtr="0">
            <a:noAutofit/>
          </a:bodyPr>
          <a:lstStyle/>
          <a:p>
            <a:pPr marL="457200" lvl="0" indent="-228600" rtl="0">
              <a:lnSpc>
                <a:spcPct val="100000"/>
              </a:lnSpc>
              <a:spcBef>
                <a:spcPts val="0"/>
              </a:spcBef>
            </a:pPr>
            <a:r>
              <a:rPr lang="en-US" dirty="0"/>
              <a:t>Has won multiple awards and accomplishments</a:t>
            </a:r>
          </a:p>
          <a:p>
            <a:pPr marL="914400" lvl="1" indent="-228600" rtl="0">
              <a:lnSpc>
                <a:spcPct val="100000"/>
              </a:lnSpc>
              <a:spcBef>
                <a:spcPts val="0"/>
              </a:spcBef>
            </a:pPr>
            <a:r>
              <a:rPr lang="en-US" sz="2100" dirty="0" err="1">
                <a:highlight>
                  <a:srgbClr val="FFFFFF"/>
                </a:highlight>
              </a:rPr>
              <a:t>Bossie</a:t>
            </a:r>
            <a:r>
              <a:rPr lang="en-US" sz="2100" dirty="0">
                <a:highlight>
                  <a:srgbClr val="FFFFFF"/>
                </a:highlight>
              </a:rPr>
              <a:t> Awards 2014: The best open source application development tools</a:t>
            </a:r>
          </a:p>
          <a:p>
            <a:pPr marL="914400" lvl="1" indent="-228600" rtl="0">
              <a:lnSpc>
                <a:spcPct val="100000"/>
              </a:lnSpc>
              <a:spcBef>
                <a:spcPts val="0"/>
              </a:spcBef>
            </a:pPr>
            <a:r>
              <a:rPr lang="en-US" sz="2100" dirty="0">
                <a:highlight>
                  <a:srgbClr val="FFFFFF"/>
                </a:highlight>
              </a:rPr>
              <a:t>Geek Choice Award 2014</a:t>
            </a:r>
          </a:p>
          <a:p>
            <a:pPr marL="914400" lvl="1" indent="-228600" rtl="0">
              <a:lnSpc>
                <a:spcPct val="100000"/>
              </a:lnSpc>
              <a:spcBef>
                <a:spcPts val="0"/>
              </a:spcBef>
            </a:pPr>
            <a:r>
              <a:rPr lang="en-US" sz="2100" dirty="0" err="1">
                <a:highlight>
                  <a:srgbClr val="FFFFFF"/>
                </a:highlight>
              </a:rPr>
              <a:t>DevOps</a:t>
            </a:r>
            <a:r>
              <a:rPr lang="en-US" sz="2100" dirty="0">
                <a:highlight>
                  <a:srgbClr val="FFFFFF"/>
                </a:highlight>
              </a:rPr>
              <a:t> &amp; SCM, </a:t>
            </a:r>
            <a:r>
              <a:rPr lang="en-US" sz="2100" dirty="0" err="1">
                <a:highlight>
                  <a:srgbClr val="FFFFFF"/>
                </a:highlight>
              </a:rPr>
              <a:t>SDTimes</a:t>
            </a:r>
            <a:r>
              <a:rPr lang="en-US" sz="2100" dirty="0">
                <a:highlight>
                  <a:srgbClr val="FFFFFF"/>
                </a:highlight>
              </a:rPr>
              <a:t> 100, 2014</a:t>
            </a:r>
          </a:p>
          <a:p>
            <a:pPr marL="914400" lvl="1" indent="-228600" rtl="0">
              <a:lnSpc>
                <a:spcPct val="100000"/>
              </a:lnSpc>
              <a:spcBef>
                <a:spcPts val="0"/>
              </a:spcBef>
            </a:pPr>
            <a:r>
              <a:rPr lang="en-US" sz="2100" dirty="0">
                <a:highlight>
                  <a:srgbClr val="FFFFFF"/>
                </a:highlight>
              </a:rPr>
              <a:t>etc...</a:t>
            </a:r>
          </a:p>
          <a:p>
            <a:pPr marL="457200" lvl="0" indent="-361950" rtl="0">
              <a:lnSpc>
                <a:spcPct val="100000"/>
              </a:lnSpc>
              <a:spcBef>
                <a:spcPts val="0"/>
              </a:spcBef>
              <a:buSzPct val="100000"/>
            </a:pPr>
            <a:r>
              <a:rPr lang="en-US" sz="2100" dirty="0">
                <a:highlight>
                  <a:srgbClr val="FFFFFF"/>
                </a:highlight>
              </a:rPr>
              <a:t>Used by many high profile organizations/companies</a:t>
            </a:r>
          </a:p>
          <a:p>
            <a:pPr marL="457200" lvl="0" indent="0" rtl="0">
              <a:spcBef>
                <a:spcPts val="0"/>
              </a:spcBef>
              <a:buNone/>
            </a:pPr>
            <a:endParaRPr sz="2100" dirty="0">
              <a:highlight>
                <a:srgbClr val="FFFFFF"/>
              </a:highlight>
            </a:endParaRPr>
          </a:p>
          <a:p>
            <a:pPr marL="0" lvl="0" indent="0" rtl="0">
              <a:spcBef>
                <a:spcPts val="0"/>
              </a:spcBef>
              <a:buNone/>
            </a:pPr>
            <a:endParaRPr dirty="0"/>
          </a:p>
        </p:txBody>
      </p:sp>
      <p:sp>
        <p:nvSpPr>
          <p:cNvPr id="276" name="Shape 276"/>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Jenkins</a:t>
            </a:r>
          </a:p>
        </p:txBody>
      </p:sp>
      <p:pic>
        <p:nvPicPr>
          <p:cNvPr id="277" name="Shape 277"/>
          <p:cNvPicPr preferRelativeResize="0"/>
          <p:nvPr/>
        </p:nvPicPr>
        <p:blipFill>
          <a:blip r:embed="rId3">
            <a:alphaModFix/>
          </a:blip>
          <a:stretch>
            <a:fillRect/>
          </a:stretch>
        </p:blipFill>
        <p:spPr>
          <a:xfrm>
            <a:off x="876300" y="4515237"/>
            <a:ext cx="1600200" cy="333375"/>
          </a:xfrm>
          <a:prstGeom prst="rect">
            <a:avLst/>
          </a:prstGeom>
          <a:noFill/>
          <a:ln>
            <a:noFill/>
          </a:ln>
        </p:spPr>
      </p:pic>
      <p:pic>
        <p:nvPicPr>
          <p:cNvPr id="278" name="Shape 278"/>
          <p:cNvPicPr preferRelativeResize="0"/>
          <p:nvPr/>
        </p:nvPicPr>
        <p:blipFill>
          <a:blip r:embed="rId4">
            <a:alphaModFix/>
          </a:blip>
          <a:stretch>
            <a:fillRect/>
          </a:stretch>
        </p:blipFill>
        <p:spPr>
          <a:xfrm>
            <a:off x="2988825" y="4350519"/>
            <a:ext cx="1167449" cy="1151975"/>
          </a:xfrm>
          <a:prstGeom prst="rect">
            <a:avLst/>
          </a:prstGeom>
          <a:noFill/>
          <a:ln>
            <a:noFill/>
          </a:ln>
        </p:spPr>
      </p:pic>
      <p:pic>
        <p:nvPicPr>
          <p:cNvPr id="279" name="Shape 279"/>
          <p:cNvPicPr preferRelativeResize="0"/>
          <p:nvPr/>
        </p:nvPicPr>
        <p:blipFill>
          <a:blip r:embed="rId5">
            <a:alphaModFix/>
          </a:blip>
          <a:stretch>
            <a:fillRect/>
          </a:stretch>
        </p:blipFill>
        <p:spPr>
          <a:xfrm>
            <a:off x="4610600" y="4639894"/>
            <a:ext cx="1441625" cy="573249"/>
          </a:xfrm>
          <a:prstGeom prst="rect">
            <a:avLst/>
          </a:prstGeom>
          <a:noFill/>
          <a:ln>
            <a:noFill/>
          </a:ln>
        </p:spPr>
      </p:pic>
      <p:pic>
        <p:nvPicPr>
          <p:cNvPr id="280" name="Shape 280"/>
          <p:cNvPicPr preferRelativeResize="0"/>
          <p:nvPr/>
        </p:nvPicPr>
        <p:blipFill>
          <a:blip r:embed="rId6">
            <a:alphaModFix/>
          </a:blip>
          <a:stretch>
            <a:fillRect/>
          </a:stretch>
        </p:blipFill>
        <p:spPr>
          <a:xfrm>
            <a:off x="6587950" y="4565825"/>
            <a:ext cx="1167449" cy="1167449"/>
          </a:xfrm>
          <a:prstGeom prst="rect">
            <a:avLst/>
          </a:prstGeom>
          <a:noFill/>
          <a:ln>
            <a:noFill/>
          </a:ln>
        </p:spPr>
      </p:pic>
      <p:pic>
        <p:nvPicPr>
          <p:cNvPr id="281" name="Shape 281"/>
          <p:cNvPicPr preferRelativeResize="0"/>
          <p:nvPr/>
        </p:nvPicPr>
        <p:blipFill>
          <a:blip r:embed="rId7">
            <a:alphaModFix/>
          </a:blip>
          <a:stretch>
            <a:fillRect/>
          </a:stretch>
        </p:blipFill>
        <p:spPr>
          <a:xfrm>
            <a:off x="1064520" y="5155071"/>
            <a:ext cx="1993800" cy="1051750"/>
          </a:xfrm>
          <a:prstGeom prst="rect">
            <a:avLst/>
          </a:prstGeom>
          <a:noFill/>
          <a:ln>
            <a:noFill/>
          </a:ln>
        </p:spPr>
      </p:pic>
      <p:pic>
        <p:nvPicPr>
          <p:cNvPr id="282" name="Shape 282"/>
          <p:cNvPicPr preferRelativeResize="0"/>
          <p:nvPr/>
        </p:nvPicPr>
        <p:blipFill>
          <a:blip r:embed="rId8">
            <a:alphaModFix/>
          </a:blip>
          <a:stretch>
            <a:fillRect/>
          </a:stretch>
        </p:blipFill>
        <p:spPr>
          <a:xfrm>
            <a:off x="4156270" y="5433220"/>
            <a:ext cx="2156400" cy="901099"/>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a:t>The Challenge</a:t>
            </a:r>
          </a:p>
        </p:txBody>
      </p:sp>
      <p:sp>
        <p:nvSpPr>
          <p:cNvPr id="63" name="Shape 63"/>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457200" lvl="0" indent="-228600" rtl="0">
              <a:spcBef>
                <a:spcPts val="0"/>
              </a:spcBef>
            </a:pPr>
            <a:r>
              <a:rPr lang="en-US" dirty="0"/>
              <a:t>As the project grows, complexity grows:</a:t>
            </a:r>
          </a:p>
          <a:p>
            <a:pPr marL="914400" lvl="1" indent="-228600" rtl="0">
              <a:spcBef>
                <a:spcPts val="0"/>
              </a:spcBef>
            </a:pPr>
            <a:r>
              <a:rPr lang="en-US" dirty="0"/>
              <a:t>Physical code size</a:t>
            </a:r>
          </a:p>
          <a:p>
            <a:pPr marL="914400" lvl="1" indent="-228600" rtl="0">
              <a:spcBef>
                <a:spcPts val="0"/>
              </a:spcBef>
            </a:pPr>
            <a:r>
              <a:rPr lang="en-US" dirty="0"/>
              <a:t>Dependencies</a:t>
            </a:r>
          </a:p>
          <a:p>
            <a:pPr marL="914400" lvl="1" indent="-228600" rtl="0">
              <a:spcBef>
                <a:spcPts val="0"/>
              </a:spcBef>
            </a:pPr>
            <a:r>
              <a:rPr lang="en-US" dirty="0"/>
              <a:t>Number of developers</a:t>
            </a:r>
          </a:p>
          <a:p>
            <a:pPr marL="914400" lvl="1" indent="-228600" rtl="0">
              <a:spcBef>
                <a:spcPts val="0"/>
              </a:spcBef>
            </a:pPr>
            <a:r>
              <a:rPr lang="en-US" dirty="0"/>
              <a:t>Package versions</a:t>
            </a:r>
          </a:p>
          <a:p>
            <a:pPr marL="457200" lvl="0" indent="0" rtl="0">
              <a:spcBef>
                <a:spcPts val="0"/>
              </a:spcBef>
              <a:buNone/>
            </a:pPr>
            <a:endParaRPr sz="800" dirty="0"/>
          </a:p>
          <a:p>
            <a:pPr marL="457200" lvl="0" indent="-228600" rtl="0">
              <a:spcBef>
                <a:spcPts val="0"/>
              </a:spcBef>
            </a:pPr>
            <a:r>
              <a:rPr lang="en-US" dirty="0"/>
              <a:t>2</a:t>
            </a:r>
            <a:r>
              <a:rPr lang="en-US" dirty="0" smtClean="0"/>
              <a:t> </a:t>
            </a:r>
            <a:r>
              <a:rPr lang="en-US" dirty="0" err="1"/>
              <a:t>OpenSource</a:t>
            </a:r>
            <a:r>
              <a:rPr lang="en-US" dirty="0"/>
              <a:t> examples that show code complexity:</a:t>
            </a:r>
          </a:p>
          <a:p>
            <a:pPr marL="914400" lvl="1" indent="-228600" rtl="0">
              <a:spcBef>
                <a:spcPts val="0"/>
              </a:spcBef>
            </a:pPr>
            <a:r>
              <a:rPr lang="en-US" dirty="0"/>
              <a:t>ROOT</a:t>
            </a:r>
          </a:p>
          <a:p>
            <a:pPr marL="914400" lvl="1" indent="-228600" rtl="0">
              <a:spcBef>
                <a:spcPts val="0"/>
              </a:spcBef>
            </a:pPr>
            <a:r>
              <a:rPr lang="en-US" dirty="0" smtClean="0"/>
              <a:t>Geant4</a:t>
            </a:r>
            <a:endParaRPr lang="en-US" dirty="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Jenkins - Main page</a:t>
            </a:r>
          </a:p>
        </p:txBody>
      </p:sp>
      <p:sp>
        <p:nvSpPr>
          <p:cNvPr id="288" name="Shape 288"/>
          <p:cNvSpPr txBox="1">
            <a:spLocks noGrp="1"/>
          </p:cNvSpPr>
          <p:nvPr>
            <p:ph type="body" idx="1"/>
          </p:nvPr>
        </p:nvSpPr>
        <p:spPr>
          <a:xfrm>
            <a:off x="460200" y="4819125"/>
            <a:ext cx="9060600" cy="1582499"/>
          </a:xfrm>
          <a:prstGeom prst="rect">
            <a:avLst/>
          </a:prstGeom>
        </p:spPr>
        <p:txBody>
          <a:bodyPr lIns="91425" tIns="91425" rIns="91425" bIns="91425" anchor="t" anchorCtr="0">
            <a:noAutofit/>
          </a:bodyPr>
          <a:lstStyle/>
          <a:p>
            <a:pPr marL="457200" lvl="0" indent="-361950" rtl="0">
              <a:lnSpc>
                <a:spcPct val="100000"/>
              </a:lnSpc>
              <a:spcBef>
                <a:spcPts val="0"/>
              </a:spcBef>
              <a:buSzPct val="100000"/>
            </a:pPr>
            <a:endParaRPr lang="en-US" sz="2100" dirty="0" smtClean="0"/>
          </a:p>
          <a:p>
            <a:pPr marL="457200" lvl="0" indent="-361950" rtl="0">
              <a:lnSpc>
                <a:spcPct val="100000"/>
              </a:lnSpc>
              <a:spcBef>
                <a:spcPts val="0"/>
              </a:spcBef>
              <a:buSzPct val="100000"/>
            </a:pPr>
            <a:r>
              <a:rPr lang="en-US" sz="2100" dirty="0" smtClean="0"/>
              <a:t>Quick </a:t>
            </a:r>
            <a:r>
              <a:rPr lang="en-US" sz="2100" dirty="0"/>
              <a:t>overview of builds</a:t>
            </a:r>
          </a:p>
          <a:p>
            <a:pPr marL="457200" lvl="0" indent="-361950" rtl="0">
              <a:lnSpc>
                <a:spcPct val="100000"/>
              </a:lnSpc>
              <a:spcBef>
                <a:spcPts val="0"/>
              </a:spcBef>
              <a:buSzPct val="100000"/>
            </a:pPr>
            <a:r>
              <a:rPr lang="en-US" sz="2100" dirty="0"/>
              <a:t>“Weather” notification system</a:t>
            </a:r>
          </a:p>
          <a:p>
            <a:pPr marL="457200" lvl="0" indent="-361950" rtl="0">
              <a:lnSpc>
                <a:spcPct val="100000"/>
              </a:lnSpc>
              <a:spcBef>
                <a:spcPts val="0"/>
              </a:spcBef>
              <a:buSzPct val="100000"/>
            </a:pPr>
            <a:r>
              <a:rPr lang="en-US" sz="2100" dirty="0"/>
              <a:t>Everything can be managed through this page</a:t>
            </a:r>
          </a:p>
        </p:txBody>
      </p:sp>
      <p:grpSp>
        <p:nvGrpSpPr>
          <p:cNvPr id="289" name="Shape 289"/>
          <p:cNvGrpSpPr/>
          <p:nvPr/>
        </p:nvGrpSpPr>
        <p:grpSpPr>
          <a:xfrm>
            <a:off x="395458" y="1552274"/>
            <a:ext cx="9190090" cy="3405780"/>
            <a:chOff x="23172" y="1948275"/>
            <a:chExt cx="10682424" cy="3743849"/>
          </a:xfrm>
        </p:grpSpPr>
        <p:pic>
          <p:nvPicPr>
            <p:cNvPr id="290" name="Shape 290"/>
            <p:cNvPicPr preferRelativeResize="0"/>
            <p:nvPr/>
          </p:nvPicPr>
          <p:blipFill rotWithShape="1">
            <a:blip r:embed="rId3">
              <a:alphaModFix/>
            </a:blip>
            <a:srcRect r="86173"/>
            <a:stretch/>
          </p:blipFill>
          <p:spPr>
            <a:xfrm>
              <a:off x="23172" y="1948275"/>
              <a:ext cx="1621822" cy="3743849"/>
            </a:xfrm>
            <a:prstGeom prst="rect">
              <a:avLst/>
            </a:prstGeom>
            <a:noFill/>
            <a:ln>
              <a:noFill/>
            </a:ln>
          </p:spPr>
        </p:pic>
        <p:pic>
          <p:nvPicPr>
            <p:cNvPr id="291" name="Shape 291"/>
            <p:cNvPicPr preferRelativeResize="0"/>
            <p:nvPr/>
          </p:nvPicPr>
          <p:blipFill rotWithShape="1">
            <a:blip r:embed="rId3">
              <a:alphaModFix/>
            </a:blip>
            <a:srcRect l="20529" r="2232"/>
            <a:stretch/>
          </p:blipFill>
          <p:spPr>
            <a:xfrm>
              <a:off x="1645000" y="1948275"/>
              <a:ext cx="9060597" cy="3743849"/>
            </a:xfrm>
            <a:prstGeom prst="rect">
              <a:avLst/>
            </a:prstGeom>
            <a:noFill/>
            <a:ln>
              <a:noFill/>
            </a:ln>
          </p:spPr>
        </p:pic>
      </p:grpSp>
      <p:sp>
        <p:nvSpPr>
          <p:cNvPr id="292" name="Shape 292"/>
          <p:cNvSpPr txBox="1"/>
          <p:nvPr/>
        </p:nvSpPr>
        <p:spPr>
          <a:xfrm>
            <a:off x="8733600" y="6271150"/>
            <a:ext cx="920400" cy="356700"/>
          </a:xfrm>
          <a:prstGeom prst="rect">
            <a:avLst/>
          </a:prstGeom>
          <a:noFill/>
          <a:ln>
            <a:noFill/>
          </a:ln>
        </p:spPr>
        <p:txBody>
          <a:bodyPr lIns="91425" tIns="91425" rIns="91425" bIns="91425" anchor="t" anchorCtr="0">
            <a:noAutofit/>
          </a:bodyPr>
          <a:lstStyle/>
          <a:p>
            <a:pPr lvl="0">
              <a:spcBef>
                <a:spcPts val="0"/>
              </a:spcBef>
              <a:buNone/>
            </a:pPr>
            <a:r>
              <a:rPr lang="en-US"/>
              <a:t>(Demo)</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Jenkins - Example</a:t>
            </a:r>
          </a:p>
        </p:txBody>
      </p:sp>
      <p:pic>
        <p:nvPicPr>
          <p:cNvPr id="298" name="Shape 298"/>
          <p:cNvPicPr preferRelativeResize="0"/>
          <p:nvPr/>
        </p:nvPicPr>
        <p:blipFill>
          <a:blip r:embed="rId3">
            <a:alphaModFix/>
          </a:blip>
          <a:stretch>
            <a:fillRect/>
          </a:stretch>
        </p:blipFill>
        <p:spPr>
          <a:xfrm>
            <a:off x="1287223" y="2113325"/>
            <a:ext cx="7331547" cy="1080149"/>
          </a:xfrm>
          <a:prstGeom prst="rect">
            <a:avLst/>
          </a:prstGeom>
          <a:noFill/>
          <a:ln>
            <a:noFill/>
          </a:ln>
        </p:spPr>
      </p:pic>
      <p:pic>
        <p:nvPicPr>
          <p:cNvPr id="299" name="Shape 299"/>
          <p:cNvPicPr preferRelativeResize="0"/>
          <p:nvPr/>
        </p:nvPicPr>
        <p:blipFill>
          <a:blip r:embed="rId4">
            <a:alphaModFix/>
          </a:blip>
          <a:stretch>
            <a:fillRect/>
          </a:stretch>
        </p:blipFill>
        <p:spPr>
          <a:xfrm>
            <a:off x="2929150" y="4984875"/>
            <a:ext cx="4047695" cy="1485176"/>
          </a:xfrm>
          <a:prstGeom prst="rect">
            <a:avLst/>
          </a:prstGeom>
          <a:noFill/>
          <a:ln>
            <a:noFill/>
          </a:ln>
        </p:spPr>
      </p:pic>
      <p:pic>
        <p:nvPicPr>
          <p:cNvPr id="300" name="Shape 300"/>
          <p:cNvPicPr preferRelativeResize="0"/>
          <p:nvPr/>
        </p:nvPicPr>
        <p:blipFill>
          <a:blip r:embed="rId5">
            <a:alphaModFix/>
          </a:blip>
          <a:stretch>
            <a:fillRect/>
          </a:stretch>
        </p:blipFill>
        <p:spPr>
          <a:xfrm>
            <a:off x="1589349" y="3193475"/>
            <a:ext cx="6626454" cy="1550575"/>
          </a:xfrm>
          <a:prstGeom prst="rect">
            <a:avLst/>
          </a:prstGeom>
          <a:noFill/>
          <a:ln>
            <a:noFill/>
          </a:ln>
        </p:spPr>
      </p:pic>
      <p:pic>
        <p:nvPicPr>
          <p:cNvPr id="301" name="Shape 301"/>
          <p:cNvPicPr preferRelativeResize="0"/>
          <p:nvPr/>
        </p:nvPicPr>
        <p:blipFill>
          <a:blip r:embed="rId6">
            <a:alphaModFix/>
          </a:blip>
          <a:stretch>
            <a:fillRect/>
          </a:stretch>
        </p:blipFill>
        <p:spPr>
          <a:xfrm>
            <a:off x="3057882" y="1286150"/>
            <a:ext cx="3790232" cy="977350"/>
          </a:xfrm>
          <a:prstGeom prst="rect">
            <a:avLst/>
          </a:prstGeom>
          <a:noFill/>
          <a:ln>
            <a:noFill/>
          </a:ln>
        </p:spPr>
      </p:pic>
      <p:sp>
        <p:nvSpPr>
          <p:cNvPr id="302" name="Shape 302"/>
          <p:cNvSpPr txBox="1"/>
          <p:nvPr/>
        </p:nvSpPr>
        <p:spPr>
          <a:xfrm>
            <a:off x="8733600" y="6271150"/>
            <a:ext cx="920400" cy="356700"/>
          </a:xfrm>
          <a:prstGeom prst="rect">
            <a:avLst/>
          </a:prstGeom>
          <a:noFill/>
          <a:ln>
            <a:noFill/>
          </a:ln>
        </p:spPr>
        <p:txBody>
          <a:bodyPr lIns="91425" tIns="91425" rIns="91425" bIns="91425" anchor="t" anchorCtr="0">
            <a:noAutofit/>
          </a:bodyPr>
          <a:lstStyle/>
          <a:p>
            <a:pPr lvl="0" rtl="0">
              <a:spcBef>
                <a:spcPts val="0"/>
              </a:spcBef>
              <a:buNone/>
            </a:pPr>
            <a:r>
              <a:rPr lang="en-US"/>
              <a:t>(Demo)</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Jenkins - Example</a:t>
            </a:r>
          </a:p>
        </p:txBody>
      </p:sp>
      <p:pic>
        <p:nvPicPr>
          <p:cNvPr id="308" name="Shape 308"/>
          <p:cNvPicPr preferRelativeResize="0"/>
          <p:nvPr/>
        </p:nvPicPr>
        <p:blipFill>
          <a:blip r:embed="rId3">
            <a:alphaModFix/>
          </a:blip>
          <a:stretch>
            <a:fillRect/>
          </a:stretch>
        </p:blipFill>
        <p:spPr>
          <a:xfrm>
            <a:off x="1226424" y="1735800"/>
            <a:ext cx="6954769" cy="4143475"/>
          </a:xfrm>
          <a:prstGeom prst="rect">
            <a:avLst/>
          </a:prstGeom>
          <a:noFill/>
          <a:ln>
            <a:noFill/>
          </a:ln>
        </p:spPr>
      </p:pic>
      <p:sp>
        <p:nvSpPr>
          <p:cNvPr id="309" name="Shape 309"/>
          <p:cNvSpPr/>
          <p:nvPr/>
        </p:nvSpPr>
        <p:spPr>
          <a:xfrm>
            <a:off x="2161550" y="2417000"/>
            <a:ext cx="6019500" cy="540299"/>
          </a:xfrm>
          <a:prstGeom prst="rect">
            <a:avLst/>
          </a:prstGeom>
          <a:noFill/>
          <a:ln w="9525" cap="flat" cmpd="sng">
            <a:solidFill>
              <a:srgbClr val="98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10" name="Shape 310"/>
          <p:cNvSpPr txBox="1"/>
          <p:nvPr/>
        </p:nvSpPr>
        <p:spPr>
          <a:xfrm>
            <a:off x="5423525" y="1463950"/>
            <a:ext cx="4116900" cy="412800"/>
          </a:xfrm>
          <a:prstGeom prst="rect">
            <a:avLst/>
          </a:prstGeom>
          <a:noFill/>
          <a:ln>
            <a:noFill/>
          </a:ln>
        </p:spPr>
        <p:txBody>
          <a:bodyPr lIns="91425" tIns="91425" rIns="91425" bIns="91425" anchor="t" anchorCtr="0">
            <a:noAutofit/>
          </a:bodyPr>
          <a:lstStyle/>
          <a:p>
            <a:pPr lvl="0">
              <a:spcBef>
                <a:spcPts val="0"/>
              </a:spcBef>
              <a:buNone/>
            </a:pPr>
            <a:r>
              <a:rPr lang="en-US" sz="1900"/>
              <a:t>(Should be in a script, in the project)</a:t>
            </a:r>
          </a:p>
        </p:txBody>
      </p:sp>
      <p:cxnSp>
        <p:nvCxnSpPr>
          <p:cNvPr id="311" name="Shape 311"/>
          <p:cNvCxnSpPr>
            <a:endCxn id="310" idx="2"/>
          </p:cNvCxnSpPr>
          <p:nvPr/>
        </p:nvCxnSpPr>
        <p:spPr>
          <a:xfrm rot="10800000" flipH="1">
            <a:off x="6563375" y="1876750"/>
            <a:ext cx="918600" cy="550200"/>
          </a:xfrm>
          <a:prstGeom prst="straightConnector1">
            <a:avLst/>
          </a:prstGeom>
          <a:noFill/>
          <a:ln w="9525" cap="flat" cmpd="sng">
            <a:solidFill>
              <a:srgbClr val="980000"/>
            </a:solidFill>
            <a:prstDash val="solid"/>
            <a:round/>
            <a:headEnd type="none" w="lg" len="lg"/>
            <a:tailEnd type="none" w="lg" len="lg"/>
          </a:ln>
        </p:spPr>
      </p:cxnSp>
      <p:cxnSp>
        <p:nvCxnSpPr>
          <p:cNvPr id="312" name="Shape 312"/>
          <p:cNvCxnSpPr/>
          <p:nvPr/>
        </p:nvCxnSpPr>
        <p:spPr>
          <a:xfrm>
            <a:off x="1041475" y="2977050"/>
            <a:ext cx="1493399" cy="0"/>
          </a:xfrm>
          <a:prstGeom prst="straightConnector1">
            <a:avLst/>
          </a:prstGeom>
          <a:noFill/>
          <a:ln w="19050" cap="flat" cmpd="sng">
            <a:solidFill>
              <a:srgbClr val="38761D"/>
            </a:solidFill>
            <a:prstDash val="solid"/>
            <a:round/>
            <a:headEnd type="none" w="lg" len="lg"/>
            <a:tailEnd type="triangle" w="lg" len="lg"/>
          </a:ln>
        </p:spPr>
      </p:cxnSp>
      <p:sp>
        <p:nvSpPr>
          <p:cNvPr id="313" name="Shape 313"/>
          <p:cNvSpPr txBox="1"/>
          <p:nvPr/>
        </p:nvSpPr>
        <p:spPr>
          <a:xfrm>
            <a:off x="280150" y="2996800"/>
            <a:ext cx="1272300" cy="1542300"/>
          </a:xfrm>
          <a:prstGeom prst="rect">
            <a:avLst/>
          </a:prstGeom>
          <a:noFill/>
          <a:ln>
            <a:noFill/>
          </a:ln>
        </p:spPr>
        <p:txBody>
          <a:bodyPr lIns="91425" tIns="91425" rIns="91425" bIns="91425" anchor="t" anchorCtr="0">
            <a:noAutofit/>
          </a:bodyPr>
          <a:lstStyle/>
          <a:p>
            <a:pPr lvl="0" rtl="0">
              <a:spcBef>
                <a:spcPts val="0"/>
              </a:spcBef>
              <a:buNone/>
            </a:pPr>
            <a:r>
              <a:rPr lang="en-US" sz="1900">
                <a:solidFill>
                  <a:srgbClr val="38761D"/>
                </a:solidFill>
              </a:rPr>
              <a:t>Testing scripts can be added here</a:t>
            </a:r>
          </a:p>
        </p:txBody>
      </p:sp>
      <p:sp>
        <p:nvSpPr>
          <p:cNvPr id="314" name="Shape 314"/>
          <p:cNvSpPr txBox="1"/>
          <p:nvPr/>
        </p:nvSpPr>
        <p:spPr>
          <a:xfrm>
            <a:off x="8733600" y="6271150"/>
            <a:ext cx="920400" cy="356700"/>
          </a:xfrm>
          <a:prstGeom prst="rect">
            <a:avLst/>
          </a:prstGeom>
          <a:noFill/>
          <a:ln>
            <a:noFill/>
          </a:ln>
        </p:spPr>
        <p:txBody>
          <a:bodyPr lIns="91425" tIns="91425" rIns="91425" bIns="91425" anchor="t" anchorCtr="0">
            <a:noAutofit/>
          </a:bodyPr>
          <a:lstStyle/>
          <a:p>
            <a:pPr lvl="0" rtl="0">
              <a:spcBef>
                <a:spcPts val="0"/>
              </a:spcBef>
              <a:buNone/>
            </a:pPr>
            <a:r>
              <a:rPr lang="en-US"/>
              <a:t>(Demo)</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dirty="0" err="1" smtClean="0"/>
              <a:t>Buildbot</a:t>
            </a:r>
            <a:endParaRPr lang="en-US" sz="3200" dirty="0"/>
          </a:p>
        </p:txBody>
      </p:sp>
      <p:pic>
        <p:nvPicPr>
          <p:cNvPr id="320" name="Shape 320"/>
          <p:cNvPicPr preferRelativeResize="0"/>
          <p:nvPr/>
        </p:nvPicPr>
        <p:blipFill>
          <a:blip r:embed="rId3">
            <a:alphaModFix/>
          </a:blip>
          <a:stretch>
            <a:fillRect/>
          </a:stretch>
        </p:blipFill>
        <p:spPr>
          <a:xfrm>
            <a:off x="2475995" y="249957"/>
            <a:ext cx="1311874" cy="1311874"/>
          </a:xfrm>
          <a:prstGeom prst="rect">
            <a:avLst/>
          </a:prstGeom>
          <a:noFill/>
          <a:ln>
            <a:noFill/>
          </a:ln>
        </p:spPr>
      </p:pic>
      <p:sp>
        <p:nvSpPr>
          <p:cNvPr id="321" name="Shape 321"/>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457200" lvl="0" indent="-228600" rtl="0">
              <a:lnSpc>
                <a:spcPct val="100000"/>
              </a:lnSpc>
              <a:spcBef>
                <a:spcPts val="0"/>
              </a:spcBef>
            </a:pPr>
            <a:r>
              <a:rPr lang="en-US" dirty="0"/>
              <a:t>Written in </a:t>
            </a:r>
            <a:r>
              <a:rPr lang="en-US" dirty="0">
                <a:solidFill>
                  <a:srgbClr val="980000"/>
                </a:solidFill>
              </a:rPr>
              <a:t>Python</a:t>
            </a:r>
            <a:r>
              <a:rPr lang="en-US" dirty="0"/>
              <a:t>, on top of Twisted libraries</a:t>
            </a:r>
          </a:p>
          <a:p>
            <a:pPr marL="914400" lvl="1" indent="-228600" rtl="0">
              <a:lnSpc>
                <a:spcPct val="100000"/>
              </a:lnSpc>
              <a:spcBef>
                <a:spcPts val="0"/>
              </a:spcBef>
            </a:pPr>
            <a:r>
              <a:rPr lang="en-US" dirty="0"/>
              <a:t>Twisted = an event driven network program framework</a:t>
            </a:r>
          </a:p>
          <a:p>
            <a:pPr marL="914400" lvl="1" indent="-228600" rtl="0">
              <a:lnSpc>
                <a:spcPct val="100000"/>
              </a:lnSpc>
              <a:spcBef>
                <a:spcPts val="0"/>
              </a:spcBef>
              <a:buClr>
                <a:srgbClr val="980000"/>
              </a:buClr>
            </a:pPr>
            <a:r>
              <a:rPr lang="en-US" u="sng" dirty="0">
                <a:solidFill>
                  <a:srgbClr val="980000"/>
                </a:solidFill>
              </a:rPr>
              <a:t>Heavily configurable!</a:t>
            </a:r>
          </a:p>
          <a:p>
            <a:pPr marL="457200" lvl="0" indent="-228600" rtl="0">
              <a:lnSpc>
                <a:spcPct val="100000"/>
              </a:lnSpc>
              <a:spcBef>
                <a:spcPts val="0"/>
              </a:spcBef>
            </a:pPr>
            <a:r>
              <a:rPr lang="en-US" dirty="0"/>
              <a:t>Really more of a CI framework as opposed to a CI program</a:t>
            </a:r>
          </a:p>
          <a:p>
            <a:pPr marL="457200" lvl="0" indent="-228600" rtl="0">
              <a:lnSpc>
                <a:spcPct val="100000"/>
              </a:lnSpc>
              <a:spcBef>
                <a:spcPts val="0"/>
              </a:spcBef>
            </a:pPr>
            <a:r>
              <a:rPr lang="en-US" dirty="0"/>
              <a:t>Heavily focused around </a:t>
            </a:r>
            <a:r>
              <a:rPr lang="en-US" dirty="0" err="1"/>
              <a:t>buildslaves</a:t>
            </a:r>
            <a:endParaRPr lang="en-US" dirty="0"/>
          </a:p>
          <a:p>
            <a:pPr marL="914400" lvl="1" indent="-228600" rtl="0">
              <a:lnSpc>
                <a:spcPct val="100000"/>
              </a:lnSpc>
              <a:spcBef>
                <a:spcPts val="0"/>
              </a:spcBef>
            </a:pPr>
            <a:r>
              <a:rPr lang="en-US" dirty="0"/>
              <a:t>Designed to require minimal setup</a:t>
            </a:r>
          </a:p>
          <a:p>
            <a:pPr marL="457200" lvl="0" indent="-228600" rtl="0">
              <a:lnSpc>
                <a:spcPct val="100000"/>
              </a:lnSpc>
              <a:spcBef>
                <a:spcPts val="0"/>
              </a:spcBef>
            </a:pPr>
            <a:r>
              <a:rPr lang="en-US" dirty="0"/>
              <a:t>GUI is an html “Waterfall”</a:t>
            </a:r>
          </a:p>
          <a:p>
            <a:pPr marL="914400" lvl="1" indent="-228600" rtl="0">
              <a:lnSpc>
                <a:spcPct val="100000"/>
              </a:lnSpc>
              <a:spcBef>
                <a:spcPts val="0"/>
              </a:spcBef>
            </a:pPr>
            <a:r>
              <a:rPr lang="en-US" dirty="0"/>
              <a:t>Can control builds from this page, but there are limitations</a:t>
            </a:r>
          </a:p>
          <a:p>
            <a:pPr marL="0" lvl="0" indent="0" rtl="0">
              <a:spcBef>
                <a:spcPts val="0"/>
              </a:spcBef>
              <a:buNone/>
            </a:pPr>
            <a:endParaRPr dirty="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Shape 326"/>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dirty="0" err="1" smtClean="0"/>
              <a:t>Buildbot</a:t>
            </a:r>
            <a:endParaRPr lang="en-US" sz="3200" dirty="0"/>
          </a:p>
        </p:txBody>
      </p:sp>
      <p:sp>
        <p:nvSpPr>
          <p:cNvPr id="327" name="Shape 327"/>
          <p:cNvSpPr txBox="1">
            <a:spLocks noGrp="1"/>
          </p:cNvSpPr>
          <p:nvPr>
            <p:ph type="body" idx="1"/>
          </p:nvPr>
        </p:nvSpPr>
        <p:spPr>
          <a:xfrm>
            <a:off x="460200" y="1562565"/>
            <a:ext cx="9060600" cy="4839000"/>
          </a:xfrm>
          <a:prstGeom prst="rect">
            <a:avLst/>
          </a:prstGeom>
        </p:spPr>
        <p:txBody>
          <a:bodyPr lIns="91425" tIns="91425" rIns="91425" bIns="91425" anchor="t" anchorCtr="0">
            <a:noAutofit/>
          </a:bodyPr>
          <a:lstStyle/>
          <a:p>
            <a:pPr marL="457200" lvl="0" indent="-228600" rtl="0">
              <a:spcBef>
                <a:spcPts val="0"/>
              </a:spcBef>
            </a:pPr>
            <a:r>
              <a:rPr lang="en-US" dirty="0"/>
              <a:t>Also has a lot of high profile Organizations/companies</a:t>
            </a:r>
          </a:p>
          <a:p>
            <a:pPr marL="0" lvl="0" indent="0" rtl="0">
              <a:spcBef>
                <a:spcPts val="0"/>
              </a:spcBef>
              <a:buNone/>
            </a:pPr>
            <a:endParaRPr dirty="0"/>
          </a:p>
          <a:p>
            <a:pPr marL="0" lvl="0" indent="0" rtl="0">
              <a:spcBef>
                <a:spcPts val="0"/>
              </a:spcBef>
              <a:buNone/>
            </a:pPr>
            <a:endParaRPr dirty="0"/>
          </a:p>
          <a:p>
            <a:pPr marL="0" lvl="0" indent="0" rtl="0">
              <a:spcBef>
                <a:spcPts val="0"/>
              </a:spcBef>
              <a:buNone/>
            </a:pPr>
            <a:endParaRPr dirty="0"/>
          </a:p>
          <a:p>
            <a:pPr marL="0" lvl="0" indent="0" rtl="0">
              <a:spcBef>
                <a:spcPts val="0"/>
              </a:spcBef>
              <a:buNone/>
            </a:pPr>
            <a:endParaRPr dirty="0"/>
          </a:p>
          <a:p>
            <a:pPr marL="0" lvl="0" indent="0" rtl="0">
              <a:spcBef>
                <a:spcPts val="0"/>
              </a:spcBef>
              <a:buNone/>
            </a:pPr>
            <a:endParaRPr dirty="0"/>
          </a:p>
          <a:p>
            <a:pPr marL="0" lvl="0" indent="0" rtl="0">
              <a:spcBef>
                <a:spcPts val="0"/>
              </a:spcBef>
              <a:buNone/>
            </a:pPr>
            <a:r>
              <a:rPr lang="en-US" dirty="0"/>
              <a:t>	</a:t>
            </a:r>
          </a:p>
        </p:txBody>
      </p:sp>
      <p:pic>
        <p:nvPicPr>
          <p:cNvPr id="328" name="Shape 328"/>
          <p:cNvPicPr preferRelativeResize="0"/>
          <p:nvPr/>
        </p:nvPicPr>
        <p:blipFill>
          <a:blip r:embed="rId3">
            <a:alphaModFix/>
          </a:blip>
          <a:stretch>
            <a:fillRect/>
          </a:stretch>
        </p:blipFill>
        <p:spPr>
          <a:xfrm>
            <a:off x="1370046" y="3551924"/>
            <a:ext cx="1368125" cy="1520149"/>
          </a:xfrm>
          <a:prstGeom prst="rect">
            <a:avLst/>
          </a:prstGeom>
          <a:noFill/>
          <a:ln>
            <a:noFill/>
          </a:ln>
        </p:spPr>
      </p:pic>
      <p:pic>
        <p:nvPicPr>
          <p:cNvPr id="329" name="Shape 329"/>
          <p:cNvPicPr preferRelativeResize="0"/>
          <p:nvPr/>
        </p:nvPicPr>
        <p:blipFill>
          <a:blip r:embed="rId4">
            <a:alphaModFix/>
          </a:blip>
          <a:stretch>
            <a:fillRect/>
          </a:stretch>
        </p:blipFill>
        <p:spPr>
          <a:xfrm>
            <a:off x="3102829" y="2502243"/>
            <a:ext cx="1205125" cy="1022399"/>
          </a:xfrm>
          <a:prstGeom prst="rect">
            <a:avLst/>
          </a:prstGeom>
          <a:noFill/>
          <a:ln>
            <a:noFill/>
          </a:ln>
        </p:spPr>
      </p:pic>
      <p:pic>
        <p:nvPicPr>
          <p:cNvPr id="330" name="Shape 330"/>
          <p:cNvPicPr preferRelativeResize="0"/>
          <p:nvPr/>
        </p:nvPicPr>
        <p:blipFill>
          <a:blip r:embed="rId5">
            <a:alphaModFix/>
          </a:blip>
          <a:stretch>
            <a:fillRect/>
          </a:stretch>
        </p:blipFill>
        <p:spPr>
          <a:xfrm>
            <a:off x="4307954" y="4216411"/>
            <a:ext cx="1180699" cy="1180699"/>
          </a:xfrm>
          <a:prstGeom prst="rect">
            <a:avLst/>
          </a:prstGeom>
          <a:noFill/>
          <a:ln>
            <a:noFill/>
          </a:ln>
        </p:spPr>
      </p:pic>
      <p:pic>
        <p:nvPicPr>
          <p:cNvPr id="331" name="Shape 331"/>
          <p:cNvPicPr preferRelativeResize="0"/>
          <p:nvPr/>
        </p:nvPicPr>
        <p:blipFill>
          <a:blip r:embed="rId6">
            <a:alphaModFix/>
          </a:blip>
          <a:stretch>
            <a:fillRect/>
          </a:stretch>
        </p:blipFill>
        <p:spPr>
          <a:xfrm>
            <a:off x="5796737" y="2502242"/>
            <a:ext cx="1022400" cy="1022400"/>
          </a:xfrm>
          <a:prstGeom prst="rect">
            <a:avLst/>
          </a:prstGeom>
          <a:noFill/>
          <a:ln>
            <a:noFill/>
          </a:ln>
        </p:spPr>
      </p:pic>
      <p:pic>
        <p:nvPicPr>
          <p:cNvPr id="332" name="Shape 332"/>
          <p:cNvPicPr preferRelativeResize="0"/>
          <p:nvPr/>
        </p:nvPicPr>
        <p:blipFill>
          <a:blip r:embed="rId7">
            <a:alphaModFix/>
          </a:blip>
          <a:stretch>
            <a:fillRect/>
          </a:stretch>
        </p:blipFill>
        <p:spPr>
          <a:xfrm>
            <a:off x="7719139" y="3703454"/>
            <a:ext cx="1127499" cy="1586824"/>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Shape 337"/>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dirty="0" err="1" smtClean="0"/>
              <a:t>Buildbot</a:t>
            </a:r>
            <a:r>
              <a:rPr lang="en-US" sz="3200" dirty="0" smtClean="0"/>
              <a:t> </a:t>
            </a:r>
            <a:r>
              <a:rPr lang="en-US" sz="3200" dirty="0"/>
              <a:t>- </a:t>
            </a:r>
            <a:r>
              <a:rPr lang="en-US" sz="3200" dirty="0" err="1"/>
              <a:t>master.cfg</a:t>
            </a:r>
            <a:endParaRPr lang="en-US" sz="3200" dirty="0"/>
          </a:p>
        </p:txBody>
      </p:sp>
      <p:sp>
        <p:nvSpPr>
          <p:cNvPr id="338" name="Shape 338"/>
          <p:cNvSpPr txBox="1">
            <a:spLocks noGrp="1"/>
          </p:cNvSpPr>
          <p:nvPr>
            <p:ph type="body" idx="1"/>
          </p:nvPr>
        </p:nvSpPr>
        <p:spPr>
          <a:xfrm>
            <a:off x="460200" y="1562575"/>
            <a:ext cx="9073800" cy="4839000"/>
          </a:xfrm>
          <a:prstGeom prst="rect">
            <a:avLst/>
          </a:prstGeom>
        </p:spPr>
        <p:txBody>
          <a:bodyPr lIns="91425" tIns="91425" rIns="91425" bIns="91425" anchor="ctr" anchorCtr="0">
            <a:noAutofit/>
          </a:bodyPr>
          <a:lstStyle/>
          <a:p>
            <a:pPr marL="457200" lvl="0" indent="-374650" rtl="0">
              <a:spcBef>
                <a:spcPts val="0"/>
              </a:spcBef>
              <a:buSzPct val="100000"/>
            </a:pPr>
            <a:r>
              <a:rPr lang="en-US" dirty="0"/>
              <a:t>Everything specified in this </a:t>
            </a:r>
            <a:r>
              <a:rPr lang="en-US" dirty="0">
                <a:solidFill>
                  <a:srgbClr val="980000"/>
                </a:solidFill>
              </a:rPr>
              <a:t>Python file</a:t>
            </a:r>
          </a:p>
          <a:p>
            <a:pPr marL="914400" lvl="1" indent="-374650" rtl="0">
              <a:spcBef>
                <a:spcPts val="0"/>
              </a:spcBef>
              <a:buSzPct val="100000"/>
            </a:pPr>
            <a:r>
              <a:rPr lang="en-US" dirty="0" err="1"/>
              <a:t>Buildslaves</a:t>
            </a:r>
            <a:endParaRPr lang="en-US" dirty="0"/>
          </a:p>
          <a:p>
            <a:pPr marL="914400" lvl="1" indent="-374650" rtl="0">
              <a:spcBef>
                <a:spcPts val="0"/>
              </a:spcBef>
              <a:buSzPct val="100000"/>
            </a:pPr>
            <a:r>
              <a:rPr lang="en-US" dirty="0"/>
              <a:t>Schedulers</a:t>
            </a:r>
          </a:p>
          <a:p>
            <a:pPr marL="914400" lvl="1" indent="-374650" rtl="0">
              <a:spcBef>
                <a:spcPts val="0"/>
              </a:spcBef>
              <a:buSzPct val="100000"/>
            </a:pPr>
            <a:r>
              <a:rPr lang="en-US" dirty="0"/>
              <a:t>Builders</a:t>
            </a:r>
          </a:p>
          <a:p>
            <a:pPr marL="914400" lvl="1" indent="-374650" rtl="0">
              <a:spcBef>
                <a:spcPts val="0"/>
              </a:spcBef>
              <a:buSzPct val="100000"/>
            </a:pPr>
            <a:r>
              <a:rPr lang="en-US" dirty="0"/>
              <a:t>Status targets</a:t>
            </a:r>
          </a:p>
          <a:p>
            <a:pPr marL="457200" lvl="0" indent="-374650" rtl="0">
              <a:spcBef>
                <a:spcPts val="0"/>
              </a:spcBef>
              <a:buSzPct val="100000"/>
            </a:pPr>
            <a:r>
              <a:rPr lang="en-US" dirty="0"/>
              <a:t>A dictionary that </a:t>
            </a:r>
            <a:r>
              <a:rPr lang="en-US" dirty="0" err="1"/>
              <a:t>B</a:t>
            </a:r>
            <a:r>
              <a:rPr lang="en-US" dirty="0" err="1" smtClean="0"/>
              <a:t>uildbot</a:t>
            </a:r>
            <a:r>
              <a:rPr lang="en-US" dirty="0" smtClean="0"/>
              <a:t> </a:t>
            </a:r>
            <a:r>
              <a:rPr lang="en-US" dirty="0"/>
              <a:t>knows how to handle</a:t>
            </a:r>
          </a:p>
          <a:p>
            <a:pPr marL="914400" lvl="1" indent="-374650" rtl="0">
              <a:spcBef>
                <a:spcPts val="0"/>
              </a:spcBef>
              <a:buSzPct val="100000"/>
            </a:pPr>
            <a:r>
              <a:rPr lang="en-US" dirty="0"/>
              <a:t>How you create that dictionary is up to you!</a:t>
            </a:r>
          </a:p>
          <a:p>
            <a:pPr marL="457200" lvl="0" indent="-374650" rtl="0">
              <a:spcBef>
                <a:spcPts val="0"/>
              </a:spcBef>
              <a:buSzPct val="100000"/>
            </a:pPr>
            <a:r>
              <a:rPr lang="en-US" dirty="0"/>
              <a:t>Initially launch </a:t>
            </a:r>
            <a:r>
              <a:rPr lang="en-US" dirty="0" err="1"/>
              <a:t>B</a:t>
            </a:r>
            <a:r>
              <a:rPr lang="en-US" dirty="0" err="1" smtClean="0"/>
              <a:t>uildbot</a:t>
            </a:r>
            <a:r>
              <a:rPr lang="en-US" dirty="0" smtClean="0"/>
              <a:t> </a:t>
            </a:r>
            <a:r>
              <a:rPr lang="en-US" dirty="0"/>
              <a:t>daemon from command line</a:t>
            </a:r>
          </a:p>
          <a:p>
            <a:pPr marL="0" lvl="0" indent="0" rtl="0">
              <a:spcBef>
                <a:spcPts val="0"/>
              </a:spcBef>
              <a:buNone/>
            </a:pPr>
            <a:endParaRPr dirty="0"/>
          </a:p>
        </p:txBody>
      </p:sp>
      <p:sp>
        <p:nvSpPr>
          <p:cNvPr id="339" name="Shape 339"/>
          <p:cNvSpPr/>
          <p:nvPr/>
        </p:nvSpPr>
        <p:spPr>
          <a:xfrm>
            <a:off x="6494075" y="1920003"/>
            <a:ext cx="3329699" cy="2078100"/>
          </a:xfrm>
          <a:prstGeom prst="roundRect">
            <a:avLst>
              <a:gd name="adj" fmla="val 16667"/>
            </a:avLst>
          </a:prstGeom>
          <a:solidFill>
            <a:srgbClr val="A4C2F4"/>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US" sz="1900"/>
              <a:t>c = BuildmasterConfig = { }</a:t>
            </a:r>
          </a:p>
          <a:p>
            <a:pPr lvl="0" rtl="0">
              <a:spcBef>
                <a:spcPts val="0"/>
              </a:spcBef>
              <a:buNone/>
            </a:pPr>
            <a:r>
              <a:rPr lang="en-US" sz="1900"/>
              <a:t>c [ ‘slaves’ ] = [ ... ]</a:t>
            </a:r>
          </a:p>
          <a:p>
            <a:pPr lvl="0" rtl="0">
              <a:spcBef>
                <a:spcPts val="0"/>
              </a:spcBef>
              <a:buNone/>
            </a:pPr>
            <a:r>
              <a:rPr lang="en-US" sz="1900"/>
              <a:t>c [ ‘schedulers’ ] = [ ... ]</a:t>
            </a:r>
          </a:p>
          <a:p>
            <a:pPr lvl="0" rtl="0">
              <a:spcBef>
                <a:spcPts val="0"/>
              </a:spcBef>
              <a:buNone/>
            </a:pPr>
            <a:r>
              <a:rPr lang="en-US" sz="1900"/>
              <a:t>c [ ‘builders’ ] = [ ... ]</a:t>
            </a:r>
          </a:p>
          <a:p>
            <a:pPr lvl="0" rtl="0">
              <a:spcBef>
                <a:spcPts val="0"/>
              </a:spcBef>
              <a:buNone/>
            </a:pPr>
            <a:r>
              <a:rPr lang="en-US" sz="1900"/>
              <a:t>c [ ‘status’ ] = [ … ]</a:t>
            </a:r>
          </a:p>
          <a:p>
            <a:pPr lvl="0">
              <a:spcBef>
                <a:spcPts val="0"/>
              </a:spcBef>
              <a:buNone/>
            </a:pPr>
            <a:r>
              <a:rPr lang="en-US" sz="1900"/>
              <a:t>...</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Shape 344"/>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BuildBot - Example</a:t>
            </a:r>
          </a:p>
        </p:txBody>
      </p:sp>
      <p:grpSp>
        <p:nvGrpSpPr>
          <p:cNvPr id="345" name="Shape 345"/>
          <p:cNvGrpSpPr/>
          <p:nvPr/>
        </p:nvGrpSpPr>
        <p:grpSpPr>
          <a:xfrm>
            <a:off x="855450" y="1292537"/>
            <a:ext cx="8195099" cy="1835999"/>
            <a:chOff x="830300" y="1463437"/>
            <a:chExt cx="8195099" cy="1835999"/>
          </a:xfrm>
        </p:grpSpPr>
        <p:sp>
          <p:nvSpPr>
            <p:cNvPr id="346" name="Shape 346"/>
            <p:cNvSpPr/>
            <p:nvPr/>
          </p:nvSpPr>
          <p:spPr>
            <a:xfrm>
              <a:off x="830300" y="1463437"/>
              <a:ext cx="8195099" cy="1835999"/>
            </a:xfrm>
            <a:prstGeom prst="roundRect">
              <a:avLst>
                <a:gd name="adj" fmla="val 16667"/>
              </a:avLst>
            </a:prstGeom>
            <a:noFill/>
            <a:ln w="19050" cap="flat" cmpd="sng">
              <a:solidFill>
                <a:srgbClr val="00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nvGrpSpPr>
            <p:cNvPr id="347" name="Shape 347"/>
            <p:cNvGrpSpPr/>
            <p:nvPr/>
          </p:nvGrpSpPr>
          <p:grpSpPr>
            <a:xfrm>
              <a:off x="974750" y="1572366"/>
              <a:ext cx="7956499" cy="1588533"/>
              <a:chOff x="974750" y="1572366"/>
              <a:chExt cx="7956499" cy="1588533"/>
            </a:xfrm>
          </p:grpSpPr>
          <p:pic>
            <p:nvPicPr>
              <p:cNvPr id="348" name="Shape 348"/>
              <p:cNvPicPr preferRelativeResize="0"/>
              <p:nvPr/>
            </p:nvPicPr>
            <p:blipFill>
              <a:blip r:embed="rId3">
                <a:alphaModFix/>
              </a:blip>
              <a:stretch>
                <a:fillRect/>
              </a:stretch>
            </p:blipFill>
            <p:spPr>
              <a:xfrm>
                <a:off x="974750" y="2626487"/>
                <a:ext cx="7956499" cy="534412"/>
              </a:xfrm>
              <a:prstGeom prst="rect">
                <a:avLst/>
              </a:prstGeom>
              <a:noFill/>
              <a:ln>
                <a:noFill/>
              </a:ln>
            </p:spPr>
          </p:pic>
          <p:pic>
            <p:nvPicPr>
              <p:cNvPr id="349" name="Shape 349"/>
              <p:cNvPicPr preferRelativeResize="0"/>
              <p:nvPr/>
            </p:nvPicPr>
            <p:blipFill>
              <a:blip r:embed="rId4">
                <a:alphaModFix/>
              </a:blip>
              <a:stretch>
                <a:fillRect/>
              </a:stretch>
            </p:blipFill>
            <p:spPr>
              <a:xfrm>
                <a:off x="974750" y="1572366"/>
                <a:ext cx="7609352" cy="1054133"/>
              </a:xfrm>
              <a:prstGeom prst="rect">
                <a:avLst/>
              </a:prstGeom>
              <a:noFill/>
              <a:ln>
                <a:noFill/>
              </a:ln>
            </p:spPr>
          </p:pic>
        </p:grpSp>
      </p:grpSp>
      <p:grpSp>
        <p:nvGrpSpPr>
          <p:cNvPr id="350" name="Shape 350"/>
          <p:cNvGrpSpPr/>
          <p:nvPr/>
        </p:nvGrpSpPr>
        <p:grpSpPr>
          <a:xfrm>
            <a:off x="0" y="3590725"/>
            <a:ext cx="9618599" cy="2783449"/>
            <a:chOff x="107825" y="3375075"/>
            <a:chExt cx="9618599" cy="2783449"/>
          </a:xfrm>
        </p:grpSpPr>
        <p:pic>
          <p:nvPicPr>
            <p:cNvPr id="351" name="Shape 351"/>
            <p:cNvPicPr preferRelativeResize="0"/>
            <p:nvPr/>
          </p:nvPicPr>
          <p:blipFill>
            <a:blip r:embed="rId5">
              <a:alphaModFix/>
            </a:blip>
            <a:stretch>
              <a:fillRect/>
            </a:stretch>
          </p:blipFill>
          <p:spPr>
            <a:xfrm>
              <a:off x="293774" y="4242425"/>
              <a:ext cx="6664698" cy="1916099"/>
            </a:xfrm>
            <a:prstGeom prst="rect">
              <a:avLst/>
            </a:prstGeom>
            <a:noFill/>
            <a:ln>
              <a:noFill/>
            </a:ln>
          </p:spPr>
        </p:pic>
        <p:pic>
          <p:nvPicPr>
            <p:cNvPr id="352" name="Shape 352"/>
            <p:cNvPicPr preferRelativeResize="0"/>
            <p:nvPr/>
          </p:nvPicPr>
          <p:blipFill>
            <a:blip r:embed="rId6">
              <a:alphaModFix/>
            </a:blip>
            <a:stretch>
              <a:fillRect/>
            </a:stretch>
          </p:blipFill>
          <p:spPr>
            <a:xfrm>
              <a:off x="293775" y="3484488"/>
              <a:ext cx="9318447" cy="660786"/>
            </a:xfrm>
            <a:prstGeom prst="rect">
              <a:avLst/>
            </a:prstGeom>
            <a:noFill/>
            <a:ln>
              <a:noFill/>
            </a:ln>
          </p:spPr>
        </p:pic>
        <p:sp>
          <p:nvSpPr>
            <p:cNvPr id="353" name="Shape 353"/>
            <p:cNvSpPr/>
            <p:nvPr/>
          </p:nvSpPr>
          <p:spPr>
            <a:xfrm>
              <a:off x="107825" y="3375075"/>
              <a:ext cx="9618599" cy="2783399"/>
            </a:xfrm>
            <a:prstGeom prst="roundRect">
              <a:avLst>
                <a:gd name="adj" fmla="val 16667"/>
              </a:avLst>
            </a:prstGeom>
            <a:noFill/>
            <a:ln w="19050" cap="flat" cmpd="sng">
              <a:solidFill>
                <a:srgbClr val="38761D"/>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354" name="Shape 354"/>
          <p:cNvSpPr txBox="1"/>
          <p:nvPr/>
        </p:nvSpPr>
        <p:spPr>
          <a:xfrm>
            <a:off x="6146300" y="871950"/>
            <a:ext cx="2091900" cy="420600"/>
          </a:xfrm>
          <a:prstGeom prst="rect">
            <a:avLst/>
          </a:prstGeom>
          <a:noFill/>
          <a:ln>
            <a:noFill/>
          </a:ln>
        </p:spPr>
        <p:txBody>
          <a:bodyPr lIns="91425" tIns="91425" rIns="91425" bIns="91425" anchor="t" anchorCtr="0">
            <a:noAutofit/>
          </a:bodyPr>
          <a:lstStyle/>
          <a:p>
            <a:pPr lvl="0">
              <a:spcBef>
                <a:spcPts val="0"/>
              </a:spcBef>
              <a:buNone/>
            </a:pPr>
            <a:r>
              <a:rPr lang="en-US" sz="1900">
                <a:solidFill>
                  <a:srgbClr val="0000FF"/>
                </a:solidFill>
              </a:rPr>
              <a:t>Schedulers</a:t>
            </a:r>
          </a:p>
        </p:txBody>
      </p:sp>
      <p:sp>
        <p:nvSpPr>
          <p:cNvPr id="355" name="Shape 355"/>
          <p:cNvSpPr txBox="1"/>
          <p:nvPr/>
        </p:nvSpPr>
        <p:spPr>
          <a:xfrm>
            <a:off x="6374175" y="3218700"/>
            <a:ext cx="2091900" cy="420600"/>
          </a:xfrm>
          <a:prstGeom prst="rect">
            <a:avLst/>
          </a:prstGeom>
          <a:noFill/>
          <a:ln>
            <a:noFill/>
          </a:ln>
        </p:spPr>
        <p:txBody>
          <a:bodyPr lIns="91425" tIns="91425" rIns="91425" bIns="91425" anchor="t" anchorCtr="0">
            <a:noAutofit/>
          </a:bodyPr>
          <a:lstStyle/>
          <a:p>
            <a:pPr lvl="0" rtl="0">
              <a:spcBef>
                <a:spcPts val="0"/>
              </a:spcBef>
              <a:buNone/>
            </a:pPr>
            <a:r>
              <a:rPr lang="en-US" sz="1900">
                <a:solidFill>
                  <a:srgbClr val="38761D"/>
                </a:solidFill>
              </a:rPr>
              <a:t>Buildsteps</a:t>
            </a:r>
          </a:p>
        </p:txBody>
      </p:sp>
      <p:cxnSp>
        <p:nvCxnSpPr>
          <p:cNvPr id="356" name="Shape 356"/>
          <p:cNvCxnSpPr/>
          <p:nvPr/>
        </p:nvCxnSpPr>
        <p:spPr>
          <a:xfrm>
            <a:off x="1277250" y="4752275"/>
            <a:ext cx="1680000" cy="0"/>
          </a:xfrm>
          <a:prstGeom prst="straightConnector1">
            <a:avLst/>
          </a:prstGeom>
          <a:noFill/>
          <a:ln w="19050" cap="flat" cmpd="sng">
            <a:solidFill>
              <a:srgbClr val="9900FF"/>
            </a:solidFill>
            <a:prstDash val="solid"/>
            <a:round/>
            <a:headEnd type="none" w="lg" len="lg"/>
            <a:tailEnd type="none" w="lg" len="lg"/>
          </a:ln>
        </p:spPr>
      </p:cxn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dirty="0" err="1" smtClean="0"/>
              <a:t>Buildbot</a:t>
            </a:r>
            <a:r>
              <a:rPr lang="en-US" sz="3200" dirty="0" smtClean="0"/>
              <a:t> </a:t>
            </a:r>
            <a:r>
              <a:rPr lang="en-US" sz="3200" dirty="0"/>
              <a:t>- </a:t>
            </a:r>
            <a:r>
              <a:rPr lang="en-US" sz="3200" dirty="0" err="1" smtClean="0"/>
              <a:t>Customisation</a:t>
            </a:r>
            <a:r>
              <a:rPr lang="en-US" sz="3200" dirty="0" smtClean="0"/>
              <a:t> </a:t>
            </a:r>
            <a:r>
              <a:rPr lang="en-US" sz="3200" dirty="0"/>
              <a:t>example</a:t>
            </a:r>
          </a:p>
        </p:txBody>
      </p:sp>
      <p:sp>
        <p:nvSpPr>
          <p:cNvPr id="362" name="Shape 362"/>
          <p:cNvSpPr/>
          <p:nvPr/>
        </p:nvSpPr>
        <p:spPr>
          <a:xfrm>
            <a:off x="217950" y="2381875"/>
            <a:ext cx="9470099" cy="3440400"/>
          </a:xfrm>
          <a:prstGeom prst="roundRect">
            <a:avLst>
              <a:gd name="adj" fmla="val 16667"/>
            </a:avLst>
          </a:prstGeom>
          <a:solidFill>
            <a:srgbClr val="CFE2F3"/>
          </a:solidFill>
          <a:ln w="9525" cap="flat" cmpd="sng">
            <a:solidFill>
              <a:srgbClr val="1155CC"/>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sz="1900"/>
          </a:p>
          <a:p>
            <a:pPr lvl="0" rtl="0">
              <a:spcBef>
                <a:spcPts val="0"/>
              </a:spcBef>
              <a:buNone/>
            </a:pPr>
            <a:r>
              <a:rPr lang="en-US" sz="1900"/>
              <a:t>class </a:t>
            </a:r>
            <a:r>
              <a:rPr lang="en-US" sz="1900">
                <a:solidFill>
                  <a:srgbClr val="9900FF"/>
                </a:solidFill>
              </a:rPr>
              <a:t>setEnvironmentStep</a:t>
            </a:r>
            <a:r>
              <a:rPr lang="en-US" sz="1900"/>
              <a:t>(ShellCommand):</a:t>
            </a:r>
          </a:p>
          <a:p>
            <a:pPr lvl="0" rtl="0">
              <a:spcBef>
                <a:spcPts val="0"/>
              </a:spcBef>
              <a:buNone/>
            </a:pPr>
            <a:r>
              <a:rPr lang="en-US" sz="1900"/>
              <a:t>                def __init__(self, command='', </a:t>
            </a:r>
            <a:r>
              <a:rPr lang="en-US" sz="1900">
                <a:solidFill>
                  <a:srgbClr val="FF0000"/>
                </a:solidFill>
              </a:rPr>
              <a:t>**kwargs</a:t>
            </a:r>
            <a:r>
              <a:rPr lang="en-US" sz="1900"/>
              <a:t>):</a:t>
            </a:r>
          </a:p>
          <a:p>
            <a:pPr lvl="0" rtl="0">
              <a:spcBef>
                <a:spcPts val="0"/>
              </a:spcBef>
              <a:buNone/>
            </a:pPr>
            <a:r>
              <a:rPr lang="en-US" sz="1900"/>
              <a:t>                        </a:t>
            </a:r>
            <a:r>
              <a:rPr lang="en-US" sz="1900">
                <a:solidFill>
                  <a:srgbClr val="0000FF"/>
                </a:solidFill>
              </a:rPr>
              <a:t>if</a:t>
            </a:r>
            <a:r>
              <a:rPr lang="en-US" sz="1900"/>
              <a:t> Project == </a:t>
            </a:r>
            <a:r>
              <a:rPr lang="en-US" sz="1900">
                <a:solidFill>
                  <a:srgbClr val="FF0000"/>
                </a:solidFill>
              </a:rPr>
              <a:t>"tdaq-common"</a:t>
            </a:r>
            <a:r>
              <a:rPr lang="en-US" sz="1900"/>
              <a:t>:</a:t>
            </a:r>
          </a:p>
          <a:p>
            <a:pPr lvl="0" rtl="0">
              <a:spcBef>
                <a:spcPts val="0"/>
              </a:spcBef>
              <a:buNone/>
            </a:pPr>
            <a:r>
              <a:rPr lang="en-US" sz="1900"/>
              <a:t>                                kwargs[</a:t>
            </a:r>
            <a:r>
              <a:rPr lang="en-US" sz="1900">
                <a:solidFill>
                  <a:srgbClr val="38761D"/>
                </a:solidFill>
              </a:rPr>
              <a:t>'command'</a:t>
            </a:r>
            <a:r>
              <a:rPr lang="en-US" sz="1900"/>
              <a:t>] = [</a:t>
            </a:r>
            <a:r>
              <a:rPr lang="en-US" sz="1900">
                <a:solidFill>
                  <a:srgbClr val="38761D"/>
                </a:solidFill>
              </a:rPr>
              <a:t>'bash', '-c', 'source %s ; source %s ; %s' %(environmentString, tdaqSetup, command)</a:t>
            </a:r>
            <a:r>
              <a:rPr lang="en-US" sz="1900"/>
              <a:t>]</a:t>
            </a:r>
          </a:p>
          <a:p>
            <a:pPr lvl="0" rtl="0">
              <a:spcBef>
                <a:spcPts val="0"/>
              </a:spcBef>
              <a:buNone/>
            </a:pPr>
            <a:r>
              <a:rPr lang="en-US" sz="1900"/>
              <a:t>                                ShellCommand.__init__(self, **kwargs)</a:t>
            </a:r>
          </a:p>
          <a:p>
            <a:pPr lvl="0" rtl="0">
              <a:spcBef>
                <a:spcPts val="0"/>
              </a:spcBef>
              <a:buNone/>
            </a:pPr>
            <a:endParaRPr sz="1900"/>
          </a:p>
          <a:p>
            <a:pPr lvl="0" rtl="0">
              <a:spcBef>
                <a:spcPts val="0"/>
              </a:spcBef>
              <a:buNone/>
            </a:pPr>
            <a:r>
              <a:rPr lang="en-US" sz="1900"/>
              <a:t>                        </a:t>
            </a:r>
            <a:r>
              <a:rPr lang="en-US" sz="1900">
                <a:solidFill>
                  <a:srgbClr val="0000FF"/>
                </a:solidFill>
              </a:rPr>
              <a:t>elif</a:t>
            </a:r>
            <a:r>
              <a:rPr lang="en-US" sz="1900"/>
              <a:t> Project == </a:t>
            </a:r>
            <a:r>
              <a:rPr lang="en-US" sz="1900">
                <a:solidFill>
                  <a:srgbClr val="FF0000"/>
                </a:solidFill>
              </a:rPr>
              <a:t>"dqm-common"</a:t>
            </a:r>
            <a:r>
              <a:rPr lang="en-US" sz="1900"/>
              <a:t>:</a:t>
            </a:r>
          </a:p>
          <a:p>
            <a:pPr lvl="0" rtl="0">
              <a:spcBef>
                <a:spcPts val="0"/>
              </a:spcBef>
              <a:buNone/>
            </a:pPr>
            <a:r>
              <a:rPr lang="en-US" sz="1900"/>
              <a:t>                                kwargs[</a:t>
            </a:r>
            <a:r>
              <a:rPr lang="en-US" sz="1900">
                <a:solidFill>
                  <a:srgbClr val="38761D"/>
                </a:solidFill>
              </a:rPr>
              <a:t>'command'</a:t>
            </a:r>
            <a:r>
              <a:rPr lang="en-US" sz="1900"/>
              <a:t>] = [</a:t>
            </a:r>
            <a:r>
              <a:rPr lang="en-US" sz="1900">
                <a:solidFill>
                  <a:srgbClr val="38761D"/>
                </a:solidFill>
              </a:rPr>
              <a:t>'bash', '-c', 'source %s ; source %s ; %s' %(environmentString, dqmSetup, command)</a:t>
            </a:r>
            <a:r>
              <a:rPr lang="en-US" sz="1900"/>
              <a:t>]</a:t>
            </a:r>
          </a:p>
          <a:p>
            <a:pPr lvl="0" rtl="0">
              <a:spcBef>
                <a:spcPts val="0"/>
              </a:spcBef>
              <a:buNone/>
            </a:pPr>
            <a:r>
              <a:rPr lang="en-US" sz="1900"/>
              <a:t>                                ShellCommand.__init__(self, **kwargs)</a:t>
            </a:r>
          </a:p>
          <a:p>
            <a:pPr lvl="0" rtl="0">
              <a:spcBef>
                <a:spcPts val="0"/>
              </a:spcBef>
              <a:buNone/>
            </a:pPr>
            <a:endParaRPr/>
          </a:p>
        </p:txBody>
      </p:sp>
      <p:sp>
        <p:nvSpPr>
          <p:cNvPr id="363" name="Shape 363"/>
          <p:cNvSpPr txBox="1"/>
          <p:nvPr/>
        </p:nvSpPr>
        <p:spPr>
          <a:xfrm>
            <a:off x="365050" y="1760575"/>
            <a:ext cx="5223899" cy="460200"/>
          </a:xfrm>
          <a:prstGeom prst="rect">
            <a:avLst/>
          </a:prstGeom>
          <a:noFill/>
          <a:ln>
            <a:noFill/>
          </a:ln>
        </p:spPr>
        <p:txBody>
          <a:bodyPr lIns="91425" tIns="91425" rIns="91425" bIns="91425" anchor="t" anchorCtr="0">
            <a:noAutofit/>
          </a:bodyPr>
          <a:lstStyle/>
          <a:p>
            <a:pPr lvl="0">
              <a:spcBef>
                <a:spcPts val="0"/>
              </a:spcBef>
              <a:buNone/>
            </a:pPr>
            <a:r>
              <a:rPr lang="en-US" sz="2300"/>
              <a:t>Subclassing ShellCommand</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Shape 368"/>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dirty="0" err="1" smtClean="0"/>
              <a:t>Customisation</a:t>
            </a:r>
            <a:r>
              <a:rPr lang="en-US" sz="3200" dirty="0" smtClean="0"/>
              <a:t> </a:t>
            </a:r>
            <a:r>
              <a:rPr lang="en-US" sz="3200" dirty="0"/>
              <a:t>(</a:t>
            </a:r>
            <a:r>
              <a:rPr lang="en-US" sz="3200" dirty="0" err="1"/>
              <a:t>cntd</a:t>
            </a:r>
            <a:r>
              <a:rPr lang="en-US" sz="3200" dirty="0"/>
              <a:t>)</a:t>
            </a:r>
          </a:p>
        </p:txBody>
      </p:sp>
      <p:sp>
        <p:nvSpPr>
          <p:cNvPr id="369" name="Shape 369"/>
          <p:cNvSpPr/>
          <p:nvPr/>
        </p:nvSpPr>
        <p:spPr>
          <a:xfrm>
            <a:off x="217950" y="2347437"/>
            <a:ext cx="9470099" cy="3440400"/>
          </a:xfrm>
          <a:prstGeom prst="roundRect">
            <a:avLst>
              <a:gd name="adj" fmla="val 16667"/>
            </a:avLst>
          </a:prstGeom>
          <a:solidFill>
            <a:srgbClr val="CFE2F3"/>
          </a:solidFill>
          <a:ln w="9525" cap="flat" cmpd="sng">
            <a:solidFill>
              <a:srgbClr val="1155CC"/>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US" sz="1900"/>
              <a:t> </a:t>
            </a:r>
            <a:r>
              <a:rPr lang="en-US" sz="1900">
                <a:solidFill>
                  <a:srgbClr val="FF0000"/>
                </a:solidFill>
              </a:rPr>
              <a:t>FactoryName</a:t>
            </a:r>
            <a:r>
              <a:rPr lang="en-US" sz="1900"/>
              <a:t>.addStep(</a:t>
            </a:r>
            <a:r>
              <a:rPr lang="en-US" sz="1900">
                <a:solidFill>
                  <a:srgbClr val="9900FF"/>
                </a:solidFill>
              </a:rPr>
              <a:t>setEnvironmentStep</a:t>
            </a:r>
            <a:r>
              <a:rPr lang="en-US" sz="1900"/>
              <a:t>(name="cmt broadcast make ",</a:t>
            </a:r>
          </a:p>
          <a:p>
            <a:pPr lvl="0" rtl="0">
              <a:spcBef>
                <a:spcPts val="0"/>
              </a:spcBef>
              <a:buNone/>
            </a:pPr>
            <a:r>
              <a:rPr lang="en-US" sz="1900"/>
              <a:t>                                     command="</a:t>
            </a:r>
            <a:r>
              <a:rPr lang="en-US" sz="1900">
                <a:solidFill>
                  <a:srgbClr val="38761D"/>
                </a:solidFill>
              </a:rPr>
              <a:t>cmt broadcast make -j10 -i</a:t>
            </a:r>
            <a:r>
              <a:rPr lang="en-US" sz="1900"/>
              <a:t>",</a:t>
            </a:r>
          </a:p>
          <a:p>
            <a:pPr lvl="0" rtl="0">
              <a:spcBef>
                <a:spcPts val="0"/>
              </a:spcBef>
              <a:buNone/>
            </a:pPr>
            <a:r>
              <a:rPr lang="en-US" sz="1900"/>
              <a:t>                                     workdir=workdirPath,</a:t>
            </a:r>
          </a:p>
          <a:p>
            <a:pPr lvl="0" rtl="0">
              <a:spcBef>
                <a:spcPts val="0"/>
              </a:spcBef>
              <a:buNone/>
            </a:pPr>
            <a:r>
              <a:rPr lang="en-US" sz="1900"/>
              <a:t>                                     haltOnFailure=True,</a:t>
            </a:r>
          </a:p>
          <a:p>
            <a:pPr lvl="0" rtl="0">
              <a:spcBef>
                <a:spcPts val="0"/>
              </a:spcBef>
              <a:buNone/>
            </a:pPr>
            <a:r>
              <a:rPr lang="en-US" sz="1900"/>
              <a:t>                                     description="cmt broadcast make"))</a:t>
            </a:r>
          </a:p>
          <a:p>
            <a:pPr lvl="0" rtl="0">
              <a:spcBef>
                <a:spcPts val="0"/>
              </a:spcBef>
              <a:buNone/>
            </a:pPr>
            <a:endParaRPr sz="1900"/>
          </a:p>
          <a:p>
            <a:pPr lvl="0" rtl="0">
              <a:spcBef>
                <a:spcPts val="0"/>
              </a:spcBef>
              <a:buNone/>
            </a:pPr>
            <a:endParaRPr/>
          </a:p>
        </p:txBody>
      </p:sp>
      <p:sp>
        <p:nvSpPr>
          <p:cNvPr id="370" name="Shape 370"/>
          <p:cNvSpPr txBox="1"/>
          <p:nvPr/>
        </p:nvSpPr>
        <p:spPr>
          <a:xfrm>
            <a:off x="3325425" y="1772050"/>
            <a:ext cx="5718899" cy="471899"/>
          </a:xfrm>
          <a:prstGeom prst="rect">
            <a:avLst/>
          </a:prstGeom>
          <a:noFill/>
          <a:ln>
            <a:noFill/>
          </a:ln>
        </p:spPr>
        <p:txBody>
          <a:bodyPr lIns="91425" tIns="91425" rIns="91425" bIns="91425" anchor="t" anchorCtr="0">
            <a:noAutofit/>
          </a:bodyPr>
          <a:lstStyle/>
          <a:p>
            <a:pPr lvl="0">
              <a:spcBef>
                <a:spcPts val="0"/>
              </a:spcBef>
              <a:buNone/>
            </a:pPr>
            <a:r>
              <a:rPr lang="en-US" sz="1900">
                <a:solidFill>
                  <a:srgbClr val="FF0000"/>
                </a:solidFill>
              </a:rPr>
              <a:t>FactoryName</a:t>
            </a:r>
            <a:r>
              <a:rPr lang="en-US" sz="1900"/>
              <a:t> defined in “for loop” for many projects</a:t>
            </a:r>
          </a:p>
        </p:txBody>
      </p:sp>
      <p:cxnSp>
        <p:nvCxnSpPr>
          <p:cNvPr id="371" name="Shape 371"/>
          <p:cNvCxnSpPr>
            <a:stCxn id="370" idx="1"/>
          </p:cNvCxnSpPr>
          <p:nvPr/>
        </p:nvCxnSpPr>
        <p:spPr>
          <a:xfrm flipH="1">
            <a:off x="1208325" y="2007999"/>
            <a:ext cx="2117100" cy="949200"/>
          </a:xfrm>
          <a:prstGeom prst="straightConnector1">
            <a:avLst/>
          </a:prstGeom>
          <a:noFill/>
          <a:ln w="19050" cap="flat" cmpd="sng">
            <a:solidFill>
              <a:srgbClr val="FF0000"/>
            </a:solidFill>
            <a:prstDash val="solid"/>
            <a:round/>
            <a:headEnd type="none" w="lg" len="lg"/>
            <a:tailEnd type="triangle" w="lg" len="lg"/>
          </a:ln>
        </p:spPr>
      </p:cxnSp>
      <p:sp>
        <p:nvSpPr>
          <p:cNvPr id="372" name="Shape 372"/>
          <p:cNvSpPr txBox="1"/>
          <p:nvPr/>
        </p:nvSpPr>
        <p:spPr>
          <a:xfrm>
            <a:off x="2011950" y="5891325"/>
            <a:ext cx="5882100" cy="621300"/>
          </a:xfrm>
          <a:prstGeom prst="rect">
            <a:avLst/>
          </a:prstGeom>
          <a:noFill/>
          <a:ln>
            <a:noFill/>
          </a:ln>
        </p:spPr>
        <p:txBody>
          <a:bodyPr lIns="91425" tIns="91425" rIns="91425" bIns="91425" anchor="ctr" anchorCtr="0">
            <a:noAutofit/>
          </a:bodyPr>
          <a:lstStyle/>
          <a:p>
            <a:pPr lvl="0" rtl="0">
              <a:spcBef>
                <a:spcPts val="0"/>
              </a:spcBef>
              <a:buNone/>
            </a:pPr>
            <a:r>
              <a:rPr lang="en-US" sz="1800">
                <a:solidFill>
                  <a:srgbClr val="4A86E8"/>
                </a:solidFill>
              </a:rPr>
              <a:t>http://docs.buildbot.net/latest/manual/customization.html</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Shape 377"/>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dirty="0" err="1" smtClean="0"/>
              <a:t>Buildbot</a:t>
            </a:r>
            <a:r>
              <a:rPr lang="en-US" sz="3200" dirty="0" smtClean="0"/>
              <a:t> </a:t>
            </a:r>
            <a:r>
              <a:rPr lang="en-US" sz="3200" dirty="0"/>
              <a:t>- Waterfall</a:t>
            </a:r>
          </a:p>
        </p:txBody>
      </p:sp>
      <p:pic>
        <p:nvPicPr>
          <p:cNvPr id="378" name="Shape 378"/>
          <p:cNvPicPr preferRelativeResize="0"/>
          <p:nvPr/>
        </p:nvPicPr>
        <p:blipFill rotWithShape="1">
          <a:blip r:embed="rId3">
            <a:alphaModFix/>
          </a:blip>
          <a:srcRect l="3567"/>
          <a:stretch/>
        </p:blipFill>
        <p:spPr>
          <a:xfrm>
            <a:off x="7697450" y="1286150"/>
            <a:ext cx="1821850" cy="1676149"/>
          </a:xfrm>
          <a:prstGeom prst="rect">
            <a:avLst/>
          </a:prstGeom>
          <a:noFill/>
          <a:ln>
            <a:noFill/>
          </a:ln>
        </p:spPr>
      </p:pic>
      <p:grpSp>
        <p:nvGrpSpPr>
          <p:cNvPr id="379" name="Shape 379"/>
          <p:cNvGrpSpPr/>
          <p:nvPr/>
        </p:nvGrpSpPr>
        <p:grpSpPr>
          <a:xfrm>
            <a:off x="5367089" y="1370824"/>
            <a:ext cx="1971258" cy="4755383"/>
            <a:chOff x="3558225" y="1120371"/>
            <a:chExt cx="2340049" cy="5399550"/>
          </a:xfrm>
        </p:grpSpPr>
        <p:pic>
          <p:nvPicPr>
            <p:cNvPr id="380" name="Shape 380"/>
            <p:cNvPicPr preferRelativeResize="0"/>
            <p:nvPr/>
          </p:nvPicPr>
          <p:blipFill rotWithShape="1">
            <a:blip r:embed="rId4">
              <a:alphaModFix/>
            </a:blip>
            <a:srcRect l="2079" r="2079" b="70150"/>
            <a:stretch/>
          </p:blipFill>
          <p:spPr>
            <a:xfrm>
              <a:off x="3606893" y="1120371"/>
              <a:ext cx="2242729" cy="1845265"/>
            </a:xfrm>
            <a:prstGeom prst="rect">
              <a:avLst/>
            </a:prstGeom>
            <a:noFill/>
            <a:ln>
              <a:noFill/>
            </a:ln>
          </p:spPr>
        </p:pic>
        <p:pic>
          <p:nvPicPr>
            <p:cNvPr id="381" name="Shape 381"/>
            <p:cNvPicPr preferRelativeResize="0"/>
            <p:nvPr/>
          </p:nvPicPr>
          <p:blipFill rotWithShape="1">
            <a:blip r:embed="rId4">
              <a:alphaModFix/>
            </a:blip>
            <a:srcRect t="42505"/>
            <a:stretch/>
          </p:blipFill>
          <p:spPr>
            <a:xfrm>
              <a:off x="3558225" y="2965620"/>
              <a:ext cx="2340049" cy="3554300"/>
            </a:xfrm>
            <a:prstGeom prst="rect">
              <a:avLst/>
            </a:prstGeom>
            <a:noFill/>
            <a:ln>
              <a:noFill/>
            </a:ln>
          </p:spPr>
        </p:pic>
      </p:grpSp>
      <p:pic>
        <p:nvPicPr>
          <p:cNvPr id="382" name="Shape 382"/>
          <p:cNvPicPr preferRelativeResize="0"/>
          <p:nvPr/>
        </p:nvPicPr>
        <p:blipFill>
          <a:blip r:embed="rId5">
            <a:alphaModFix/>
          </a:blip>
          <a:stretch>
            <a:fillRect/>
          </a:stretch>
        </p:blipFill>
        <p:spPr>
          <a:xfrm>
            <a:off x="7697450" y="2886060"/>
            <a:ext cx="1821850" cy="3635515"/>
          </a:xfrm>
          <a:prstGeom prst="rect">
            <a:avLst/>
          </a:prstGeom>
          <a:noFill/>
          <a:ln>
            <a:noFill/>
          </a:ln>
        </p:spPr>
      </p:pic>
      <p:sp>
        <p:nvSpPr>
          <p:cNvPr id="383" name="Shape 383"/>
          <p:cNvSpPr txBox="1"/>
          <p:nvPr/>
        </p:nvSpPr>
        <p:spPr>
          <a:xfrm>
            <a:off x="4033200" y="1370825"/>
            <a:ext cx="1496099" cy="474599"/>
          </a:xfrm>
          <a:prstGeom prst="rect">
            <a:avLst/>
          </a:prstGeom>
          <a:noFill/>
          <a:ln>
            <a:noFill/>
          </a:ln>
        </p:spPr>
        <p:txBody>
          <a:bodyPr lIns="91425" tIns="91425" rIns="91425" bIns="91425" anchor="t" anchorCtr="0">
            <a:noAutofit/>
          </a:bodyPr>
          <a:lstStyle/>
          <a:p>
            <a:pPr lvl="0">
              <a:spcBef>
                <a:spcPts val="0"/>
              </a:spcBef>
              <a:buNone/>
            </a:pPr>
            <a:r>
              <a:rPr lang="en-US" sz="1900"/>
              <a:t>Build name</a:t>
            </a:r>
          </a:p>
        </p:txBody>
      </p:sp>
      <p:sp>
        <p:nvSpPr>
          <p:cNvPr id="384" name="Shape 384"/>
          <p:cNvSpPr txBox="1"/>
          <p:nvPr/>
        </p:nvSpPr>
        <p:spPr>
          <a:xfrm>
            <a:off x="4063050" y="2021050"/>
            <a:ext cx="1436399" cy="625499"/>
          </a:xfrm>
          <a:prstGeom prst="rect">
            <a:avLst/>
          </a:prstGeom>
          <a:noFill/>
          <a:ln>
            <a:noFill/>
          </a:ln>
        </p:spPr>
        <p:txBody>
          <a:bodyPr lIns="91425" tIns="91425" rIns="91425" bIns="91425" anchor="t" anchorCtr="0">
            <a:noAutofit/>
          </a:bodyPr>
          <a:lstStyle/>
          <a:p>
            <a:pPr lvl="0" rtl="0">
              <a:spcBef>
                <a:spcPts val="0"/>
              </a:spcBef>
              <a:buNone/>
            </a:pPr>
            <a:r>
              <a:rPr lang="en-US" sz="1900"/>
              <a:t>Scheduler</a:t>
            </a:r>
          </a:p>
        </p:txBody>
      </p:sp>
      <p:sp>
        <p:nvSpPr>
          <p:cNvPr id="385" name="Shape 385"/>
          <p:cNvSpPr txBox="1"/>
          <p:nvPr/>
        </p:nvSpPr>
        <p:spPr>
          <a:xfrm>
            <a:off x="3847850" y="3933900"/>
            <a:ext cx="1971300" cy="474599"/>
          </a:xfrm>
          <a:prstGeom prst="rect">
            <a:avLst/>
          </a:prstGeom>
          <a:noFill/>
          <a:ln>
            <a:noFill/>
          </a:ln>
        </p:spPr>
        <p:txBody>
          <a:bodyPr lIns="91425" tIns="91425" rIns="91425" bIns="91425" anchor="t" anchorCtr="0">
            <a:noAutofit/>
          </a:bodyPr>
          <a:lstStyle/>
          <a:p>
            <a:pPr lvl="0" rtl="0">
              <a:spcBef>
                <a:spcPts val="0"/>
              </a:spcBef>
              <a:buNone/>
            </a:pPr>
            <a:r>
              <a:rPr lang="en-US" sz="1900"/>
              <a:t>Builder steps</a:t>
            </a:r>
          </a:p>
        </p:txBody>
      </p:sp>
      <p:sp>
        <p:nvSpPr>
          <p:cNvPr id="386" name="Shape 386"/>
          <p:cNvSpPr txBox="1">
            <a:spLocks noGrp="1"/>
          </p:cNvSpPr>
          <p:nvPr>
            <p:ph type="body" idx="1"/>
          </p:nvPr>
        </p:nvSpPr>
        <p:spPr>
          <a:xfrm>
            <a:off x="460200" y="1562575"/>
            <a:ext cx="2819999" cy="4542299"/>
          </a:xfrm>
          <a:prstGeom prst="rect">
            <a:avLst/>
          </a:prstGeom>
        </p:spPr>
        <p:txBody>
          <a:bodyPr lIns="91425" tIns="91425" rIns="91425" bIns="91425" anchor="t" anchorCtr="0">
            <a:noAutofit/>
          </a:bodyPr>
          <a:lstStyle/>
          <a:p>
            <a:pPr marL="457200" lvl="0" indent="-374650" rtl="0">
              <a:lnSpc>
                <a:spcPct val="100000"/>
              </a:lnSpc>
              <a:spcBef>
                <a:spcPts val="0"/>
              </a:spcBef>
              <a:buClr>
                <a:srgbClr val="000000"/>
              </a:buClr>
              <a:buSzPct val="100000"/>
            </a:pPr>
            <a:r>
              <a:rPr lang="en-US" dirty="0"/>
              <a:t>A couple of different views</a:t>
            </a:r>
          </a:p>
          <a:p>
            <a:pPr marL="914400" lvl="1" indent="-228600" rtl="0">
              <a:lnSpc>
                <a:spcPct val="100000"/>
              </a:lnSpc>
              <a:spcBef>
                <a:spcPts val="0"/>
              </a:spcBef>
              <a:buClr>
                <a:srgbClr val="0000FF"/>
              </a:buClr>
            </a:pPr>
            <a:r>
              <a:rPr lang="en-US" dirty="0">
                <a:solidFill>
                  <a:srgbClr val="0000FF"/>
                </a:solidFill>
              </a:rPr>
              <a:t>Waterfall</a:t>
            </a:r>
          </a:p>
          <a:p>
            <a:pPr marL="914400" lvl="1" indent="-228600" rtl="0">
              <a:lnSpc>
                <a:spcPct val="100000"/>
              </a:lnSpc>
              <a:spcBef>
                <a:spcPts val="0"/>
              </a:spcBef>
              <a:buClr>
                <a:srgbClr val="0000FF"/>
              </a:buClr>
            </a:pPr>
            <a:r>
              <a:rPr lang="en-US" dirty="0">
                <a:solidFill>
                  <a:srgbClr val="0000FF"/>
                </a:solidFill>
              </a:rPr>
              <a:t>Grid</a:t>
            </a:r>
          </a:p>
          <a:p>
            <a:pPr marL="914400" lvl="1" indent="-228600" rtl="0">
              <a:lnSpc>
                <a:spcPct val="100000"/>
              </a:lnSpc>
              <a:spcBef>
                <a:spcPts val="0"/>
              </a:spcBef>
              <a:buClr>
                <a:srgbClr val="0000FF"/>
              </a:buClr>
            </a:pPr>
            <a:r>
              <a:rPr lang="en-US" dirty="0">
                <a:solidFill>
                  <a:srgbClr val="0000FF"/>
                </a:solidFill>
              </a:rPr>
              <a:t>T-Grid</a:t>
            </a:r>
          </a:p>
          <a:p>
            <a:pPr marL="914400" lvl="1" indent="-228600" rtl="0">
              <a:lnSpc>
                <a:spcPct val="100000"/>
              </a:lnSpc>
              <a:spcBef>
                <a:spcPts val="0"/>
              </a:spcBef>
              <a:buClr>
                <a:srgbClr val="0000FF"/>
              </a:buClr>
            </a:pPr>
            <a:r>
              <a:rPr lang="en-US" dirty="0">
                <a:solidFill>
                  <a:srgbClr val="0000FF"/>
                </a:solidFill>
              </a:rPr>
              <a:t>Console</a:t>
            </a:r>
          </a:p>
          <a:p>
            <a:pPr marL="914400" lvl="1" indent="-228600" rtl="0">
              <a:lnSpc>
                <a:spcPct val="100000"/>
              </a:lnSpc>
              <a:spcBef>
                <a:spcPts val="0"/>
              </a:spcBef>
              <a:buClr>
                <a:srgbClr val="0000FF"/>
              </a:buClr>
            </a:pPr>
            <a:r>
              <a:rPr lang="en-US" dirty="0" err="1">
                <a:solidFill>
                  <a:srgbClr val="0000FF"/>
                </a:solidFill>
              </a:rPr>
              <a:t>BuildSlaves</a:t>
            </a:r>
            <a:endParaRPr lang="en-US" dirty="0">
              <a:solidFill>
                <a:srgbClr val="0000FF"/>
              </a:solidFill>
            </a:endParaRPr>
          </a:p>
          <a:p>
            <a:pPr marL="0" lvl="0" indent="0" rtl="0">
              <a:spcBef>
                <a:spcPts val="0"/>
              </a:spcBef>
              <a:buNone/>
            </a:pPr>
            <a:endParaRPr dirty="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a:spcBef>
                <a:spcPts val="0"/>
              </a:spcBef>
              <a:buNone/>
            </a:pPr>
            <a:r>
              <a:rPr lang="en-US"/>
              <a:t>The challenge - ROOT</a:t>
            </a:r>
          </a:p>
        </p:txBody>
      </p:sp>
      <p:sp>
        <p:nvSpPr>
          <p:cNvPr id="69" name="Shape 69"/>
          <p:cNvSpPr txBox="1">
            <a:spLocks noGrp="1"/>
          </p:cNvSpPr>
          <p:nvPr>
            <p:ph type="body" idx="1"/>
          </p:nvPr>
        </p:nvSpPr>
        <p:spPr>
          <a:xfrm>
            <a:off x="365050" y="1343794"/>
            <a:ext cx="9060600" cy="1964700"/>
          </a:xfrm>
          <a:prstGeom prst="rect">
            <a:avLst/>
          </a:prstGeom>
        </p:spPr>
        <p:txBody>
          <a:bodyPr lIns="91425" tIns="91425" rIns="91425" bIns="91425" anchor="t" anchorCtr="0">
            <a:noAutofit/>
          </a:bodyPr>
          <a:lstStyle/>
          <a:p>
            <a:pPr marL="457200" marR="0" lvl="0" indent="-317500" algn="l" rtl="0">
              <a:lnSpc>
                <a:spcPct val="90000"/>
              </a:lnSpc>
              <a:spcBef>
                <a:spcPts val="1840"/>
              </a:spcBef>
              <a:spcAft>
                <a:spcPts val="0"/>
              </a:spcAft>
              <a:buClr>
                <a:srgbClr val="006699"/>
              </a:buClr>
              <a:buSzPct val="60869"/>
              <a:buFont typeface="Noto Sans Symbols"/>
            </a:pPr>
            <a:r>
              <a:rPr lang="en-US"/>
              <a:t>HEP analysis framework</a:t>
            </a:r>
          </a:p>
          <a:p>
            <a:pPr marL="914400" marR="0" lvl="1" indent="-317500" algn="l" rtl="0">
              <a:lnSpc>
                <a:spcPct val="90000"/>
              </a:lnSpc>
              <a:spcBef>
                <a:spcPts val="1840"/>
              </a:spcBef>
              <a:spcAft>
                <a:spcPts val="0"/>
              </a:spcAft>
              <a:buClr>
                <a:srgbClr val="006699"/>
              </a:buClr>
              <a:buSzPct val="60869"/>
              <a:buFont typeface="Noto Sans Symbols"/>
            </a:pPr>
            <a:r>
              <a:rPr lang="en-US"/>
              <a:t>Data + event reconstruction, data analysis, detector simulation and tracking etc</a:t>
            </a:r>
          </a:p>
          <a:p>
            <a:pPr marL="457200" lvl="0" indent="-228600" rtl="0">
              <a:spcBef>
                <a:spcPts val="0"/>
              </a:spcBef>
            </a:pPr>
            <a:r>
              <a:rPr lang="en-US"/>
              <a:t>Just under 2 million lines of code</a:t>
            </a:r>
          </a:p>
          <a:p>
            <a:pPr marL="914400" lvl="1" indent="-228600" rtl="0">
              <a:spcBef>
                <a:spcPts val="0"/>
              </a:spcBef>
            </a:pPr>
            <a:r>
              <a:rPr lang="en-US"/>
              <a:t>Mostly C++ and C</a:t>
            </a:r>
          </a:p>
          <a:p>
            <a:pPr marL="0" lvl="0" indent="0" rtl="0">
              <a:spcBef>
                <a:spcPts val="0"/>
              </a:spcBef>
              <a:buNone/>
            </a:pPr>
            <a:endParaRPr/>
          </a:p>
        </p:txBody>
      </p:sp>
      <p:grpSp>
        <p:nvGrpSpPr>
          <p:cNvPr id="70" name="Shape 70"/>
          <p:cNvGrpSpPr/>
          <p:nvPr/>
        </p:nvGrpSpPr>
        <p:grpSpPr>
          <a:xfrm>
            <a:off x="397700" y="4130749"/>
            <a:ext cx="9439077" cy="2066804"/>
            <a:chOff x="162175" y="3713800"/>
            <a:chExt cx="9641550" cy="2215224"/>
          </a:xfrm>
        </p:grpSpPr>
        <p:sp>
          <p:nvSpPr>
            <p:cNvPr id="71" name="Shape 71"/>
            <p:cNvSpPr txBox="1"/>
            <p:nvPr/>
          </p:nvSpPr>
          <p:spPr>
            <a:xfrm>
              <a:off x="9082225" y="4288073"/>
              <a:ext cx="721500" cy="359099"/>
            </a:xfrm>
            <a:prstGeom prst="rect">
              <a:avLst/>
            </a:prstGeom>
            <a:noFill/>
            <a:ln>
              <a:noFill/>
            </a:ln>
          </p:spPr>
          <p:txBody>
            <a:bodyPr lIns="91425" tIns="91425" rIns="91425" bIns="91425" anchor="t" anchorCtr="0">
              <a:noAutofit/>
            </a:bodyPr>
            <a:lstStyle/>
            <a:p>
              <a:pPr lvl="0" rtl="0">
                <a:spcBef>
                  <a:spcPts val="0"/>
                </a:spcBef>
                <a:buNone/>
              </a:pPr>
              <a:r>
                <a:rPr lang="en-US"/>
                <a:t>LOC</a:t>
              </a:r>
            </a:p>
          </p:txBody>
        </p:sp>
        <p:pic>
          <p:nvPicPr>
            <p:cNvPr id="72" name="Shape 72"/>
            <p:cNvPicPr preferRelativeResize="0"/>
            <p:nvPr/>
          </p:nvPicPr>
          <p:blipFill>
            <a:blip r:embed="rId3">
              <a:alphaModFix/>
            </a:blip>
            <a:stretch>
              <a:fillRect/>
            </a:stretch>
          </p:blipFill>
          <p:spPr>
            <a:xfrm>
              <a:off x="162175" y="3713800"/>
              <a:ext cx="8989551" cy="2215224"/>
            </a:xfrm>
            <a:prstGeom prst="rect">
              <a:avLst/>
            </a:prstGeom>
            <a:noFill/>
            <a:ln>
              <a:noFill/>
            </a:ln>
          </p:spPr>
        </p:pic>
      </p:gr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Shape 391"/>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CI Tools</a:t>
            </a:r>
          </a:p>
        </p:txBody>
      </p:sp>
      <p:sp>
        <p:nvSpPr>
          <p:cNvPr id="392" name="Shape 392"/>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0" lvl="0" indent="0" rtl="0">
              <a:lnSpc>
                <a:spcPct val="100000"/>
              </a:lnSpc>
              <a:spcBef>
                <a:spcPts val="0"/>
              </a:spcBef>
              <a:buNone/>
            </a:pPr>
            <a:r>
              <a:rPr lang="en-US" dirty="0"/>
              <a:t>Above examples show that different CI tools can have different approaches to same problem:</a:t>
            </a:r>
          </a:p>
          <a:p>
            <a:pPr marL="457200" lvl="0" indent="-361950" rtl="0">
              <a:lnSpc>
                <a:spcPct val="100000"/>
              </a:lnSpc>
              <a:spcBef>
                <a:spcPts val="0"/>
              </a:spcBef>
              <a:buSzPct val="91304"/>
            </a:pPr>
            <a:r>
              <a:rPr lang="en-US" b="0" dirty="0">
                <a:solidFill>
                  <a:schemeClr val="dk1"/>
                </a:solidFill>
              </a:rPr>
              <a:t>Jenkins is good, very user friendly etc.</a:t>
            </a:r>
          </a:p>
          <a:p>
            <a:pPr marL="914400" lvl="1" indent="-361950" rtl="0">
              <a:lnSpc>
                <a:spcPct val="100000"/>
              </a:lnSpc>
              <a:spcBef>
                <a:spcPts val="460"/>
              </a:spcBef>
              <a:buClr>
                <a:srgbClr val="009999"/>
              </a:buClr>
              <a:buSzPct val="100000"/>
            </a:pPr>
            <a:r>
              <a:rPr lang="en-US" sz="2100" dirty="0">
                <a:solidFill>
                  <a:schemeClr val="dk1"/>
                </a:solidFill>
              </a:rPr>
              <a:t>Makes use of a plugins model</a:t>
            </a:r>
          </a:p>
          <a:p>
            <a:pPr marL="457200" lvl="0" indent="-361950" rtl="0">
              <a:lnSpc>
                <a:spcPct val="100000"/>
              </a:lnSpc>
              <a:spcBef>
                <a:spcPts val="0"/>
              </a:spcBef>
              <a:buSzPct val="100000"/>
            </a:pPr>
            <a:r>
              <a:rPr lang="en-US" sz="2100" b="0" dirty="0" err="1">
                <a:solidFill>
                  <a:schemeClr val="dk1"/>
                </a:solidFill>
              </a:rPr>
              <a:t>Buildbot</a:t>
            </a:r>
            <a:r>
              <a:rPr lang="en-US" sz="2100" b="0" dirty="0">
                <a:solidFill>
                  <a:schemeClr val="dk1"/>
                </a:solidFill>
              </a:rPr>
              <a:t> is an attempt at “something new”</a:t>
            </a:r>
          </a:p>
          <a:p>
            <a:pPr marL="914400" lvl="1" indent="-361950" rtl="0">
              <a:lnSpc>
                <a:spcPct val="100000"/>
              </a:lnSpc>
              <a:spcBef>
                <a:spcPts val="0"/>
              </a:spcBef>
              <a:buSzPct val="100000"/>
            </a:pPr>
            <a:r>
              <a:rPr lang="en-US" sz="2100" b="0" dirty="0"/>
              <a:t>Can design own interface to suit your needs</a:t>
            </a:r>
          </a:p>
          <a:p>
            <a:pPr marL="914400" lvl="1" indent="-361950" rtl="0">
              <a:lnSpc>
                <a:spcPct val="100000"/>
              </a:lnSpc>
              <a:spcBef>
                <a:spcPts val="0"/>
              </a:spcBef>
              <a:buClr>
                <a:srgbClr val="38761D"/>
              </a:buClr>
              <a:buSzPct val="100000"/>
            </a:pPr>
            <a:r>
              <a:rPr lang="en-US" sz="2100" b="0" dirty="0">
                <a:solidFill>
                  <a:srgbClr val="38761D"/>
                </a:solidFill>
              </a:rPr>
              <a:t>You might need to change less when converting a project to CI</a:t>
            </a:r>
          </a:p>
          <a:p>
            <a:pPr marL="914400" lvl="1" indent="-361950" rtl="0">
              <a:lnSpc>
                <a:spcPct val="100000"/>
              </a:lnSpc>
              <a:spcBef>
                <a:spcPts val="0"/>
              </a:spcBef>
              <a:buSzPct val="100000"/>
            </a:pPr>
            <a:r>
              <a:rPr lang="en-US" sz="2100" dirty="0"/>
              <a:t>V</a:t>
            </a:r>
            <a:r>
              <a:rPr lang="en-US" sz="2100" b="0" dirty="0"/>
              <a:t>ery configurable</a:t>
            </a:r>
          </a:p>
          <a:p>
            <a:pPr marL="457200" lvl="0" indent="0" rtl="0">
              <a:lnSpc>
                <a:spcPct val="100000"/>
              </a:lnSpc>
              <a:spcBef>
                <a:spcPts val="0"/>
              </a:spcBef>
              <a:buNone/>
            </a:pPr>
            <a:endParaRPr dirty="0"/>
          </a:p>
          <a:p>
            <a:pPr marL="0" lvl="0" indent="0" rtl="0">
              <a:lnSpc>
                <a:spcPct val="100000"/>
              </a:lnSpc>
              <a:spcBef>
                <a:spcPts val="0"/>
              </a:spcBef>
              <a:buNone/>
            </a:pPr>
            <a:r>
              <a:rPr lang="en-US" dirty="0">
                <a:solidFill>
                  <a:srgbClr val="980000"/>
                </a:solidFill>
              </a:rPr>
              <a:t>Keep these things in mind when selecting CI tool!</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Shape 397"/>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457200" lvl="0" indent="-368300" rtl="0">
              <a:lnSpc>
                <a:spcPct val="100000"/>
              </a:lnSpc>
              <a:spcBef>
                <a:spcPts val="0"/>
              </a:spcBef>
              <a:buSzPct val="100000"/>
            </a:pPr>
            <a:r>
              <a:rPr lang="en-US" sz="2200" dirty="0">
                <a:solidFill>
                  <a:schemeClr val="dk1"/>
                </a:solidFill>
              </a:rPr>
              <a:t>Remember The Challenge?</a:t>
            </a:r>
          </a:p>
          <a:p>
            <a:pPr marL="914400" lvl="0" indent="-368300" rtl="0">
              <a:lnSpc>
                <a:spcPct val="100000"/>
              </a:lnSpc>
              <a:spcBef>
                <a:spcPts val="0"/>
              </a:spcBef>
              <a:buClr>
                <a:srgbClr val="980000"/>
              </a:buClr>
              <a:buSzPct val="100000"/>
            </a:pPr>
            <a:r>
              <a:rPr lang="en-US" sz="2200" dirty="0">
                <a:solidFill>
                  <a:srgbClr val="980000"/>
                </a:solidFill>
              </a:rPr>
              <a:t>As project sizes grow, so too does complexity</a:t>
            </a:r>
          </a:p>
          <a:p>
            <a:pPr marL="1371600" lvl="1" indent="-368300" rtl="0">
              <a:lnSpc>
                <a:spcPct val="100000"/>
              </a:lnSpc>
              <a:spcBef>
                <a:spcPts val="0"/>
              </a:spcBef>
              <a:buClr>
                <a:srgbClr val="000000"/>
              </a:buClr>
              <a:buSzPct val="100000"/>
            </a:pPr>
            <a:r>
              <a:rPr lang="en-US" sz="2200" dirty="0"/>
              <a:t>The risk for errors in code increases</a:t>
            </a:r>
          </a:p>
          <a:p>
            <a:pPr marL="1371600" lvl="1" indent="-368300" rtl="0">
              <a:lnSpc>
                <a:spcPct val="100000"/>
              </a:lnSpc>
              <a:spcBef>
                <a:spcPts val="0"/>
              </a:spcBef>
              <a:buClr>
                <a:srgbClr val="000000"/>
              </a:buClr>
              <a:buSzPct val="100000"/>
            </a:pPr>
            <a:r>
              <a:rPr lang="en-US" sz="2200" dirty="0"/>
              <a:t>The difficulty of integrating changes increases</a:t>
            </a:r>
          </a:p>
          <a:p>
            <a:pPr marL="457200" marR="0" lvl="0" indent="-368300" algn="l" rtl="0">
              <a:lnSpc>
                <a:spcPct val="100000"/>
              </a:lnSpc>
              <a:spcBef>
                <a:spcPts val="460"/>
              </a:spcBef>
              <a:spcAft>
                <a:spcPts val="0"/>
              </a:spcAft>
              <a:buClr>
                <a:srgbClr val="000000"/>
              </a:buClr>
              <a:buSzPct val="100000"/>
            </a:pPr>
            <a:r>
              <a:rPr lang="en-US" sz="2200" dirty="0"/>
              <a:t>Continuous Integration solves this!</a:t>
            </a:r>
          </a:p>
          <a:p>
            <a:pPr marL="1371600" lvl="1" indent="-368300" rtl="0">
              <a:lnSpc>
                <a:spcPct val="100000"/>
              </a:lnSpc>
              <a:spcBef>
                <a:spcPts val="0"/>
              </a:spcBef>
              <a:buClr>
                <a:srgbClr val="980000"/>
              </a:buClr>
              <a:buSzPct val="100000"/>
            </a:pPr>
            <a:r>
              <a:rPr lang="en-US" sz="2200" dirty="0">
                <a:solidFill>
                  <a:srgbClr val="980000"/>
                </a:solidFill>
              </a:rPr>
              <a:t>Early feedback, automation, reduce release time etc.</a:t>
            </a:r>
          </a:p>
          <a:p>
            <a:pPr marL="457200" lvl="0" indent="-368300" rtl="0">
              <a:lnSpc>
                <a:spcPct val="100000"/>
              </a:lnSpc>
              <a:spcBef>
                <a:spcPts val="0"/>
              </a:spcBef>
              <a:buClr>
                <a:srgbClr val="000000"/>
              </a:buClr>
              <a:buSzPct val="100000"/>
            </a:pPr>
            <a:r>
              <a:rPr lang="en-US" sz="2200" dirty="0"/>
              <a:t>How can we CI?</a:t>
            </a:r>
          </a:p>
          <a:p>
            <a:pPr marL="1371600" lvl="1" indent="-368300" rtl="0">
              <a:lnSpc>
                <a:spcPct val="100000"/>
              </a:lnSpc>
              <a:spcBef>
                <a:spcPts val="0"/>
              </a:spcBef>
              <a:buClr>
                <a:srgbClr val="980000"/>
              </a:buClr>
              <a:buSzPct val="100000"/>
            </a:pPr>
            <a:r>
              <a:rPr lang="en-US" sz="2200" dirty="0">
                <a:solidFill>
                  <a:srgbClr val="980000"/>
                </a:solidFill>
              </a:rPr>
              <a:t>Commit, build and test often</a:t>
            </a:r>
          </a:p>
          <a:p>
            <a:pPr marL="457200" lvl="0" indent="-368300" rtl="0">
              <a:lnSpc>
                <a:spcPct val="100000"/>
              </a:lnSpc>
              <a:spcBef>
                <a:spcPts val="0"/>
              </a:spcBef>
              <a:buClr>
                <a:srgbClr val="000000"/>
              </a:buClr>
              <a:buSzPct val="100000"/>
            </a:pPr>
            <a:r>
              <a:rPr lang="en-US" sz="2200" dirty="0"/>
              <a:t>There are many CI tools out there. What fits into your project best?</a:t>
            </a:r>
          </a:p>
          <a:p>
            <a:pPr marL="0" lvl="0" indent="0" rtl="0">
              <a:spcBef>
                <a:spcPts val="0"/>
              </a:spcBef>
              <a:buNone/>
            </a:pPr>
            <a:endParaRPr dirty="0"/>
          </a:p>
        </p:txBody>
      </p:sp>
      <p:sp>
        <p:nvSpPr>
          <p:cNvPr id="398" name="Shape 398"/>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sz="3200"/>
              <a:t>Conclusions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Shape 403"/>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a:spcBef>
                <a:spcPts val="0"/>
              </a:spcBef>
              <a:buNone/>
            </a:pPr>
            <a:r>
              <a:rPr lang="en-US" dirty="0"/>
              <a:t>Sources</a:t>
            </a:r>
          </a:p>
        </p:txBody>
      </p:sp>
      <p:sp>
        <p:nvSpPr>
          <p:cNvPr id="404" name="Shape 404"/>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457200" lvl="0" indent="-349250" rtl="0">
              <a:spcBef>
                <a:spcPts val="0"/>
              </a:spcBef>
              <a:buClr>
                <a:srgbClr val="000000"/>
              </a:buClr>
              <a:buSzPct val="100000"/>
            </a:pPr>
            <a:r>
              <a:rPr lang="en-US" sz="1900" dirty="0" err="1"/>
              <a:t>BlackDuck</a:t>
            </a:r>
            <a:r>
              <a:rPr lang="en-US" sz="1900" dirty="0"/>
              <a:t> | </a:t>
            </a:r>
            <a:r>
              <a:rPr lang="en-US" sz="1900" dirty="0" err="1"/>
              <a:t>OpenHub</a:t>
            </a:r>
            <a:endParaRPr lang="en-US" sz="1900" dirty="0"/>
          </a:p>
          <a:p>
            <a:pPr marL="914400" lvl="1" indent="-349250" rtl="0">
              <a:spcBef>
                <a:spcPts val="0"/>
              </a:spcBef>
              <a:buClr>
                <a:srgbClr val="4A86E8"/>
              </a:buClr>
              <a:buSzPct val="100000"/>
            </a:pPr>
            <a:r>
              <a:rPr lang="en-US" sz="1900" dirty="0">
                <a:solidFill>
                  <a:srgbClr val="4A86E8"/>
                </a:solidFill>
              </a:rPr>
              <a:t>https://</a:t>
            </a:r>
            <a:r>
              <a:rPr lang="en-US" sz="1900" dirty="0" err="1">
                <a:solidFill>
                  <a:srgbClr val="4A86E8"/>
                </a:solidFill>
              </a:rPr>
              <a:t>www.openhub.net</a:t>
            </a:r>
            <a:r>
              <a:rPr lang="en-US" sz="1900" dirty="0">
                <a:solidFill>
                  <a:srgbClr val="4A86E8"/>
                </a:solidFill>
              </a:rPr>
              <a:t>/</a:t>
            </a:r>
          </a:p>
          <a:p>
            <a:pPr marL="457200" lvl="0" indent="-349250" rtl="0">
              <a:spcBef>
                <a:spcPts val="0"/>
              </a:spcBef>
              <a:buClr>
                <a:srgbClr val="000000"/>
              </a:buClr>
              <a:buSzPct val="100000"/>
            </a:pPr>
            <a:r>
              <a:rPr lang="en-US" sz="1900" dirty="0"/>
              <a:t>Continuous Integration - Martin Fowler</a:t>
            </a:r>
          </a:p>
          <a:p>
            <a:pPr marL="914400" lvl="1" indent="-349250" rtl="0">
              <a:spcBef>
                <a:spcPts val="0"/>
              </a:spcBef>
              <a:buClr>
                <a:srgbClr val="4A86E8"/>
              </a:buClr>
              <a:buSzPct val="100000"/>
            </a:pPr>
            <a:r>
              <a:rPr lang="en-US" sz="1900" dirty="0">
                <a:solidFill>
                  <a:srgbClr val="4A86E8"/>
                </a:solidFill>
              </a:rPr>
              <a:t>http://</a:t>
            </a:r>
            <a:r>
              <a:rPr lang="en-US" sz="1900" dirty="0" err="1">
                <a:solidFill>
                  <a:srgbClr val="4A86E8"/>
                </a:solidFill>
              </a:rPr>
              <a:t>www.martinfowler.com</a:t>
            </a:r>
            <a:r>
              <a:rPr lang="en-US" sz="1900" dirty="0">
                <a:solidFill>
                  <a:srgbClr val="4A86E8"/>
                </a:solidFill>
              </a:rPr>
              <a:t>/articles/</a:t>
            </a:r>
            <a:r>
              <a:rPr lang="en-US" sz="1900" dirty="0" err="1">
                <a:solidFill>
                  <a:srgbClr val="4A86E8"/>
                </a:solidFill>
              </a:rPr>
              <a:t>continuousIntegration.html</a:t>
            </a:r>
            <a:endParaRPr lang="en-US" sz="1900" dirty="0">
              <a:solidFill>
                <a:srgbClr val="4A86E8"/>
              </a:solidFill>
            </a:endParaRPr>
          </a:p>
          <a:p>
            <a:pPr marL="457200" lvl="0" indent="-349250" rtl="0">
              <a:spcBef>
                <a:spcPts val="0"/>
              </a:spcBef>
              <a:buClr>
                <a:srgbClr val="000000"/>
              </a:buClr>
              <a:buSzPct val="100000"/>
            </a:pPr>
            <a:r>
              <a:rPr lang="en-US" sz="1900" dirty="0"/>
              <a:t>Jenkins Continuous Build system - Jesse Bowes</a:t>
            </a:r>
          </a:p>
          <a:p>
            <a:pPr marL="914400" lvl="1" indent="-349250" rtl="0">
              <a:spcBef>
                <a:spcPts val="0"/>
              </a:spcBef>
              <a:buClr>
                <a:srgbClr val="4A86E8"/>
              </a:buClr>
              <a:buSzPct val="100000"/>
            </a:pPr>
            <a:r>
              <a:rPr lang="en-US" sz="1900" dirty="0">
                <a:solidFill>
                  <a:srgbClr val="4A86E8"/>
                </a:solidFill>
              </a:rPr>
              <a:t>https://</a:t>
            </a:r>
            <a:r>
              <a:rPr lang="en-US" sz="1900" dirty="0" err="1">
                <a:solidFill>
                  <a:srgbClr val="4A86E8"/>
                </a:solidFill>
              </a:rPr>
              <a:t>www.cs.colorado.edu</a:t>
            </a:r>
            <a:r>
              <a:rPr lang="en-US" sz="1900" dirty="0">
                <a:solidFill>
                  <a:srgbClr val="4A86E8"/>
                </a:solidFill>
              </a:rPr>
              <a:t>/~</a:t>
            </a:r>
            <a:r>
              <a:rPr lang="en-US" sz="1900" dirty="0" err="1">
                <a:solidFill>
                  <a:srgbClr val="4A86E8"/>
                </a:solidFill>
              </a:rPr>
              <a:t>kena</a:t>
            </a:r>
            <a:r>
              <a:rPr lang="en-US" sz="1900" dirty="0">
                <a:solidFill>
                  <a:srgbClr val="4A86E8"/>
                </a:solidFill>
              </a:rPr>
              <a:t>/classes/5828/s12/presentation-materials/</a:t>
            </a:r>
            <a:r>
              <a:rPr lang="en-US" sz="1900" dirty="0" err="1">
                <a:solidFill>
                  <a:srgbClr val="4A86E8"/>
                </a:solidFill>
              </a:rPr>
              <a:t>bowesjesse.pdf</a:t>
            </a:r>
            <a:endParaRPr lang="en-US" sz="1900" dirty="0">
              <a:solidFill>
                <a:srgbClr val="4A86E8"/>
              </a:solidFill>
            </a:endParaRPr>
          </a:p>
          <a:p>
            <a:pPr marL="457200" lvl="0" indent="-349250" rtl="0">
              <a:spcBef>
                <a:spcPts val="0"/>
              </a:spcBef>
              <a:buClr>
                <a:srgbClr val="000000"/>
              </a:buClr>
              <a:buSzPct val="100000"/>
            </a:pPr>
            <a:r>
              <a:rPr lang="en-US" sz="1900" dirty="0"/>
              <a:t>Jenkins</a:t>
            </a:r>
          </a:p>
          <a:p>
            <a:pPr marL="914400" lvl="1" indent="-349250" rtl="0">
              <a:spcBef>
                <a:spcPts val="0"/>
              </a:spcBef>
              <a:buClr>
                <a:srgbClr val="4A86E8"/>
              </a:buClr>
              <a:buSzPct val="100000"/>
            </a:pPr>
            <a:r>
              <a:rPr lang="en-US" sz="1900" dirty="0">
                <a:solidFill>
                  <a:srgbClr val="4A86E8"/>
                </a:solidFill>
              </a:rPr>
              <a:t>https://</a:t>
            </a:r>
            <a:r>
              <a:rPr lang="en-US" sz="1900" dirty="0" err="1">
                <a:solidFill>
                  <a:srgbClr val="4A86E8"/>
                </a:solidFill>
              </a:rPr>
              <a:t>jenkins-ci.org</a:t>
            </a:r>
            <a:r>
              <a:rPr lang="en-US" sz="1900" dirty="0">
                <a:solidFill>
                  <a:srgbClr val="4A86E8"/>
                </a:solidFill>
              </a:rPr>
              <a:t>/</a:t>
            </a:r>
          </a:p>
          <a:p>
            <a:pPr marL="457200" lvl="0" indent="-349250" rtl="0">
              <a:spcBef>
                <a:spcPts val="0"/>
              </a:spcBef>
              <a:buClr>
                <a:srgbClr val="000000"/>
              </a:buClr>
              <a:buSzPct val="100000"/>
            </a:pPr>
            <a:r>
              <a:rPr lang="en-US" sz="1900" dirty="0" err="1" smtClean="0"/>
              <a:t>Buildbot</a:t>
            </a:r>
            <a:endParaRPr lang="en-US" sz="1900" dirty="0"/>
          </a:p>
          <a:p>
            <a:pPr marL="914400" lvl="1" indent="-349250" rtl="0">
              <a:spcBef>
                <a:spcPts val="0"/>
              </a:spcBef>
              <a:buClr>
                <a:srgbClr val="4A86E8"/>
              </a:buClr>
              <a:buSzPct val="100000"/>
            </a:pPr>
            <a:r>
              <a:rPr lang="en-US" sz="1900" dirty="0">
                <a:solidFill>
                  <a:srgbClr val="4A86E8"/>
                </a:solidFill>
              </a:rPr>
              <a:t>http://</a:t>
            </a:r>
            <a:r>
              <a:rPr lang="en-US" sz="1900" dirty="0" err="1">
                <a:solidFill>
                  <a:srgbClr val="4A86E8"/>
                </a:solidFill>
              </a:rPr>
              <a:t>buildbot.net</a:t>
            </a:r>
            <a:r>
              <a:rPr lang="en-US" sz="1900" dirty="0">
                <a:solidFill>
                  <a:srgbClr val="4A86E8"/>
                </a:solidFill>
              </a:rPr>
              <a:t>/</a:t>
            </a:r>
          </a:p>
          <a:p>
            <a:pPr marL="457200" lvl="0" indent="-349250" rtl="0">
              <a:spcBef>
                <a:spcPts val="0"/>
              </a:spcBef>
              <a:buClr>
                <a:srgbClr val="000000"/>
              </a:buClr>
              <a:buSzPct val="100000"/>
            </a:pPr>
            <a:r>
              <a:rPr lang="en-US" sz="1900" dirty="0" err="1"/>
              <a:t>GitLab</a:t>
            </a:r>
            <a:r>
              <a:rPr lang="en-US" sz="1900" dirty="0"/>
              <a:t> CI</a:t>
            </a:r>
          </a:p>
          <a:p>
            <a:pPr marL="914400" lvl="1" indent="-349250" rtl="0">
              <a:spcBef>
                <a:spcPts val="0"/>
              </a:spcBef>
              <a:buClr>
                <a:srgbClr val="4A86E8"/>
              </a:buClr>
              <a:buSzPct val="100000"/>
            </a:pPr>
            <a:r>
              <a:rPr lang="en-US" sz="1900" dirty="0">
                <a:solidFill>
                  <a:srgbClr val="4A86E8"/>
                </a:solidFill>
              </a:rPr>
              <a:t>https://</a:t>
            </a:r>
            <a:r>
              <a:rPr lang="en-US" sz="1900" dirty="0" err="1">
                <a:solidFill>
                  <a:srgbClr val="4A86E8"/>
                </a:solidFill>
              </a:rPr>
              <a:t>about.gitlab.com</a:t>
            </a:r>
            <a:r>
              <a:rPr lang="en-US" sz="1900" dirty="0">
                <a:solidFill>
                  <a:srgbClr val="4A86E8"/>
                </a:solidFill>
              </a:rPr>
              <a:t>/</a:t>
            </a:r>
            <a:r>
              <a:rPr lang="en-US" sz="1900" dirty="0" err="1">
                <a:solidFill>
                  <a:srgbClr val="4A86E8"/>
                </a:solidFill>
              </a:rPr>
              <a:t>gitlab</a:t>
            </a:r>
            <a:r>
              <a:rPr lang="en-US" sz="1900" dirty="0">
                <a:solidFill>
                  <a:srgbClr val="4A86E8"/>
                </a:solidFill>
              </a:rPr>
              <a:t>-ci/ </a:t>
            </a:r>
          </a:p>
          <a:p>
            <a:pPr marL="0" lvl="0" indent="0" rtl="0">
              <a:spcBef>
                <a:spcPts val="0"/>
              </a:spcBef>
              <a:buNone/>
            </a:pPr>
            <a:endParaRPr dirty="0">
              <a:solidFill>
                <a:srgbClr val="4A86E8"/>
              </a:solidFill>
            </a:endParaRPr>
          </a:p>
          <a:p>
            <a:pPr marL="0" lvl="0" indent="0" rtl="0">
              <a:spcBef>
                <a:spcPts val="0"/>
              </a:spcBef>
              <a:buNone/>
            </a:pPr>
            <a:endParaRPr dirty="0">
              <a:solidFill>
                <a:srgbClr val="4A86E8"/>
              </a:solidFill>
            </a:endParaRPr>
          </a:p>
          <a:p>
            <a:pPr marL="0" lvl="0" indent="0" rtl="0">
              <a:spcBef>
                <a:spcPts val="0"/>
              </a:spcBef>
              <a:buNone/>
            </a:pPr>
            <a:endParaRPr dirty="0"/>
          </a:p>
          <a:p>
            <a:pPr marL="0" lvl="0" indent="0">
              <a:spcBef>
                <a:spcPts val="0"/>
              </a:spcBef>
              <a:buNone/>
            </a:pPr>
            <a:endParaRPr dirty="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Shape 409"/>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0" lvl="0" indent="0" algn="ctr" rtl="0">
              <a:spcBef>
                <a:spcPts val="0"/>
              </a:spcBef>
              <a:buNone/>
            </a:pPr>
            <a:r>
              <a:rPr lang="en-US" sz="3200" dirty="0">
                <a:solidFill>
                  <a:srgbClr val="006699"/>
                </a:solidFill>
              </a:rPr>
              <a:t>Thank you for your attention!</a:t>
            </a:r>
          </a:p>
          <a:p>
            <a:pPr marL="0" lvl="0" indent="0" rtl="0">
              <a:spcBef>
                <a:spcPts val="0"/>
              </a:spcBef>
              <a:buNone/>
            </a:pPr>
            <a:endParaRPr dirty="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a:t>The challenge - ROOT</a:t>
            </a:r>
          </a:p>
        </p:txBody>
      </p:sp>
      <p:grpSp>
        <p:nvGrpSpPr>
          <p:cNvPr id="78" name="Shape 78"/>
          <p:cNvGrpSpPr/>
          <p:nvPr/>
        </p:nvGrpSpPr>
        <p:grpSpPr>
          <a:xfrm>
            <a:off x="871024" y="1286150"/>
            <a:ext cx="8163950" cy="3037050"/>
            <a:chOff x="636324" y="2907700"/>
            <a:chExt cx="8163950" cy="3037050"/>
          </a:xfrm>
        </p:grpSpPr>
        <p:pic>
          <p:nvPicPr>
            <p:cNvPr id="79" name="Shape 79"/>
            <p:cNvPicPr preferRelativeResize="0"/>
            <p:nvPr/>
          </p:nvPicPr>
          <p:blipFill>
            <a:blip r:embed="rId3">
              <a:alphaModFix/>
            </a:blip>
            <a:stretch>
              <a:fillRect/>
            </a:stretch>
          </p:blipFill>
          <p:spPr>
            <a:xfrm>
              <a:off x="636324" y="2907700"/>
              <a:ext cx="6589799" cy="3037050"/>
            </a:xfrm>
            <a:prstGeom prst="rect">
              <a:avLst/>
            </a:prstGeom>
            <a:noFill/>
            <a:ln>
              <a:noFill/>
            </a:ln>
          </p:spPr>
        </p:pic>
        <p:sp>
          <p:nvSpPr>
            <p:cNvPr id="80" name="Shape 80"/>
            <p:cNvSpPr txBox="1"/>
            <p:nvPr/>
          </p:nvSpPr>
          <p:spPr>
            <a:xfrm>
              <a:off x="7390875" y="3730200"/>
              <a:ext cx="1409399" cy="637200"/>
            </a:xfrm>
            <a:prstGeom prst="rect">
              <a:avLst/>
            </a:prstGeom>
            <a:noFill/>
            <a:ln>
              <a:noFill/>
            </a:ln>
          </p:spPr>
          <p:txBody>
            <a:bodyPr lIns="91425" tIns="91425" rIns="91425" bIns="91425" anchor="t" anchorCtr="0">
              <a:noAutofit/>
            </a:bodyPr>
            <a:lstStyle/>
            <a:p>
              <a:pPr lvl="0">
                <a:spcBef>
                  <a:spcPts val="0"/>
                </a:spcBef>
                <a:buNone/>
              </a:pPr>
              <a:r>
                <a:rPr lang="en-US"/>
                <a:t># of contributors</a:t>
              </a:r>
            </a:p>
          </p:txBody>
        </p:sp>
      </p:grpSp>
      <p:sp>
        <p:nvSpPr>
          <p:cNvPr id="81" name="Shape 81"/>
          <p:cNvSpPr txBox="1">
            <a:spLocks noGrp="1"/>
          </p:cNvSpPr>
          <p:nvPr>
            <p:ph type="body" idx="1"/>
          </p:nvPr>
        </p:nvSpPr>
        <p:spPr>
          <a:xfrm>
            <a:off x="523875" y="3973469"/>
            <a:ext cx="9060600" cy="1964700"/>
          </a:xfrm>
          <a:prstGeom prst="rect">
            <a:avLst/>
          </a:prstGeom>
        </p:spPr>
        <p:txBody>
          <a:bodyPr lIns="91425" tIns="91425" rIns="91425" bIns="91425" anchor="t" anchorCtr="0">
            <a:noAutofit/>
          </a:bodyPr>
          <a:lstStyle/>
          <a:p>
            <a:pPr marL="457200" lvl="0" indent="-228600" rtl="0">
              <a:spcBef>
                <a:spcPts val="0"/>
              </a:spcBef>
            </a:pPr>
            <a:endParaRPr lang="en-US" dirty="0" smtClean="0"/>
          </a:p>
          <a:p>
            <a:pPr marL="457200" lvl="0" indent="-228600" rtl="0">
              <a:spcBef>
                <a:spcPts val="0"/>
              </a:spcBef>
            </a:pPr>
            <a:r>
              <a:rPr lang="en-US" dirty="0" smtClean="0"/>
              <a:t>524 </a:t>
            </a:r>
            <a:r>
              <a:rPr lang="en-US" dirty="0"/>
              <a:t>person- years </a:t>
            </a:r>
          </a:p>
          <a:p>
            <a:pPr marL="914400" lvl="1" indent="-374650" rtl="0">
              <a:spcBef>
                <a:spcPts val="0"/>
              </a:spcBef>
              <a:buSzPct val="100000"/>
            </a:pPr>
            <a:r>
              <a:rPr lang="en-US" dirty="0"/>
              <a:t>Estimated cost: ~ </a:t>
            </a:r>
            <a:r>
              <a:rPr lang="en-US" dirty="0">
                <a:solidFill>
                  <a:srgbClr val="252525"/>
                </a:solidFill>
                <a:highlight>
                  <a:srgbClr val="FFFFFF"/>
                </a:highlight>
              </a:rPr>
              <a:t>€</a:t>
            </a:r>
            <a:r>
              <a:rPr lang="en-US" dirty="0"/>
              <a:t>29 million*</a:t>
            </a:r>
          </a:p>
          <a:p>
            <a:pPr marL="457200" lvl="0" indent="-228600" rtl="0">
              <a:spcBef>
                <a:spcPts val="0"/>
              </a:spcBef>
            </a:pPr>
            <a:r>
              <a:rPr lang="en-US" dirty="0"/>
              <a:t>48,444 commits from 131 developers</a:t>
            </a:r>
          </a:p>
          <a:p>
            <a:pPr marL="0" lvl="0" indent="0" rtl="0">
              <a:spcBef>
                <a:spcPts val="0"/>
              </a:spcBef>
              <a:buNone/>
            </a:pPr>
            <a:endParaRPr dirty="0"/>
          </a:p>
        </p:txBody>
      </p:sp>
      <p:sp>
        <p:nvSpPr>
          <p:cNvPr id="82" name="Shape 82"/>
          <p:cNvSpPr txBox="1"/>
          <p:nvPr/>
        </p:nvSpPr>
        <p:spPr>
          <a:xfrm>
            <a:off x="871025" y="6000725"/>
            <a:ext cx="5824799" cy="393900"/>
          </a:xfrm>
          <a:prstGeom prst="rect">
            <a:avLst/>
          </a:prstGeom>
          <a:noFill/>
          <a:ln>
            <a:noFill/>
          </a:ln>
        </p:spPr>
        <p:txBody>
          <a:bodyPr lIns="91425" tIns="91425" rIns="91425" bIns="91425" anchor="t" anchorCtr="0">
            <a:noAutofit/>
          </a:bodyPr>
          <a:lstStyle/>
          <a:p>
            <a:pPr lvl="0">
              <a:spcBef>
                <a:spcPts val="0"/>
              </a:spcBef>
              <a:buNone/>
            </a:pPr>
            <a:r>
              <a:rPr lang="en-US" sz="1600"/>
              <a:t>* All cost estimates calculated using basic COCOMO model</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a:t>The challenge - Geant4</a:t>
            </a:r>
          </a:p>
        </p:txBody>
      </p:sp>
      <p:sp>
        <p:nvSpPr>
          <p:cNvPr id="88" name="Shape 88"/>
          <p:cNvSpPr txBox="1">
            <a:spLocks noGrp="1"/>
          </p:cNvSpPr>
          <p:nvPr>
            <p:ph type="body" idx="1"/>
          </p:nvPr>
        </p:nvSpPr>
        <p:spPr>
          <a:xfrm>
            <a:off x="460200" y="1562587"/>
            <a:ext cx="9060600" cy="2355000"/>
          </a:xfrm>
          <a:prstGeom prst="rect">
            <a:avLst/>
          </a:prstGeom>
        </p:spPr>
        <p:txBody>
          <a:bodyPr lIns="91425" tIns="91425" rIns="91425" bIns="91425" anchor="t" anchorCtr="0">
            <a:noAutofit/>
          </a:bodyPr>
          <a:lstStyle/>
          <a:p>
            <a:pPr marL="457200" lvl="0" indent="-228600" rtl="0">
              <a:spcBef>
                <a:spcPts val="0"/>
              </a:spcBef>
            </a:pPr>
            <a:r>
              <a:rPr lang="en-US"/>
              <a:t>A framework for the simulation of the passage of particles through matter.</a:t>
            </a:r>
          </a:p>
          <a:p>
            <a:pPr marL="914400" lvl="1" indent="-228600" rtl="0">
              <a:spcBef>
                <a:spcPts val="0"/>
              </a:spcBef>
            </a:pPr>
            <a:r>
              <a:rPr lang="en-US"/>
              <a:t>Used in HEP, medical and space physics</a:t>
            </a:r>
          </a:p>
          <a:p>
            <a:pPr marL="457200" lvl="0" indent="-228600" rtl="0">
              <a:spcBef>
                <a:spcPts val="0"/>
              </a:spcBef>
            </a:pPr>
            <a:r>
              <a:rPr lang="en-US">
                <a:solidFill>
                  <a:schemeClr val="dk1"/>
                </a:solidFill>
              </a:rPr>
              <a:t>Just under 2 million lines of code</a:t>
            </a:r>
          </a:p>
          <a:p>
            <a:pPr marL="914400" lvl="1" indent="-228600" rtl="0">
              <a:spcBef>
                <a:spcPts val="0"/>
              </a:spcBef>
            </a:pPr>
            <a:r>
              <a:rPr lang="en-US">
                <a:solidFill>
                  <a:schemeClr val="dk1"/>
                </a:solidFill>
              </a:rPr>
              <a:t>Mostly C++</a:t>
            </a:r>
          </a:p>
          <a:p>
            <a:pPr marL="457200" lvl="0" indent="0" rtl="0">
              <a:spcBef>
                <a:spcPts val="0"/>
              </a:spcBef>
              <a:buNone/>
            </a:pPr>
            <a:endParaRPr/>
          </a:p>
        </p:txBody>
      </p:sp>
      <p:grpSp>
        <p:nvGrpSpPr>
          <p:cNvPr id="89" name="Shape 89"/>
          <p:cNvGrpSpPr/>
          <p:nvPr/>
        </p:nvGrpSpPr>
        <p:grpSpPr>
          <a:xfrm>
            <a:off x="683475" y="3834475"/>
            <a:ext cx="9163349" cy="2355025"/>
            <a:chOff x="683475" y="4066150"/>
            <a:chExt cx="9163349" cy="2355025"/>
          </a:xfrm>
        </p:grpSpPr>
        <p:pic>
          <p:nvPicPr>
            <p:cNvPr id="90" name="Shape 90"/>
            <p:cNvPicPr preferRelativeResize="0"/>
            <p:nvPr/>
          </p:nvPicPr>
          <p:blipFill>
            <a:blip r:embed="rId3">
              <a:alphaModFix/>
            </a:blip>
            <a:stretch>
              <a:fillRect/>
            </a:stretch>
          </p:blipFill>
          <p:spPr>
            <a:xfrm>
              <a:off x="683475" y="4066150"/>
              <a:ext cx="8653600" cy="2355025"/>
            </a:xfrm>
            <a:prstGeom prst="rect">
              <a:avLst/>
            </a:prstGeom>
            <a:noFill/>
            <a:ln>
              <a:noFill/>
            </a:ln>
          </p:spPr>
        </p:pic>
        <p:sp>
          <p:nvSpPr>
            <p:cNvPr id="91" name="Shape 91"/>
            <p:cNvSpPr txBox="1"/>
            <p:nvPr/>
          </p:nvSpPr>
          <p:spPr>
            <a:xfrm>
              <a:off x="9240525" y="4751450"/>
              <a:ext cx="606299" cy="359099"/>
            </a:xfrm>
            <a:prstGeom prst="rect">
              <a:avLst/>
            </a:prstGeom>
            <a:noFill/>
            <a:ln>
              <a:noFill/>
            </a:ln>
          </p:spPr>
          <p:txBody>
            <a:bodyPr lIns="91425" tIns="91425" rIns="91425" bIns="91425" anchor="t" anchorCtr="0">
              <a:noAutofit/>
            </a:bodyPr>
            <a:lstStyle/>
            <a:p>
              <a:pPr lvl="0" rtl="0">
                <a:spcBef>
                  <a:spcPts val="0"/>
                </a:spcBef>
                <a:buNone/>
              </a:pPr>
              <a:r>
                <a:rPr lang="en-US"/>
                <a:t>LOC</a:t>
              </a:r>
            </a:p>
          </p:txBody>
        </p:sp>
      </p:gr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a:t>The challenge - Geant4</a:t>
            </a:r>
          </a:p>
        </p:txBody>
      </p:sp>
      <p:sp>
        <p:nvSpPr>
          <p:cNvPr id="97" name="Shape 97"/>
          <p:cNvSpPr txBox="1">
            <a:spLocks noGrp="1"/>
          </p:cNvSpPr>
          <p:nvPr>
            <p:ph type="body" idx="1"/>
          </p:nvPr>
        </p:nvSpPr>
        <p:spPr>
          <a:xfrm>
            <a:off x="622400" y="3973475"/>
            <a:ext cx="9060600" cy="2339999"/>
          </a:xfrm>
          <a:prstGeom prst="rect">
            <a:avLst/>
          </a:prstGeom>
        </p:spPr>
        <p:txBody>
          <a:bodyPr lIns="91425" tIns="91425" rIns="91425" bIns="91425" anchor="t" anchorCtr="0">
            <a:noAutofit/>
          </a:bodyPr>
          <a:lstStyle/>
          <a:p>
            <a:pPr marL="457200" lvl="0" indent="-228600" rtl="0">
              <a:spcBef>
                <a:spcPts val="0"/>
              </a:spcBef>
            </a:pPr>
            <a:endParaRPr lang="en-US" dirty="0" smtClean="0"/>
          </a:p>
          <a:p>
            <a:pPr marL="457200" lvl="0" indent="-228600" rtl="0">
              <a:spcBef>
                <a:spcPts val="0"/>
              </a:spcBef>
            </a:pPr>
            <a:r>
              <a:rPr lang="en-US" dirty="0" smtClean="0"/>
              <a:t>537 </a:t>
            </a:r>
            <a:r>
              <a:rPr lang="en-US" dirty="0"/>
              <a:t>person-years</a:t>
            </a:r>
          </a:p>
          <a:p>
            <a:pPr marL="914400" lvl="1" indent="-228600" rtl="0">
              <a:spcBef>
                <a:spcPts val="0"/>
              </a:spcBef>
            </a:pPr>
            <a:r>
              <a:rPr lang="en-US" dirty="0">
                <a:solidFill>
                  <a:schemeClr val="dk1"/>
                </a:solidFill>
              </a:rPr>
              <a:t>Estimated cost: ~ </a:t>
            </a:r>
            <a:r>
              <a:rPr lang="en-US" dirty="0">
                <a:solidFill>
                  <a:srgbClr val="252525"/>
                </a:solidFill>
                <a:highlight>
                  <a:srgbClr val="FFFFFF"/>
                </a:highlight>
              </a:rPr>
              <a:t>€</a:t>
            </a:r>
            <a:r>
              <a:rPr lang="en-US" dirty="0">
                <a:solidFill>
                  <a:schemeClr val="dk1"/>
                </a:solidFill>
              </a:rPr>
              <a:t>29 million</a:t>
            </a:r>
          </a:p>
          <a:p>
            <a:pPr marL="457200" lvl="0" indent="-228600" rtl="0">
              <a:spcBef>
                <a:spcPts val="0"/>
              </a:spcBef>
              <a:buClr>
                <a:schemeClr val="dk1"/>
              </a:buClr>
            </a:pPr>
            <a:r>
              <a:rPr lang="en-US" dirty="0">
                <a:solidFill>
                  <a:schemeClr val="dk1"/>
                </a:solidFill>
              </a:rPr>
              <a:t>58,683 commits from 160 developers</a:t>
            </a:r>
          </a:p>
        </p:txBody>
      </p:sp>
      <p:grpSp>
        <p:nvGrpSpPr>
          <p:cNvPr id="98" name="Shape 98"/>
          <p:cNvGrpSpPr/>
          <p:nvPr/>
        </p:nvGrpSpPr>
        <p:grpSpPr>
          <a:xfrm>
            <a:off x="1147799" y="1286150"/>
            <a:ext cx="7875600" cy="2815024"/>
            <a:chOff x="1159374" y="1286150"/>
            <a:chExt cx="7875600" cy="2815024"/>
          </a:xfrm>
        </p:grpSpPr>
        <p:pic>
          <p:nvPicPr>
            <p:cNvPr id="99" name="Shape 99"/>
            <p:cNvPicPr preferRelativeResize="0"/>
            <p:nvPr/>
          </p:nvPicPr>
          <p:blipFill>
            <a:blip r:embed="rId3">
              <a:alphaModFix/>
            </a:blip>
            <a:stretch>
              <a:fillRect/>
            </a:stretch>
          </p:blipFill>
          <p:spPr>
            <a:xfrm>
              <a:off x="1159374" y="1286150"/>
              <a:ext cx="6466199" cy="2815024"/>
            </a:xfrm>
            <a:prstGeom prst="rect">
              <a:avLst/>
            </a:prstGeom>
            <a:noFill/>
            <a:ln>
              <a:noFill/>
            </a:ln>
          </p:spPr>
        </p:pic>
        <p:sp>
          <p:nvSpPr>
            <p:cNvPr id="100" name="Shape 100"/>
            <p:cNvSpPr txBox="1"/>
            <p:nvPr/>
          </p:nvSpPr>
          <p:spPr>
            <a:xfrm>
              <a:off x="7625575" y="2108650"/>
              <a:ext cx="1409399" cy="637200"/>
            </a:xfrm>
            <a:prstGeom prst="rect">
              <a:avLst/>
            </a:prstGeom>
            <a:noFill/>
            <a:ln>
              <a:noFill/>
            </a:ln>
          </p:spPr>
          <p:txBody>
            <a:bodyPr lIns="91425" tIns="91425" rIns="91425" bIns="91425" anchor="t" anchorCtr="0">
              <a:noAutofit/>
            </a:bodyPr>
            <a:lstStyle/>
            <a:p>
              <a:pPr lvl="0" rtl="0">
                <a:spcBef>
                  <a:spcPts val="0"/>
                </a:spcBef>
                <a:buNone/>
              </a:pPr>
              <a:r>
                <a:rPr lang="en-US"/>
                <a:t># of contributors</a:t>
              </a:r>
            </a:p>
          </p:txBody>
        </p:sp>
      </p:gr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a:t>The challenge - Architectures</a:t>
            </a:r>
          </a:p>
        </p:txBody>
      </p:sp>
      <p:sp>
        <p:nvSpPr>
          <p:cNvPr id="106" name="Shape 106"/>
          <p:cNvSpPr txBox="1">
            <a:spLocks noGrp="1"/>
          </p:cNvSpPr>
          <p:nvPr>
            <p:ph type="body" idx="1"/>
          </p:nvPr>
        </p:nvSpPr>
        <p:spPr>
          <a:xfrm>
            <a:off x="460200" y="1562565"/>
            <a:ext cx="9060600" cy="4839000"/>
          </a:xfrm>
          <a:prstGeom prst="rect">
            <a:avLst/>
          </a:prstGeom>
        </p:spPr>
        <p:txBody>
          <a:bodyPr lIns="91425" tIns="91425" rIns="91425" bIns="91425" anchor="ctr" anchorCtr="0">
            <a:noAutofit/>
          </a:bodyPr>
          <a:lstStyle/>
          <a:p>
            <a:pPr marL="457200" lvl="0" indent="-228600" rtl="0">
              <a:spcBef>
                <a:spcPts val="0"/>
              </a:spcBef>
            </a:pPr>
            <a:r>
              <a:rPr lang="en-US" dirty="0"/>
              <a:t>Different environments: computer architectures, compilers</a:t>
            </a:r>
          </a:p>
          <a:p>
            <a:pPr marL="0" lvl="0" indent="0" rtl="0">
              <a:spcBef>
                <a:spcPts val="0"/>
              </a:spcBef>
              <a:buNone/>
            </a:pPr>
            <a:endParaRPr lang="en-US" dirty="0" smtClean="0"/>
          </a:p>
          <a:p>
            <a:pPr marL="0" lvl="0" indent="0" rtl="0">
              <a:spcBef>
                <a:spcPts val="0"/>
              </a:spcBef>
              <a:buNone/>
            </a:pPr>
            <a:endParaRPr lang="en-US" dirty="0"/>
          </a:p>
          <a:p>
            <a:pPr marL="0" lvl="0" indent="0" rtl="0">
              <a:spcBef>
                <a:spcPts val="0"/>
              </a:spcBef>
              <a:buNone/>
            </a:pPr>
            <a:endParaRPr dirty="0"/>
          </a:p>
          <a:p>
            <a:pPr marL="0" lvl="0" indent="0" algn="ctr" rtl="0">
              <a:lnSpc>
                <a:spcPct val="100000"/>
              </a:lnSpc>
              <a:spcBef>
                <a:spcPts val="0"/>
              </a:spcBef>
              <a:buNone/>
            </a:pPr>
            <a:r>
              <a:rPr lang="en-US" sz="2000" dirty="0">
                <a:solidFill>
                  <a:srgbClr val="0000FF"/>
                </a:solidFill>
              </a:rPr>
              <a:t>x86_64-mac-10XY-clang70     aarch64-ubuntu14-gcc49</a:t>
            </a:r>
          </a:p>
          <a:p>
            <a:pPr marL="0" lvl="0" indent="0" algn="ctr" rtl="0">
              <a:lnSpc>
                <a:spcPct val="100000"/>
              </a:lnSpc>
              <a:spcBef>
                <a:spcPts val="0"/>
              </a:spcBef>
              <a:buNone/>
            </a:pPr>
            <a:r>
              <a:rPr lang="en-US" sz="2000" dirty="0">
                <a:solidFill>
                  <a:srgbClr val="0000FF"/>
                </a:solidFill>
              </a:rPr>
              <a:t>x86_64-slc6-gcc4X	          x86_64-slc6-clang35</a:t>
            </a:r>
          </a:p>
          <a:p>
            <a:pPr marL="0" lvl="0" indent="0" algn="ctr" rtl="0">
              <a:lnSpc>
                <a:spcPct val="100000"/>
              </a:lnSpc>
              <a:spcBef>
                <a:spcPts val="0"/>
              </a:spcBef>
              <a:buNone/>
            </a:pPr>
            <a:r>
              <a:rPr lang="en-US" sz="2000" dirty="0">
                <a:solidFill>
                  <a:srgbClr val="0000FF"/>
                </a:solidFill>
              </a:rPr>
              <a:t>x86_64-centos7-gcc4X	         x86_64-fedora2X-gcc4Y</a:t>
            </a:r>
          </a:p>
          <a:p>
            <a:pPr marL="0" lvl="0" indent="0" algn="ctr" rtl="0">
              <a:lnSpc>
                <a:spcPct val="100000"/>
              </a:lnSpc>
              <a:spcBef>
                <a:spcPts val="0"/>
              </a:spcBef>
              <a:buNone/>
            </a:pPr>
            <a:r>
              <a:rPr lang="en-US" sz="2000" dirty="0">
                <a:solidFill>
                  <a:srgbClr val="0000FF"/>
                </a:solidFill>
              </a:rPr>
              <a:t>…</a:t>
            </a:r>
          </a:p>
          <a:p>
            <a:pPr marL="0" lvl="0" indent="0" rtl="0">
              <a:lnSpc>
                <a:spcPct val="100000"/>
              </a:lnSpc>
              <a:spcBef>
                <a:spcPts val="0"/>
              </a:spcBef>
              <a:buNone/>
            </a:pPr>
            <a:endParaRPr sz="2000" dirty="0"/>
          </a:p>
        </p:txBody>
      </p:sp>
      <p:sp>
        <p:nvSpPr>
          <p:cNvPr id="107" name="Shape 107"/>
          <p:cNvSpPr txBox="1"/>
          <p:nvPr/>
        </p:nvSpPr>
        <p:spPr>
          <a:xfrm>
            <a:off x="3299100" y="5305700"/>
            <a:ext cx="3382799" cy="760500"/>
          </a:xfrm>
          <a:prstGeom prst="rect">
            <a:avLst/>
          </a:prstGeom>
          <a:noFill/>
          <a:ln>
            <a:noFill/>
          </a:ln>
        </p:spPr>
        <p:txBody>
          <a:bodyPr lIns="91425" tIns="91425" rIns="91425" bIns="91425" anchor="t" anchorCtr="0">
            <a:noAutofit/>
          </a:bodyPr>
          <a:lstStyle/>
          <a:p>
            <a:pPr lvl="0">
              <a:spcBef>
                <a:spcPts val="0"/>
              </a:spcBef>
              <a:buNone/>
            </a:pPr>
            <a:r>
              <a:rPr lang="en-US" sz="2000">
                <a:solidFill>
                  <a:srgbClr val="A61C00"/>
                </a:solidFill>
              </a:rPr>
              <a:t>architecture-OS-compiler</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Shape 112"/>
          <p:cNvPicPr preferRelativeResize="0"/>
          <p:nvPr/>
        </p:nvPicPr>
        <p:blipFill>
          <a:blip r:embed="rId3">
            <a:alphaModFix/>
          </a:blip>
          <a:stretch>
            <a:fillRect/>
          </a:stretch>
        </p:blipFill>
        <p:spPr>
          <a:xfrm>
            <a:off x="1401725" y="1424375"/>
            <a:ext cx="8178922" cy="5115399"/>
          </a:xfrm>
          <a:prstGeom prst="rect">
            <a:avLst/>
          </a:prstGeom>
          <a:noFill/>
          <a:ln>
            <a:noFill/>
          </a:ln>
        </p:spPr>
      </p:pic>
      <p:sp>
        <p:nvSpPr>
          <p:cNvPr id="113" name="Shape 113"/>
          <p:cNvSpPr txBox="1">
            <a:spLocks noGrp="1"/>
          </p:cNvSpPr>
          <p:nvPr>
            <p:ph type="title"/>
          </p:nvPr>
        </p:nvSpPr>
        <p:spPr>
          <a:xfrm>
            <a:off x="365039" y="525656"/>
            <a:ext cx="8481599" cy="760500"/>
          </a:xfrm>
          <a:prstGeom prst="rect">
            <a:avLst/>
          </a:prstGeom>
        </p:spPr>
        <p:txBody>
          <a:bodyPr lIns="91425" tIns="91425" rIns="91425" bIns="91425" anchor="t" anchorCtr="0">
            <a:noAutofit/>
          </a:bodyPr>
          <a:lstStyle/>
          <a:p>
            <a:pPr lvl="0" rtl="0">
              <a:spcBef>
                <a:spcPts val="0"/>
              </a:spcBef>
              <a:buNone/>
            </a:pPr>
            <a:r>
              <a:rPr lang="en-US"/>
              <a:t>The challenge - Dependencies and versions </a:t>
            </a:r>
          </a:p>
        </p:txBody>
      </p:sp>
      <p:sp>
        <p:nvSpPr>
          <p:cNvPr id="114" name="Shape 114"/>
          <p:cNvSpPr txBox="1">
            <a:spLocks noGrp="1"/>
          </p:cNvSpPr>
          <p:nvPr>
            <p:ph type="body" idx="1"/>
          </p:nvPr>
        </p:nvSpPr>
        <p:spPr>
          <a:xfrm>
            <a:off x="365050" y="4495050"/>
            <a:ext cx="3712799" cy="1644600"/>
          </a:xfrm>
          <a:prstGeom prst="rect">
            <a:avLst/>
          </a:prstGeom>
        </p:spPr>
        <p:txBody>
          <a:bodyPr lIns="91425" tIns="91425" rIns="91425" bIns="91425" anchor="t" anchorCtr="0">
            <a:noAutofit/>
          </a:bodyPr>
          <a:lstStyle/>
          <a:p>
            <a:pPr marL="457200" lvl="0" indent="-355600" rtl="0">
              <a:spcBef>
                <a:spcPts val="0"/>
              </a:spcBef>
              <a:buClr>
                <a:srgbClr val="980000"/>
              </a:buClr>
              <a:buSzPct val="100000"/>
            </a:pPr>
            <a:r>
              <a:rPr lang="en-US" sz="2000">
                <a:solidFill>
                  <a:srgbClr val="980000"/>
                </a:solidFill>
              </a:rPr>
              <a:t>i.e. LCG packages</a:t>
            </a:r>
          </a:p>
          <a:p>
            <a:pPr marL="457200" lvl="0" indent="-355600" rtl="0">
              <a:spcBef>
                <a:spcPts val="0"/>
              </a:spcBef>
              <a:buClr>
                <a:srgbClr val="980000"/>
              </a:buClr>
              <a:buSzPct val="100000"/>
            </a:pPr>
            <a:r>
              <a:rPr lang="en-US" sz="2000">
                <a:solidFill>
                  <a:srgbClr val="980000"/>
                </a:solidFill>
              </a:rPr>
              <a:t>Version #’s CRUCIAL!</a:t>
            </a:r>
          </a:p>
          <a:p>
            <a:pPr marL="457200" lvl="0" indent="-355600" rtl="0">
              <a:spcBef>
                <a:spcPts val="0"/>
              </a:spcBef>
              <a:buClr>
                <a:srgbClr val="980000"/>
              </a:buClr>
              <a:buSzPct val="100000"/>
            </a:pPr>
            <a:r>
              <a:rPr lang="en-US" sz="2000">
                <a:solidFill>
                  <a:srgbClr val="980000"/>
                </a:solidFill>
              </a:rPr>
              <a:t>Huge dependencies</a:t>
            </a:r>
          </a:p>
          <a:p>
            <a:pPr marL="0" lvl="0" indent="0" rtl="0">
              <a:lnSpc>
                <a:spcPct val="100000"/>
              </a:lnSpc>
              <a:spcBef>
                <a:spcPts val="0"/>
              </a:spcBef>
              <a:buNone/>
            </a:pPr>
            <a:endParaRPr sz="200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2002</Words>
  <Application>Microsoft Macintosh PowerPoint</Application>
  <PresentationFormat>A4 Paper (210x297 mm)</PresentationFormat>
  <Paragraphs>366</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Default Design</vt:lpstr>
      <vt:lpstr>PowerPoint Presentation</vt:lpstr>
      <vt:lpstr>Outline</vt:lpstr>
      <vt:lpstr>The Challenge</vt:lpstr>
      <vt:lpstr>The challenge - ROOT</vt:lpstr>
      <vt:lpstr>The challenge - ROOT</vt:lpstr>
      <vt:lpstr>The challenge - Geant4</vt:lpstr>
      <vt:lpstr>The challenge - Geant4</vt:lpstr>
      <vt:lpstr>The challenge - Architectures</vt:lpstr>
      <vt:lpstr>The challenge - Dependencies and versions </vt:lpstr>
      <vt:lpstr>The challenge</vt:lpstr>
      <vt:lpstr>Continuous Integration (CI) - What?</vt:lpstr>
      <vt:lpstr>In a nutshell...</vt:lpstr>
      <vt:lpstr>Components</vt:lpstr>
      <vt:lpstr>CI - Why?</vt:lpstr>
      <vt:lpstr>Why? (cntd)</vt:lpstr>
      <vt:lpstr>CI - How?</vt:lpstr>
      <vt:lpstr>CI - Who?</vt:lpstr>
      <vt:lpstr>CI - General Concepts</vt:lpstr>
      <vt:lpstr>CI General Concepts: Master - slave</vt:lpstr>
      <vt:lpstr>CI General Concepts: Schedulers</vt:lpstr>
      <vt:lpstr>Schedulers (cntd)</vt:lpstr>
      <vt:lpstr>CI General Concepts: Build steps</vt:lpstr>
      <vt:lpstr>CI General Concepts: Testing</vt:lpstr>
      <vt:lpstr>Testing (cntd)</vt:lpstr>
      <vt:lpstr>CI General Concepts: Feedback</vt:lpstr>
      <vt:lpstr>CI Tools</vt:lpstr>
      <vt:lpstr>Jenkins and Buildbot</vt:lpstr>
      <vt:lpstr>Jenkins </vt:lpstr>
      <vt:lpstr>Jenkins</vt:lpstr>
      <vt:lpstr>Jenkins - Main page</vt:lpstr>
      <vt:lpstr>Jenkins - Example</vt:lpstr>
      <vt:lpstr>Jenkins - Example</vt:lpstr>
      <vt:lpstr>Buildbot</vt:lpstr>
      <vt:lpstr>Buildbot</vt:lpstr>
      <vt:lpstr>Buildbot - master.cfg</vt:lpstr>
      <vt:lpstr>BuildBot - Example</vt:lpstr>
      <vt:lpstr>Buildbot - Customisation example</vt:lpstr>
      <vt:lpstr>Customisation (cntd)</vt:lpstr>
      <vt:lpstr>Buildbot - Waterfall</vt:lpstr>
      <vt:lpstr>CI Tools</vt:lpstr>
      <vt:lpstr>Conclusions</vt:lpstr>
      <vt:lpstr>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Joshua  Smith</cp:lastModifiedBy>
  <cp:revision>14</cp:revision>
  <dcterms:modified xsi:type="dcterms:W3CDTF">2016-02-22T09:53:57Z</dcterms:modified>
</cp:coreProperties>
</file>