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58" r:id="rId2"/>
    <p:sldId id="276" r:id="rId3"/>
    <p:sldId id="257" r:id="rId4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894" y="7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8FA88F-688A-4C7C-AED9-75B464759B85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FDD17-C625-4508-A449-FB2BBE70F5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774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58201F-7B68-4984-B47D-60D9BACCD681}" type="datetime1">
              <a:rPr lang="en-US" smtClean="0"/>
              <a:t>10/14/2015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ADCB6-CF02-48B4-B1AA-B4903B4866B2}" type="datetime1">
              <a:rPr lang="en-US" smtClean="0"/>
              <a:t>10/14/2015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2928F-C0A1-4A89-99B1-2B601AE5D2A5}" type="datetime1">
              <a:rPr lang="en-US" smtClean="0"/>
              <a:t>10/14/2015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2E33AB-A573-4DDA-AB57-FC9DAC14E859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31B3F-020B-4CAC-953C-ECB122E8D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233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AC1C7-C43F-42B5-BF13-274E4FED70BD}" type="datetime1">
              <a:rPr lang="en-US" smtClean="0"/>
              <a:t>10/14/2015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27C17-7064-405C-91D7-2DF3AD61758F}" type="datetime1">
              <a:rPr lang="en-US" smtClean="0"/>
              <a:t>10/14/2015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D1F4B-3511-4395-8C5D-2DAA52095FA6}" type="datetime1">
              <a:rPr lang="en-US" smtClean="0"/>
              <a:t>10/14/2015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7DD6C-4AED-4722-BB08-1FD9BE95518D}" type="datetime1">
              <a:rPr lang="en-US" smtClean="0"/>
              <a:t>10/14/2015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990BA-B62A-4651-BDEA-5D589D406488}" type="datetime1">
              <a:rPr lang="en-US" smtClean="0"/>
              <a:t>10/14/2015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GSI plenary meeting – Magnet test stand – G. Willering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234" y="10562"/>
            <a:ext cx="8226854" cy="282736"/>
          </a:xfrm>
        </p:spPr>
        <p:txBody>
          <a:bodyPr>
            <a:normAutofit fontScale="90000"/>
          </a:bodyPr>
          <a:lstStyle/>
          <a:p>
            <a:r>
              <a:rPr lang="nl-NL" sz="1800" dirty="0" smtClean="0"/>
              <a:t>Update WP3 – Magnet test stand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D9223D-E627-47B4-942B-C509C3566A09}" type="datetime1">
              <a:rPr lang="en-US" smtClean="0"/>
              <a:t>10/14/2015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36211" y="4767263"/>
            <a:ext cx="3742145" cy="273844"/>
          </a:xfrm>
        </p:spPr>
        <p:txBody>
          <a:bodyPr/>
          <a:lstStyle/>
          <a:p>
            <a:r>
              <a:rPr lang="en-GB" dirty="0" smtClean="0"/>
              <a:t>Magnet test stand – G. Willering, M. Charrondiere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206488" y="376825"/>
            <a:ext cx="8229600" cy="3203145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nl-NL" sz="1800" dirty="0" smtClean="0"/>
              <a:t>Interlock and </a:t>
            </a:r>
            <a:r>
              <a:rPr lang="nl-NL" sz="1800" dirty="0" err="1" smtClean="0"/>
              <a:t>electrical</a:t>
            </a:r>
            <a:r>
              <a:rPr lang="nl-NL" sz="1800" dirty="0" smtClean="0"/>
              <a:t> </a:t>
            </a:r>
            <a:r>
              <a:rPr lang="nl-NL" sz="1800" dirty="0" err="1"/>
              <a:t>measurement</a:t>
            </a:r>
            <a:r>
              <a:rPr lang="nl-NL" sz="1800" dirty="0"/>
              <a:t> systems</a:t>
            </a:r>
          </a:p>
          <a:p>
            <a:pPr lvl="2"/>
            <a:r>
              <a:rPr lang="nl-NL" sz="1400" dirty="0" smtClean="0"/>
              <a:t>In </a:t>
            </a:r>
            <a:r>
              <a:rPr lang="nl-NL" sz="1400" dirty="0" err="1" smtClean="0"/>
              <a:t>the</a:t>
            </a:r>
            <a:r>
              <a:rPr lang="nl-NL" sz="1400" dirty="0" smtClean="0"/>
              <a:t> </a:t>
            </a:r>
            <a:r>
              <a:rPr lang="nl-NL" sz="1400" dirty="0" err="1" smtClean="0"/>
              <a:t>process</a:t>
            </a:r>
            <a:r>
              <a:rPr lang="nl-NL" sz="1400" dirty="0" smtClean="0"/>
              <a:t> of </a:t>
            </a:r>
            <a:r>
              <a:rPr lang="nl-NL" sz="1400" dirty="0" err="1" smtClean="0"/>
              <a:t>finalizing</a:t>
            </a:r>
            <a:r>
              <a:rPr lang="nl-NL" sz="1400" dirty="0" smtClean="0"/>
              <a:t> </a:t>
            </a:r>
            <a:r>
              <a:rPr lang="nl-NL" sz="1400" dirty="0" err="1" smtClean="0"/>
              <a:t>the</a:t>
            </a:r>
            <a:r>
              <a:rPr lang="nl-NL" sz="1400" dirty="0" smtClean="0"/>
              <a:t> engineering </a:t>
            </a:r>
            <a:r>
              <a:rPr lang="nl-NL" sz="1400" dirty="0" err="1" smtClean="0"/>
              <a:t>specification</a:t>
            </a:r>
            <a:r>
              <a:rPr lang="nl-NL" sz="1400" dirty="0" smtClean="0"/>
              <a:t> and design.</a:t>
            </a:r>
            <a:endParaRPr lang="nl-NL" sz="1800" dirty="0" smtClean="0"/>
          </a:p>
          <a:p>
            <a:pPr lvl="1"/>
            <a:r>
              <a:rPr lang="nl-NL" sz="1800" dirty="0" smtClean="0"/>
              <a:t>Database, post-</a:t>
            </a:r>
            <a:r>
              <a:rPr lang="nl-NL" sz="1800" dirty="0" err="1" smtClean="0"/>
              <a:t>mortem</a:t>
            </a:r>
            <a:r>
              <a:rPr lang="nl-NL" sz="1800" dirty="0" smtClean="0"/>
              <a:t> and analysis</a:t>
            </a:r>
          </a:p>
          <a:p>
            <a:pPr lvl="2"/>
            <a:r>
              <a:rPr lang="nl-NL" sz="1400" dirty="0" err="1" smtClean="0"/>
              <a:t>Final</a:t>
            </a:r>
            <a:r>
              <a:rPr lang="nl-NL" sz="1400" dirty="0" smtClean="0"/>
              <a:t> report </a:t>
            </a:r>
            <a:r>
              <a:rPr lang="nl-NL" sz="1400" dirty="0" err="1" smtClean="0"/>
              <a:t>structure</a:t>
            </a:r>
            <a:r>
              <a:rPr lang="nl-NL" sz="1400" dirty="0" smtClean="0"/>
              <a:t> is </a:t>
            </a:r>
            <a:r>
              <a:rPr lang="nl-NL" sz="1400" dirty="0" err="1" smtClean="0"/>
              <a:t>clarified</a:t>
            </a:r>
            <a:r>
              <a:rPr lang="nl-NL" sz="1400" dirty="0" smtClean="0"/>
              <a:t> </a:t>
            </a:r>
            <a:r>
              <a:rPr lang="nl-NL" sz="1400" dirty="0" err="1" smtClean="0"/>
              <a:t>by</a:t>
            </a:r>
            <a:r>
              <a:rPr lang="nl-NL" sz="1400" dirty="0" smtClean="0"/>
              <a:t> GSI.</a:t>
            </a:r>
          </a:p>
          <a:p>
            <a:pPr lvl="1"/>
            <a:r>
              <a:rPr lang="nl-NL" sz="1800" dirty="0" err="1" smtClean="0"/>
              <a:t>Cabling</a:t>
            </a:r>
            <a:r>
              <a:rPr lang="nl-NL" sz="1800" dirty="0" smtClean="0"/>
              <a:t> control system and </a:t>
            </a:r>
            <a:r>
              <a:rPr lang="nl-NL" sz="1800" dirty="0" err="1" smtClean="0"/>
              <a:t>instrumentation</a:t>
            </a:r>
            <a:endParaRPr lang="nl-NL" sz="1800" dirty="0" smtClean="0"/>
          </a:p>
          <a:p>
            <a:pPr lvl="2"/>
            <a:r>
              <a:rPr lang="nl-NL" sz="1400" dirty="0" smtClean="0"/>
              <a:t>Technical </a:t>
            </a:r>
            <a:r>
              <a:rPr lang="nl-NL" sz="1400" dirty="0" err="1" smtClean="0"/>
              <a:t>specification</a:t>
            </a:r>
            <a:r>
              <a:rPr lang="nl-NL" sz="1400" dirty="0" smtClean="0"/>
              <a:t> </a:t>
            </a:r>
            <a:r>
              <a:rPr lang="nl-NL" sz="1400" dirty="0" err="1" smtClean="0"/>
              <a:t>to</a:t>
            </a:r>
            <a:r>
              <a:rPr lang="nl-NL" sz="1400" dirty="0" smtClean="0"/>
              <a:t> </a:t>
            </a:r>
            <a:r>
              <a:rPr lang="nl-NL" sz="1400" dirty="0" err="1" smtClean="0"/>
              <a:t>be</a:t>
            </a:r>
            <a:r>
              <a:rPr lang="nl-NL" sz="1400" dirty="0" smtClean="0"/>
              <a:t> </a:t>
            </a:r>
            <a:r>
              <a:rPr lang="nl-NL" sz="1400" dirty="0" err="1" smtClean="0"/>
              <a:t>finished</a:t>
            </a:r>
            <a:r>
              <a:rPr lang="nl-NL" sz="1400" dirty="0" smtClean="0"/>
              <a:t>. </a:t>
            </a:r>
            <a:r>
              <a:rPr lang="nl-NL" sz="1400" dirty="0" err="1" smtClean="0"/>
              <a:t>Finalized</a:t>
            </a:r>
            <a:r>
              <a:rPr lang="nl-NL" sz="1400" dirty="0" smtClean="0"/>
              <a:t> </a:t>
            </a:r>
            <a:r>
              <a:rPr lang="nl-NL" sz="1400" dirty="0" err="1" smtClean="0"/>
              <a:t>integration</a:t>
            </a:r>
            <a:r>
              <a:rPr lang="nl-NL" sz="1400" dirty="0" smtClean="0"/>
              <a:t> design is important.</a:t>
            </a:r>
          </a:p>
          <a:p>
            <a:pPr lvl="1"/>
            <a:r>
              <a:rPr lang="nl-NL" sz="1800" dirty="0" smtClean="0"/>
              <a:t>Powering </a:t>
            </a:r>
            <a:r>
              <a:rPr lang="nl-NL" sz="1800" dirty="0" err="1" smtClean="0"/>
              <a:t>cables</a:t>
            </a:r>
            <a:endParaRPr lang="nl-NL" sz="1800" dirty="0" smtClean="0"/>
          </a:p>
          <a:p>
            <a:pPr lvl="2"/>
            <a:r>
              <a:rPr lang="nl-NL" sz="1400" dirty="0" smtClean="0"/>
              <a:t>Cable </a:t>
            </a:r>
            <a:r>
              <a:rPr lang="nl-NL" sz="1400" dirty="0" err="1" smtClean="0"/>
              <a:t>choice</a:t>
            </a:r>
            <a:r>
              <a:rPr lang="nl-NL" sz="1400" dirty="0" smtClean="0"/>
              <a:t> </a:t>
            </a:r>
            <a:r>
              <a:rPr lang="nl-NL" sz="1400" dirty="0" err="1" smtClean="0"/>
              <a:t>done</a:t>
            </a:r>
            <a:r>
              <a:rPr lang="nl-NL" sz="1400" dirty="0" smtClean="0"/>
              <a:t>, </a:t>
            </a:r>
            <a:r>
              <a:rPr lang="nl-NL" sz="1400" dirty="0" err="1" smtClean="0"/>
              <a:t>connectors</a:t>
            </a:r>
            <a:r>
              <a:rPr lang="nl-NL" sz="1400" dirty="0" smtClean="0"/>
              <a:t> </a:t>
            </a:r>
            <a:r>
              <a:rPr lang="nl-NL" sz="1400" dirty="0" err="1" smtClean="0"/>
              <a:t>to</a:t>
            </a:r>
            <a:r>
              <a:rPr lang="nl-NL" sz="1400" dirty="0" smtClean="0"/>
              <a:t> </a:t>
            </a:r>
            <a:r>
              <a:rPr lang="nl-NL" sz="1400" dirty="0" err="1" smtClean="0"/>
              <a:t>be</a:t>
            </a:r>
            <a:r>
              <a:rPr lang="nl-NL" sz="1400" dirty="0" smtClean="0"/>
              <a:t> </a:t>
            </a:r>
            <a:r>
              <a:rPr lang="nl-NL" sz="1400" dirty="0" err="1" smtClean="0"/>
              <a:t>chosen</a:t>
            </a:r>
            <a:r>
              <a:rPr lang="nl-NL" sz="1400" dirty="0" smtClean="0"/>
              <a:t> in </a:t>
            </a:r>
            <a:r>
              <a:rPr lang="nl-NL" sz="1400" dirty="0" err="1" smtClean="0"/>
              <a:t>function</a:t>
            </a:r>
            <a:r>
              <a:rPr lang="nl-NL" sz="1400" dirty="0" smtClean="0"/>
              <a:t> of interface, </a:t>
            </a:r>
            <a:r>
              <a:rPr lang="nl-NL" sz="1400" dirty="0" err="1" smtClean="0"/>
              <a:t>cable</a:t>
            </a:r>
            <a:r>
              <a:rPr lang="nl-NL" sz="1400" dirty="0" smtClean="0"/>
              <a:t> </a:t>
            </a:r>
            <a:r>
              <a:rPr lang="nl-NL" sz="1400" dirty="0" err="1" smtClean="0"/>
              <a:t>lengths</a:t>
            </a:r>
            <a:r>
              <a:rPr lang="nl-NL" sz="1400" dirty="0" smtClean="0"/>
              <a:t> </a:t>
            </a:r>
            <a:r>
              <a:rPr lang="nl-NL" sz="1400" dirty="0" err="1" smtClean="0"/>
              <a:t>will</a:t>
            </a:r>
            <a:r>
              <a:rPr lang="nl-NL" sz="1400" dirty="0" smtClean="0"/>
              <a:t> </a:t>
            </a:r>
            <a:r>
              <a:rPr lang="nl-NL" sz="1400" dirty="0" err="1" smtClean="0"/>
              <a:t>be</a:t>
            </a:r>
            <a:r>
              <a:rPr lang="nl-NL" sz="1400" dirty="0" smtClean="0"/>
              <a:t> </a:t>
            </a:r>
            <a:r>
              <a:rPr lang="nl-NL" sz="1400" dirty="0" err="1" smtClean="0"/>
              <a:t>defined</a:t>
            </a:r>
            <a:r>
              <a:rPr lang="nl-NL" sz="1400" dirty="0" smtClean="0"/>
              <a:t> </a:t>
            </a:r>
            <a:r>
              <a:rPr lang="nl-NL" sz="1400" dirty="0" err="1" smtClean="0"/>
              <a:t>after</a:t>
            </a:r>
            <a:r>
              <a:rPr lang="nl-NL" sz="1400" dirty="0" smtClean="0"/>
              <a:t> </a:t>
            </a:r>
            <a:r>
              <a:rPr lang="nl-NL" sz="1400" dirty="0" err="1" smtClean="0"/>
              <a:t>finalized</a:t>
            </a:r>
            <a:r>
              <a:rPr lang="nl-NL" sz="1400" dirty="0" smtClean="0"/>
              <a:t> </a:t>
            </a:r>
            <a:r>
              <a:rPr lang="nl-NL" sz="1400" dirty="0" err="1" smtClean="0"/>
              <a:t>integration</a:t>
            </a:r>
            <a:r>
              <a:rPr lang="nl-NL" sz="1400" dirty="0" smtClean="0"/>
              <a:t> design. </a:t>
            </a:r>
            <a:r>
              <a:rPr lang="nl-NL" sz="1400" dirty="0" err="1" smtClean="0"/>
              <a:t>Procurement</a:t>
            </a:r>
            <a:r>
              <a:rPr lang="nl-NL" sz="1400" dirty="0" smtClean="0"/>
              <a:t> </a:t>
            </a:r>
            <a:r>
              <a:rPr lang="nl-NL" sz="1400" dirty="0" err="1" smtClean="0"/>
              <a:t>can</a:t>
            </a:r>
            <a:r>
              <a:rPr lang="nl-NL" sz="1400" dirty="0" smtClean="0"/>
              <a:t> start </a:t>
            </a:r>
            <a:r>
              <a:rPr lang="nl-NL" sz="1400" dirty="0" err="1" smtClean="0"/>
              <a:t>soon</a:t>
            </a:r>
            <a:r>
              <a:rPr lang="nl-NL" sz="1400" dirty="0" smtClean="0"/>
              <a:t>.</a:t>
            </a:r>
            <a:endParaRPr lang="nl-NL" sz="1400" dirty="0"/>
          </a:p>
          <a:p>
            <a:pPr lvl="1"/>
            <a:r>
              <a:rPr lang="nl-NL" sz="1800" dirty="0" smtClean="0"/>
              <a:t>Systems for commutators and </a:t>
            </a:r>
            <a:r>
              <a:rPr lang="nl-NL" sz="1800" dirty="0" smtClean="0"/>
              <a:t>connections</a:t>
            </a:r>
          </a:p>
          <a:p>
            <a:pPr lvl="2"/>
            <a:r>
              <a:rPr lang="nl-NL" sz="1400" dirty="0" smtClean="0"/>
              <a:t>Commutators are defined by EPC and connections are defined by the PC and multiplet</a:t>
            </a:r>
            <a:r>
              <a:rPr lang="nl-NL" sz="1600" dirty="0" smtClean="0"/>
              <a:t>. </a:t>
            </a:r>
          </a:p>
          <a:p>
            <a:pPr marL="749808" lvl="2" indent="0">
              <a:buNone/>
            </a:pPr>
            <a:endParaRPr lang="nl-NL" sz="1600" dirty="0" smtClean="0"/>
          </a:p>
          <a:p>
            <a:pPr marL="749808" lvl="2" indent="0">
              <a:buNone/>
            </a:pPr>
            <a:endParaRPr lang="nl-NL" sz="1400" dirty="0" smtClean="0"/>
          </a:p>
          <a:p>
            <a:pPr lvl="2"/>
            <a:endParaRPr lang="nl-NL" sz="1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209234" y="3793878"/>
            <a:ext cx="866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General: Slow progress in the last months, but with the integration design finished, it is time for the first “sprint”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97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166" y="302675"/>
            <a:ext cx="7908131" cy="28289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66" y="3131600"/>
            <a:ext cx="7950994" cy="130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072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358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1483</TotalTime>
  <Words>140</Words>
  <Application>Microsoft Office PowerPoint</Application>
  <PresentationFormat>On-screen Show (16:9)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CERNCorporate16-9</vt:lpstr>
      <vt:lpstr>Update WP3 – Magnet test stand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WP3 – Magnet test stand</dc:title>
  <dc:creator>Gerard Willering</dc:creator>
  <cp:lastModifiedBy>Gerard Willering</cp:lastModifiedBy>
  <cp:revision>46</cp:revision>
  <dcterms:created xsi:type="dcterms:W3CDTF">2015-05-11T11:09:56Z</dcterms:created>
  <dcterms:modified xsi:type="dcterms:W3CDTF">2015-10-14T11:18:26Z</dcterms:modified>
</cp:coreProperties>
</file>