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"/>
  </p:notesMasterIdLst>
  <p:sldIdLst>
    <p:sldId id="265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61AA"/>
    <a:srgbClr val="2D4F8B"/>
    <a:srgbClr val="CC3300"/>
    <a:srgbClr val="00529E"/>
    <a:srgbClr val="004F9E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80" autoAdjust="0"/>
  </p:normalViewPr>
  <p:slideViewPr>
    <p:cSldViewPr>
      <p:cViewPr varScale="1">
        <p:scale>
          <a:sx n="147" d="100"/>
          <a:sy n="147" d="100"/>
        </p:scale>
        <p:origin x="126" y="15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38A0AE-E64C-4F83-8E92-E1C4F775366F}" type="datetimeFigureOut">
              <a:rPr lang="en-GB" smtClean="0"/>
              <a:t>14/10/2015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4E26EB-690B-48D0-9958-379D5C28D9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631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noProof="0" dirty="0" smtClean="0"/>
              <a:t> Presentation title - </a:t>
            </a:r>
            <a:fld id="{0DF238D4-4314-4C14-A051-E75A1F9B64C3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Presentation title - </a:t>
            </a:r>
            <a:fld id="{7ECA60B3-382D-4EC1-9DF4-254F84205F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0"/>
            <a:ext cx="21717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3627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Presentation title - </a:t>
            </a:r>
            <a:fld id="{B708AF6E-8CBE-42DD-BA6F-74AAA1244B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Presentation title - </a:t>
            </a:r>
            <a:fld id="{D3AB6CB0-303B-4613-AC68-A921D8CBD16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Presentation title - </a:t>
            </a:r>
            <a:fld id="{A489D869-D524-498D-AC8B-CE4469AA66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Presentation title - </a:t>
            </a:r>
            <a:fld id="{A7021B36-9DAF-4F75-916C-9BC290B0DB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Presentation title - </a:t>
            </a:r>
            <a:fld id="{F4A1F551-A0CA-410C-839C-2C77CA872B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Presentation title - </a:t>
            </a:r>
            <a:fld id="{934DF3CC-5D61-4D88-913C-1331829A58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Presentation title - </a:t>
            </a:r>
            <a:fld id="{46BCC05F-C6F6-497D-8FA9-E849FC5F4E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Presentation title - </a:t>
            </a:r>
            <a:fld id="{305E5DAD-E32A-4CBA-9B16-54E0FCBE74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Presentation title - </a:t>
            </a:r>
            <a:fld id="{6BC708FF-C917-47F6-A24A-68E3F55443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3078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434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 smtClean="0">
                <a:solidFill>
                  <a:srgbClr val="3861AA"/>
                </a:solidFill>
              </a:defRPr>
            </a:lvl1pPr>
          </a:lstStyle>
          <a:p>
            <a:pPr>
              <a:defRPr/>
            </a:pPr>
            <a:r>
              <a:rPr lang="en-US" dirty="0"/>
              <a:t> Presentation title - </a:t>
            </a:r>
            <a:fld id="{D371C732-A491-4C2B-9B57-52D59C1829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21" y="0"/>
            <a:ext cx="8690579" cy="9144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389016/session/2/contribution/16/material/slides/0.ppt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7834"/>
            <a:ext cx="5486400" cy="838200"/>
          </a:xfrm>
        </p:spPr>
        <p:txBody>
          <a:bodyPr/>
          <a:lstStyle/>
          <a:p>
            <a:pPr algn="ctr"/>
            <a:r>
              <a:rPr lang="en-GB" sz="2400" dirty="0" smtClean="0"/>
              <a:t>Interfaces</a:t>
            </a:r>
            <a:r>
              <a:rPr lang="en-GB" sz="2400" dirty="0"/>
              <a:t>: status and request for </a:t>
            </a:r>
            <a:r>
              <a:rPr lang="en-GB" sz="2400" dirty="0" smtClean="0"/>
              <a:t>changes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058211"/>
            <a:ext cx="8686800" cy="3276600"/>
          </a:xfrm>
        </p:spPr>
        <p:txBody>
          <a:bodyPr/>
          <a:lstStyle/>
          <a:p>
            <a:pPr marL="0" indent="0">
              <a:buNone/>
            </a:pPr>
            <a:r>
              <a:rPr lang="en-GB" sz="1400" b="1" smtClean="0"/>
              <a:t>Mandate</a:t>
            </a:r>
            <a:r>
              <a:rPr lang="en-GB" sz="1400" smtClean="0"/>
              <a:t>: </a:t>
            </a:r>
            <a:r>
              <a:rPr lang="en-GB" sz="1400" dirty="0"/>
              <a:t>Provide the </a:t>
            </a:r>
            <a:r>
              <a:rPr lang="en-GB" sz="1400" dirty="0" smtClean="0"/>
              <a:t>Quench Protection System </a:t>
            </a:r>
            <a:r>
              <a:rPr lang="en-GB" sz="1400" dirty="0"/>
              <a:t>for the Test </a:t>
            </a:r>
            <a:r>
              <a:rPr lang="en-GB" sz="1400" dirty="0" smtClean="0"/>
              <a:t>Bench.</a:t>
            </a:r>
            <a:endParaRPr lang="en-GB" sz="1400" dirty="0"/>
          </a:p>
          <a:p>
            <a:pPr marL="0" indent="0">
              <a:buNone/>
            </a:pPr>
            <a:endParaRPr lang="en-GB" sz="1400" dirty="0" smtClean="0">
              <a:hlinkClick r:id="rId2"/>
            </a:endParaRPr>
          </a:p>
          <a:p>
            <a:pPr marL="0" indent="0">
              <a:buNone/>
            </a:pPr>
            <a:r>
              <a:rPr lang="en-GB" sz="1400" b="1" dirty="0" smtClean="0"/>
              <a:t>Status</a:t>
            </a:r>
            <a:r>
              <a:rPr lang="en-GB" sz="1400" dirty="0" smtClean="0"/>
              <a:t>: we continue with the original </a:t>
            </a:r>
            <a:r>
              <a:rPr lang="en-GB" sz="1400" dirty="0"/>
              <a:t>idea to </a:t>
            </a:r>
            <a:r>
              <a:rPr lang="en-GB" sz="1400" dirty="0" smtClean="0"/>
              <a:t>provide a standard Quench Detection System </a:t>
            </a:r>
            <a:r>
              <a:rPr lang="en-GB" sz="1400" dirty="0"/>
              <a:t>for magnet and leads </a:t>
            </a:r>
            <a:r>
              <a:rPr lang="en-GB" sz="1400" dirty="0" smtClean="0"/>
              <a:t>following the </a:t>
            </a:r>
            <a:r>
              <a:rPr lang="en-GB" sz="1400" dirty="0"/>
              <a:t>proven LHC </a:t>
            </a:r>
            <a:r>
              <a:rPr lang="en-GB" sz="1400" dirty="0" smtClean="0"/>
              <a:t>concepts (Digital</a:t>
            </a:r>
            <a:r>
              <a:rPr lang="en-GB" sz="1400" dirty="0"/>
              <a:t>, FPGA based, redundant detection </a:t>
            </a:r>
            <a:r>
              <a:rPr lang="en-GB" sz="1400" dirty="0" smtClean="0"/>
              <a:t>systems).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“</a:t>
            </a:r>
            <a:r>
              <a:rPr lang="en-GB" sz="1400" dirty="0" err="1" smtClean="0"/>
              <a:t>Bilan</a:t>
            </a:r>
            <a:r>
              <a:rPr lang="en-GB" sz="1400" dirty="0" smtClean="0"/>
              <a:t> de Puissance” and “</a:t>
            </a:r>
            <a:r>
              <a:rPr lang="en-GB" sz="1400" dirty="0" err="1" smtClean="0"/>
              <a:t>Demande</a:t>
            </a:r>
            <a:r>
              <a:rPr lang="en-GB" sz="1400" dirty="0" smtClean="0"/>
              <a:t> de installation de rack” have already been sent.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b="1" dirty="0" smtClean="0"/>
              <a:t>Requests</a:t>
            </a:r>
            <a:r>
              <a:rPr lang="en-GB" sz="1400" dirty="0" smtClean="0"/>
              <a:t>: no request for changes, but at some point we will need the definition of the final connector GSI will use for the signals to acquire.</a:t>
            </a:r>
            <a:endParaRPr lang="en-GB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14.10.2015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924700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TE_EPC_CC_template</Template>
  <TotalTime>1174</TotalTime>
  <Words>101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Custom Design</vt:lpstr>
      <vt:lpstr>Interfaces: status and request for changes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dcalcoen</dc:creator>
  <cp:lastModifiedBy>Daniel Calcoen</cp:lastModifiedBy>
  <cp:revision>169</cp:revision>
  <dcterms:created xsi:type="dcterms:W3CDTF">2009-05-15T08:50:22Z</dcterms:created>
  <dcterms:modified xsi:type="dcterms:W3CDTF">2015-10-14T07:00:38Z</dcterms:modified>
</cp:coreProperties>
</file>