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82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13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53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40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2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63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46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00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3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39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7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7B4B-7D9A-4BAE-A4B6-E8B1ADB19756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EB319-B4DD-4224-BA98-78924DC5D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44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206084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The Building 180 Cryogenic infrastructure water cooling system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Status Update</a:t>
            </a:r>
            <a:br>
              <a:rPr lang="en-GB" dirty="0" smtClean="0">
                <a:latin typeface="+mn-lt"/>
              </a:rPr>
            </a:br>
            <a:r>
              <a:rPr lang="en-GB" sz="2200" dirty="0">
                <a:latin typeface="+mn-lt"/>
              </a:rPr>
              <a:t>Stefano Moccia, EN-CV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3632" y="5373216"/>
            <a:ext cx="6400800" cy="1752600"/>
          </a:xfrm>
        </p:spPr>
        <p:txBody>
          <a:bodyPr>
            <a:normAutofit/>
          </a:bodyPr>
          <a:lstStyle/>
          <a:p>
            <a:r>
              <a:rPr lang="en-GB" sz="2000" dirty="0"/>
              <a:t>Coordination meeting </a:t>
            </a:r>
            <a:r>
              <a:rPr lang="en-GB" sz="2000" dirty="0" smtClean="0"/>
              <a:t>14/10/15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720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-162431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latin typeface="+mn-lt"/>
              </a:rPr>
              <a:t>Fabrication Status </a:t>
            </a:r>
            <a:r>
              <a:rPr lang="en-GB" sz="3200" dirty="0">
                <a:latin typeface="+mn-lt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926" y="792538"/>
            <a:ext cx="4955588" cy="206262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skids construction is well underway.</a:t>
            </a:r>
          </a:p>
          <a:p>
            <a:endParaRPr lang="en-GB" sz="2000" dirty="0"/>
          </a:p>
          <a:p>
            <a:r>
              <a:rPr lang="en-GB" sz="2000" dirty="0" smtClean="0"/>
              <a:t>The cooling tower has been manufactured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116" y="1116860"/>
            <a:ext cx="4030670" cy="258272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" t="22569" b="8042"/>
          <a:stretch/>
        </p:blipFill>
        <p:spPr>
          <a:xfrm>
            <a:off x="186190" y="2491273"/>
            <a:ext cx="2430530" cy="1268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03177" y="4553902"/>
            <a:ext cx="764433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Schedule</a:t>
            </a:r>
          </a:p>
          <a:p>
            <a:pPr algn="ctr"/>
            <a:endParaRPr lang="en-GB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Delivery of the two skids and the cooling tower: Mid November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Interconnecting piping and electrical installation: before Xmas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Commissioning: </a:t>
            </a:r>
            <a:r>
              <a:rPr lang="en-GB" sz="2000" b="1" u="sng" dirty="0" smtClean="0"/>
              <a:t>January-February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Overall Heat load test: July 2016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" t="10660"/>
          <a:stretch/>
        </p:blipFill>
        <p:spPr>
          <a:xfrm>
            <a:off x="2847968" y="2491273"/>
            <a:ext cx="2375861" cy="163385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1847528" y="1912776"/>
            <a:ext cx="569101" cy="5784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47839" y="1912776"/>
            <a:ext cx="929439" cy="6012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30620" y="1116860"/>
            <a:ext cx="1978090" cy="46934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0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553" y="-21032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latin typeface="+mn-lt"/>
              </a:rPr>
              <a:t>Interfaces Status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925" y="792540"/>
            <a:ext cx="11701622" cy="2684099"/>
          </a:xfrm>
        </p:spPr>
        <p:txBody>
          <a:bodyPr>
            <a:normAutofit fontScale="55000" lnSpcReduction="20000"/>
          </a:bodyPr>
          <a:lstStyle/>
          <a:p>
            <a:r>
              <a:rPr lang="en-GB" sz="4200" dirty="0" smtClean="0"/>
              <a:t>EN-EL: Next week meet about power connection cabling to skids’ power cubicles (temporary and/or final)</a:t>
            </a:r>
          </a:p>
          <a:p>
            <a:r>
              <a:rPr lang="en-GB" sz="4200" dirty="0" smtClean="0"/>
              <a:t>EN-ICE:  Functional analysis delivered to ICE for coding. Control software ready by mid November.</a:t>
            </a:r>
          </a:p>
          <a:p>
            <a:r>
              <a:rPr lang="en-GB" sz="4200" dirty="0" smtClean="0"/>
              <a:t>GS-SE-CEB: </a:t>
            </a:r>
          </a:p>
          <a:p>
            <a:pPr lvl="1"/>
            <a:r>
              <a:rPr lang="en-GB" sz="4200" dirty="0" smtClean="0"/>
              <a:t>Concrete slab outside Build. 279 almost ready.</a:t>
            </a:r>
          </a:p>
          <a:p>
            <a:pPr lvl="1"/>
            <a:r>
              <a:rPr lang="en-GB" sz="4200" dirty="0" smtClean="0"/>
              <a:t>Concrete slab </a:t>
            </a:r>
            <a:r>
              <a:rPr lang="en-GB" sz="4200" dirty="0" smtClean="0"/>
              <a:t>and </a:t>
            </a:r>
            <a:r>
              <a:rPr lang="en-GB" sz="4200" dirty="0" smtClean="0"/>
              <a:t>“</a:t>
            </a:r>
            <a:r>
              <a:rPr lang="en-GB" sz="4200" dirty="0" err="1" smtClean="0"/>
              <a:t>carottage</a:t>
            </a:r>
            <a:r>
              <a:rPr lang="en-GB" sz="4200" dirty="0" smtClean="0"/>
              <a:t>” </a:t>
            </a:r>
            <a:r>
              <a:rPr lang="en-GB" sz="4200" dirty="0" smtClean="0"/>
              <a:t>outside </a:t>
            </a:r>
            <a:r>
              <a:rPr lang="en-GB" sz="4200" dirty="0" smtClean="0"/>
              <a:t>Build. 180 ready at the end </a:t>
            </a:r>
            <a:r>
              <a:rPr lang="en-GB" sz="4200" dirty="0" smtClean="0"/>
              <a:t>of</a:t>
            </a:r>
          </a:p>
          <a:p>
            <a:pPr marL="457200" lvl="1" indent="0">
              <a:buNone/>
            </a:pPr>
            <a:r>
              <a:rPr lang="en-GB" sz="4200" dirty="0"/>
              <a:t> </a:t>
            </a:r>
            <a:r>
              <a:rPr lang="en-GB" sz="4200" dirty="0" smtClean="0"/>
              <a:t>  </a:t>
            </a:r>
            <a:r>
              <a:rPr lang="en-GB" sz="4200" dirty="0" smtClean="0"/>
              <a:t> </a:t>
            </a:r>
            <a:r>
              <a:rPr lang="en-GB" sz="4200" dirty="0" smtClean="0"/>
              <a:t>November</a:t>
            </a:r>
            <a:r>
              <a:rPr lang="en-GB" sz="4200" dirty="0"/>
              <a:t>.</a:t>
            </a:r>
            <a:r>
              <a:rPr lang="en-GB" sz="4200" dirty="0" smtClean="0"/>
              <a:t>  </a:t>
            </a:r>
          </a:p>
          <a:p>
            <a:endParaRPr lang="en-GB" sz="4200" dirty="0"/>
          </a:p>
          <a:p>
            <a:endParaRPr lang="en-GB" sz="4200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95" y="1856791"/>
            <a:ext cx="2637454" cy="197809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6410318" y="2402667"/>
            <a:ext cx="2631179" cy="902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2726" y="3476639"/>
            <a:ext cx="9308254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dirty="0" smtClean="0"/>
              <a:t>TE-CRG-ML/ME: </a:t>
            </a:r>
          </a:p>
          <a:p>
            <a:pPr lvl="1"/>
            <a:r>
              <a:rPr lang="en-GB" sz="2300" dirty="0" smtClean="0"/>
              <a:t>Compressors layout in Build. 279 seems well advanced. Meet within the </a:t>
            </a:r>
          </a:p>
          <a:p>
            <a:pPr lvl="1"/>
            <a:r>
              <a:rPr lang="en-GB" sz="2300" dirty="0" smtClean="0"/>
              <a:t>next two weeks to define piping integration.</a:t>
            </a:r>
            <a:endParaRPr lang="en-GB" sz="2300" dirty="0"/>
          </a:p>
        </p:txBody>
      </p:sp>
      <p:sp>
        <p:nvSpPr>
          <p:cNvPr id="14" name="TextBox 13"/>
          <p:cNvSpPr txBox="1"/>
          <p:nvPr/>
        </p:nvSpPr>
        <p:spPr>
          <a:xfrm>
            <a:off x="391886" y="4908854"/>
            <a:ext cx="1194282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dirty="0" smtClean="0"/>
              <a:t>TE-EPC-MPC: reduced cooling requirements.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Cooling power </a:t>
            </a:r>
            <a:r>
              <a:rPr lang="en-GB" sz="2300" dirty="0"/>
              <a:t>from 160 kW  </a:t>
            </a:r>
            <a:r>
              <a:rPr lang="en-GB" sz="2300" dirty="0" smtClean="0"/>
              <a:t>to 34 kW            Demi </a:t>
            </a:r>
            <a:r>
              <a:rPr lang="en-GB" sz="2300" dirty="0"/>
              <a:t>water flow from 15 </a:t>
            </a:r>
            <a:r>
              <a:rPr lang="en-GB" sz="2300" dirty="0" smtClean="0"/>
              <a:t>m</a:t>
            </a:r>
            <a:r>
              <a:rPr lang="en-GB" sz="2000" dirty="0" smtClean="0"/>
              <a:t>³</a:t>
            </a:r>
            <a:r>
              <a:rPr lang="en-GB" sz="2300" dirty="0" smtClean="0"/>
              <a:t>/h to </a:t>
            </a:r>
            <a:r>
              <a:rPr lang="en-GB" sz="2300" dirty="0"/>
              <a:t>5 </a:t>
            </a:r>
            <a:r>
              <a:rPr lang="en-GB" sz="2300" dirty="0" smtClean="0"/>
              <a:t>m</a:t>
            </a:r>
            <a:r>
              <a:rPr lang="en-GB" sz="2000" dirty="0" smtClean="0"/>
              <a:t>³</a:t>
            </a:r>
            <a:r>
              <a:rPr lang="en-GB" sz="2300" dirty="0" smtClean="0"/>
              <a:t>/h.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Demi water skid bigger than needed. Too late to modify/optimize for the present needs.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Integration in Build. 180 still ongoing.</a:t>
            </a:r>
            <a:endParaRPr lang="en-GB" sz="23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990253" y="5492952"/>
            <a:ext cx="550506" cy="102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84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199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The Building 180 Cryogenic infrastructure water cooling system Status Update Stefano Moccia, EN-CV</vt:lpstr>
      <vt:lpstr>Fabrication Status Summary</vt:lpstr>
      <vt:lpstr>Interfaces Status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Building 180 Cryogenic infrastructure water cooling system Status Update Stefano Moccia, EN-CV</dc:title>
  <dc:creator>Stefano Moccia</dc:creator>
  <cp:lastModifiedBy>Stefano Moccia</cp:lastModifiedBy>
  <cp:revision>17</cp:revision>
  <dcterms:created xsi:type="dcterms:W3CDTF">2015-05-11T15:01:48Z</dcterms:created>
  <dcterms:modified xsi:type="dcterms:W3CDTF">2015-10-13T15:11:24Z</dcterms:modified>
</cp:coreProperties>
</file>