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746875" cy="9867900"/>
  <p:defaultTextStyle>
    <a:defPPr>
      <a:defRPr lang="en-GB"/>
    </a:defPPr>
    <a:lvl1pPr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accent2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5BA9"/>
    <a:srgbClr val="F1AF00"/>
    <a:srgbClr val="2B519A"/>
    <a:srgbClr val="C88700"/>
    <a:srgbClr val="D2A500"/>
    <a:srgbClr val="EEBD00"/>
    <a:srgbClr val="F6CD00"/>
    <a:srgbClr val="325FA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2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4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270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270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ADB8F7C-A389-44D8-981C-2C69425B10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270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6463" y="741363"/>
            <a:ext cx="4933950" cy="3700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688" y="4687888"/>
            <a:ext cx="5397500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270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C7D01D7-29E1-402D-9B0A-7C2F856BA78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7C44DF-62B4-4A5C-A804-8B97EB871A00}" type="slidenum">
              <a:rPr lang="en-GB"/>
              <a:pPr/>
              <a:t>1</a:t>
            </a:fld>
            <a:endParaRPr lang="en-GB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rgbClr val="E5E5FF"/>
              </a:solidFill>
              <a:latin typeface="Verdana" charset="0"/>
            </a:endParaRPr>
          </a:p>
        </p:txBody>
      </p:sp>
      <p:sp>
        <p:nvSpPr>
          <p:cNvPr id="5" name="Rectangle 2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chemeClr val="bg2"/>
              </a:solidFill>
              <a:latin typeface="Verdana" charset="0"/>
            </a:endParaRPr>
          </a:p>
        </p:txBody>
      </p:sp>
      <p:sp>
        <p:nvSpPr>
          <p:cNvPr id="6" name="Rectangle 31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39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>
              <a:latin typeface="Verdana" charset="0"/>
            </a:endParaRPr>
          </a:p>
        </p:txBody>
      </p:sp>
      <p:sp>
        <p:nvSpPr>
          <p:cNvPr id="8" name="Oval 40"/>
          <p:cNvSpPr>
            <a:spLocks noChangeArrowheads="1"/>
          </p:cNvSpPr>
          <p:nvPr/>
        </p:nvSpPr>
        <p:spPr bwMode="auto">
          <a:xfrm>
            <a:off x="3884613" y="207963"/>
            <a:ext cx="887412" cy="860425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pic>
        <p:nvPicPr>
          <p:cNvPr id="9" name="Picture 46" descr="eu_logo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0" name="Text Box 48"/>
          <p:cNvSpPr txBox="1">
            <a:spLocks noChangeArrowheads="1"/>
          </p:cNvSpPr>
          <p:nvPr/>
        </p:nvSpPr>
        <p:spPr bwMode="auto">
          <a:xfrm>
            <a:off x="0" y="6491288"/>
            <a:ext cx="24606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GB" sz="1200">
                <a:solidFill>
                  <a:schemeClr val="tx1"/>
                </a:solidFill>
                <a:latin typeface="Verdana" charset="0"/>
              </a:rPr>
              <a:t>EGEE-III INFSO-RI-222667</a:t>
            </a:r>
            <a:r>
              <a:rPr lang="en-GB">
                <a:solidFill>
                  <a:schemeClr val="tx1"/>
                </a:solidFill>
                <a:latin typeface="Verdana" charset="0"/>
              </a:rPr>
              <a:t> </a:t>
            </a:r>
          </a:p>
        </p:txBody>
      </p:sp>
      <p:pic>
        <p:nvPicPr>
          <p:cNvPr id="11" name="Picture 53" descr="egee_bigg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68525" y="344488"/>
            <a:ext cx="23907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56"/>
          <p:cNvSpPr txBox="1">
            <a:spLocks noChangeArrowheads="1"/>
          </p:cNvSpPr>
          <p:nvPr/>
        </p:nvSpPr>
        <p:spPr bwMode="auto">
          <a:xfrm>
            <a:off x="4903788" y="696913"/>
            <a:ext cx="40259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en-GB">
                <a:solidFill>
                  <a:schemeClr val="bg1"/>
                </a:solidFill>
              </a:rPr>
              <a:t>Enabling Grids for E-sciencE</a:t>
            </a:r>
          </a:p>
        </p:txBody>
      </p:sp>
      <p:pic>
        <p:nvPicPr>
          <p:cNvPr id="13" name="Picture 59" descr="EGEE 30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62"/>
          <p:cNvSpPr txBox="1">
            <a:spLocks noChangeArrowheads="1"/>
          </p:cNvSpPr>
          <p:nvPr/>
        </p:nvSpPr>
        <p:spPr bwMode="auto">
          <a:xfrm>
            <a:off x="0" y="5861050"/>
            <a:ext cx="1868488" cy="3365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GB" sz="1600" b="1"/>
              <a:t>www.eu-egee.org</a:t>
            </a:r>
          </a:p>
        </p:txBody>
      </p:sp>
      <p:sp>
        <p:nvSpPr>
          <p:cNvPr id="15" name="Text Box 64"/>
          <p:cNvSpPr txBox="1">
            <a:spLocks noChangeArrowheads="1"/>
          </p:cNvSpPr>
          <p:nvPr userDrawn="1"/>
        </p:nvSpPr>
        <p:spPr bwMode="auto">
          <a:xfrm>
            <a:off x="5643563" y="6491288"/>
            <a:ext cx="350043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GB" sz="1200">
                <a:latin typeface="Verdana" charset="0"/>
              </a:rPr>
              <a:t>EGEE and gLite are registered trademarks</a:t>
            </a:r>
            <a:r>
              <a:rPr lang="en-GB"/>
              <a:t> </a:t>
            </a:r>
          </a:p>
        </p:txBody>
      </p:sp>
      <p:pic>
        <p:nvPicPr>
          <p:cNvPr id="16" name="Picture 6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6118225" y="5645150"/>
            <a:ext cx="1524000" cy="6191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23575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7665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2000" i="1"/>
            </a:lvl1pPr>
          </a:lstStyle>
          <a:p>
            <a:r>
              <a:rPr lang="en-GB"/>
              <a:t>Click to edit Master subtitle style</a:t>
            </a:r>
          </a:p>
          <a:p>
            <a:r>
              <a:rPr lang="en-GB"/>
              <a:t>Date of Event</a:t>
            </a:r>
          </a:p>
        </p:txBody>
      </p:sp>
      <p:sp>
        <p:nvSpPr>
          <p:cNvPr id="23579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2155825" y="2493963"/>
            <a:ext cx="6518275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The updated gLite release process - A. Unterkircher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2C7E71-18E9-4B94-942D-621997E31E7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7838" y="66675"/>
            <a:ext cx="2160587" cy="633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075" y="66675"/>
            <a:ext cx="6329363" cy="6337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The updated gLite release process - A. Unterkircher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2DAE7-BE95-4B07-9533-CC8741D826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The updated gLite release process - A. Unterkircher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F2F26-4127-4D4D-ACD5-A893F2DA5D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The updated gLite release process - A. Unterkircher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DDA57-19CF-4651-BD68-30AD02572E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4217988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463" y="974725"/>
            <a:ext cx="4219575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The updated gLite release process - A. Unterkircher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62F6EE-58B2-4AC8-96D1-3DD41BB0BC5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The updated gLite release process - A. Unterkircher</a:t>
            </a:r>
            <a:endParaRPr lang="en-GB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77242-F6AB-4121-A80D-9C6A3436038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The updated gLite release process - A. Unterkircher</a:t>
            </a:r>
            <a:endParaRPr lang="en-GB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96BD2-A99D-454C-B320-203393CC29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The updated gLite release process - A. Unterkircher</a:t>
            </a:r>
            <a:endParaRPr lang="en-GB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75E580-5790-466D-A37E-F4EA23CDF3B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The updated gLite release process - A. Unterkircher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8EBAE9-6D9B-4159-B0B1-EF8DF548E7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The updated gLite release process - A. Unterkircher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CCD99-0DBD-472A-8184-09CB48AC74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2539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5" y="6559550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fr-FR"/>
              <a:t>The updated gLite release process - A. Unterkircher</a:t>
            </a:r>
            <a:endParaRPr lang="en-GB"/>
          </a:p>
        </p:txBody>
      </p:sp>
      <p:sp>
        <p:nvSpPr>
          <p:cNvPr id="22540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1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22194F4-24B8-4BCF-842C-26FFC15DB03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4102" name="Rectangle 1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2648" name="Rectangle 120"/>
          <p:cNvSpPr>
            <a:spLocks noChangeArrowheads="1"/>
          </p:cNvSpPr>
          <p:nvPr/>
        </p:nvSpPr>
        <p:spPr bwMode="auto">
          <a:xfrm>
            <a:off x="1774825" y="687388"/>
            <a:ext cx="7369175" cy="146050"/>
          </a:xfrm>
          <a:prstGeom prst="rect">
            <a:avLst/>
          </a:prstGeom>
          <a:solidFill>
            <a:srgbClr val="2B519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  <a:defRPr/>
            </a:pPr>
            <a:endParaRPr lang="fr-FR">
              <a:solidFill>
                <a:schemeClr val="tx1"/>
              </a:solidFill>
              <a:latin typeface="Verdana" charset="0"/>
            </a:endParaRPr>
          </a:p>
        </p:txBody>
      </p:sp>
      <p:sp>
        <p:nvSpPr>
          <p:cNvPr id="22649" name="Oval 121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aphicFrame>
        <p:nvGraphicFramePr>
          <p:cNvPr id="22651" name="Group 123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Enabling Grids for E-sciencE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07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2658" name="Text Box 130"/>
          <p:cNvSpPr txBox="1">
            <a:spLocks noChangeArrowheads="1"/>
          </p:cNvSpPr>
          <p:nvPr/>
        </p:nvSpPr>
        <p:spPr bwMode="auto">
          <a:xfrm>
            <a:off x="0" y="6491288"/>
            <a:ext cx="3090863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GB" sz="1200">
                <a:solidFill>
                  <a:schemeClr val="tx1"/>
                </a:solidFill>
              </a:rPr>
              <a:t>EGEE-III INFSO-RI-222667</a:t>
            </a:r>
            <a:r>
              <a:rPr lang="en-GB">
                <a:solidFill>
                  <a:schemeClr val="tx1"/>
                </a:solidFill>
                <a:latin typeface="Verdana" charset="0"/>
              </a:rPr>
              <a:t> </a:t>
            </a:r>
          </a:p>
        </p:txBody>
      </p:sp>
      <p:pic>
        <p:nvPicPr>
          <p:cNvPr id="4109" name="Picture 136" descr="egee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14300" y="184150"/>
            <a:ext cx="20097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charset="2"/>
        <a:buChar char="§"/>
        <a:defRPr sz="1900">
          <a:solidFill>
            <a:srgbClr val="00338F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i="1">
          <a:solidFill>
            <a:srgbClr val="00338F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Middleware Update</a:t>
            </a:r>
            <a:endParaRPr lang="en-GB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Andreas Unterkircher</a:t>
            </a:r>
          </a:p>
          <a:p>
            <a:pPr eaLnBrk="1" hangingPunct="1"/>
            <a:r>
              <a:rPr lang="en-GB" smtClean="0"/>
              <a:t>SA3 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gLite releases (SL4)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WMS update showed problems in production after 2 weeks of load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Workaround is </a:t>
            </a:r>
            <a:r>
              <a:rPr lang="en-US" dirty="0" smtClean="0"/>
              <a:t>available (thanks to Maarten </a:t>
            </a:r>
            <a:r>
              <a:rPr lang="en-US" dirty="0" err="1" smtClean="0"/>
              <a:t>Litmaath</a:t>
            </a:r>
            <a:r>
              <a:rPr lang="en-US" dirty="0" smtClean="0"/>
              <a:t>)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Shows the necessity of early life support/managed rollout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Patch 2597 “In Certification” – claims to fix most of the problems</a:t>
            </a:r>
          </a:p>
          <a:p>
            <a:r>
              <a:rPr lang="en-US" dirty="0" smtClean="0"/>
              <a:t>Updated VDT 1.6 with gridFTP2 support</a:t>
            </a:r>
          </a:p>
          <a:p>
            <a:r>
              <a:rPr lang="en-US" dirty="0" smtClean="0"/>
              <a:t>FTS fix for invalid delegated proxy certificates</a:t>
            </a:r>
          </a:p>
          <a:p>
            <a:r>
              <a:rPr lang="en-US" dirty="0" smtClean="0"/>
              <a:t>Latest update this week (minor fixes)</a:t>
            </a:r>
          </a:p>
          <a:p>
            <a:r>
              <a:rPr lang="en-US" dirty="0" smtClean="0"/>
              <a:t>SCAS/</a:t>
            </a:r>
            <a:r>
              <a:rPr lang="en-US" dirty="0" err="1" smtClean="0"/>
              <a:t>glexec</a:t>
            </a:r>
            <a:r>
              <a:rPr lang="en-US" dirty="0" smtClean="0"/>
              <a:t> is certified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Currently in PPS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Pilots: IN2P3, FZK, NIKHEF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The updated gLite release process - A. Unterkircher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63F2F26-4127-4D4D-ACD5-A893F2DA5DF9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gLite 3.2/SL5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WN released 23. 03. 09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Didn’t receive any complaints so far (but not yet installed widely)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We know that </a:t>
            </a:r>
            <a:r>
              <a:rPr lang="en-US" dirty="0" err="1" smtClean="0"/>
              <a:t>lcg-ManageVOTag</a:t>
            </a:r>
            <a:r>
              <a:rPr lang="en-US" dirty="0" smtClean="0"/>
              <a:t> and </a:t>
            </a:r>
            <a:r>
              <a:rPr lang="en-US" dirty="0" err="1" smtClean="0"/>
              <a:t>lcg</a:t>
            </a:r>
            <a:r>
              <a:rPr lang="en-US" dirty="0" smtClean="0"/>
              <a:t>-tag don’t work. Fixes already provided; patches in “Ready for Certification”</a:t>
            </a:r>
          </a:p>
          <a:p>
            <a:r>
              <a:rPr lang="en-US" dirty="0" smtClean="0"/>
              <a:t>LCG AA area for SL5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New scripts to also update on SL5 are currently being tested</a:t>
            </a:r>
          </a:p>
          <a:p>
            <a:r>
              <a:rPr lang="en-US" dirty="0" smtClean="0"/>
              <a:t>SL5 UI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Pre-certification testing during the past 2 weeks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Found some issues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Received fix for last blocker (</a:t>
            </a:r>
            <a:r>
              <a:rPr lang="en-US" dirty="0" err="1" smtClean="0"/>
              <a:t>wms-ui</a:t>
            </a:r>
            <a:r>
              <a:rPr lang="en-US" dirty="0" smtClean="0"/>
              <a:t>) yesterday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Patch can go to certification now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If no problems occur it can be released to production end of April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The updated gLite release process - A. Unterkircher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63F2F26-4127-4D4D-ACD5-A893F2DA5DF9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DPM and LFC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SL5 release tag provided by developers this </a:t>
            </a:r>
            <a:r>
              <a:rPr lang="en-US" dirty="0" smtClean="0"/>
              <a:t>week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DPM and LFC can now be released independently (thanks to </a:t>
            </a:r>
            <a:r>
              <a:rPr lang="en-US" dirty="0" err="1" smtClean="0"/>
              <a:t>Akos</a:t>
            </a:r>
            <a:r>
              <a:rPr lang="en-US" dirty="0" smtClean="0"/>
              <a:t> </a:t>
            </a:r>
            <a:r>
              <a:rPr lang="en-US" dirty="0" err="1" smtClean="0"/>
              <a:t>Frohner</a:t>
            </a:r>
            <a:r>
              <a:rPr lang="en-US" dirty="0" smtClean="0"/>
              <a:t>)</a:t>
            </a:r>
            <a:endParaRPr lang="en-US" dirty="0" smtClean="0"/>
          </a:p>
          <a:p>
            <a:pPr lvl="1">
              <a:buFont typeface="Arial"/>
              <a:buChar char="•"/>
            </a:pPr>
            <a:r>
              <a:rPr lang="en-US" dirty="0" smtClean="0"/>
              <a:t>Needs an updated VDT rpm (</a:t>
            </a:r>
            <a:r>
              <a:rPr lang="en-US" dirty="0" err="1" smtClean="0"/>
              <a:t>globus</a:t>
            </a:r>
            <a:r>
              <a:rPr lang="en-US" dirty="0" smtClean="0"/>
              <a:t> </a:t>
            </a:r>
            <a:r>
              <a:rPr lang="en-US" dirty="0" err="1" smtClean="0"/>
              <a:t>gsi</a:t>
            </a:r>
            <a:r>
              <a:rPr lang="en-US" dirty="0" smtClean="0"/>
              <a:t> threading bug). Provided by VDT this week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We can now construct the SL5 node types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Release to production: starting first half of May</a:t>
            </a:r>
          </a:p>
          <a:p>
            <a:pPr>
              <a:buFont typeface="Arial"/>
              <a:buChar char="•"/>
            </a:pPr>
            <a:r>
              <a:rPr lang="en-US" dirty="0" smtClean="0"/>
              <a:t>FTS/FTA/FTM	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Release tag not yet received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Needs an updated gLite </a:t>
            </a:r>
            <a:r>
              <a:rPr lang="en-US" dirty="0" err="1" smtClean="0"/>
              <a:t>trustmanager</a:t>
            </a:r>
            <a:r>
              <a:rPr lang="en-US" dirty="0" smtClean="0"/>
              <a:t> (not yet available)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The updated gLite release process - A. Unterkircher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63F2F26-4127-4D4D-ACD5-A893F2DA5DF9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/>
              <a:t>CREAM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Builds on SL5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Not yet being worked on; needs also updated </a:t>
            </a:r>
            <a:r>
              <a:rPr lang="en-US" dirty="0" err="1" smtClean="0"/>
              <a:t>trustmanager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BDII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Should be easy as the rpms are </a:t>
            </a:r>
            <a:r>
              <a:rPr lang="en-US" dirty="0" err="1" smtClean="0"/>
              <a:t>noarch</a:t>
            </a:r>
            <a:endParaRPr lang="en-US" dirty="0" smtClean="0"/>
          </a:p>
          <a:p>
            <a:pPr lvl="1">
              <a:buFont typeface="Arial"/>
              <a:buChar char="•"/>
            </a:pPr>
            <a:r>
              <a:rPr lang="en-US" dirty="0" smtClean="0"/>
              <a:t>SL5 specific issue has been found, new rpm received yesterday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The updated gLite release process - A. Unterkircher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63F2F26-4127-4D4D-ACD5-A893F2DA5DF9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CC66"/>
          </a:buClr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CC66"/>
          </a:buClr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EGEE_Template</Template>
  <TotalTime>446</TotalTime>
  <Words>319</Words>
  <Application>Microsoft PowerPoint</Application>
  <PresentationFormat>On-screen Show (4:3)</PresentationFormat>
  <Paragraphs>50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EGEE_Template</vt:lpstr>
      <vt:lpstr>Middleware Update</vt:lpstr>
      <vt:lpstr>gLite releases (SL4)</vt:lpstr>
      <vt:lpstr>gLite 3.2/SL5</vt:lpstr>
      <vt:lpstr>Slide 4</vt:lpstr>
      <vt:lpstr>Slide 5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Marc-Elian Bégin</dc:creator>
  <cp:lastModifiedBy>NICE</cp:lastModifiedBy>
  <cp:revision>58</cp:revision>
  <dcterms:created xsi:type="dcterms:W3CDTF">2004-11-09T15:19:35Z</dcterms:created>
  <dcterms:modified xsi:type="dcterms:W3CDTF">2009-04-08T11:27:06Z</dcterms:modified>
</cp:coreProperties>
</file>