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57" r:id="rId4"/>
    <p:sldId id="271" r:id="rId5"/>
    <p:sldId id="265" r:id="rId6"/>
    <p:sldId id="266" r:id="rId7"/>
    <p:sldId id="269" r:id="rId8"/>
    <p:sldId id="270" r:id="rId9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4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ADB8F7C-A389-44D8-981C-2C69425B10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C7D01D7-29E1-402D-9B0A-7C2F856BA7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C44DF-62B4-4A5C-A804-8B97EB871A00}" type="slidenum">
              <a:rPr lang="en-GB"/>
              <a:pPr/>
              <a:t>1</a:t>
            </a:fld>
            <a:endParaRPr lang="en-GB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C7E71-18E9-4B94-942D-621997E31E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2DAE7-BE95-4B07-9533-CC8741D826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F2F26-4127-4D4D-ACD5-A893F2DA5D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DA57-19CF-4651-BD68-30AD02572E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2F6EE-58B2-4AC8-96D1-3DD41BB0BC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77242-F6AB-4121-A80D-9C6A343603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96BD2-A99D-454C-B320-203393CC29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E580-5790-466D-A37E-F4EA23CDF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BAE9-6D9B-4159-B0B1-EF8DF548E7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CCD99-0DBD-472A-8184-09CB48AC74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smtClean="0"/>
              <a:t>Middleware Update - A. Unterkircher</a:t>
            </a:r>
            <a:endParaRPr lang="en-GB" dirty="0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22194F4-24B8-4BCF-842C-26FFC15DB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2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4109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id-deployment.web.cern.ch/grid-deployment/download/HEP/rpm/HEP_OSlibs_SL5-1.0.0-0.x86_64.rpm" TargetMode="External"/><Relationship Id="rId2" Type="http://schemas.openxmlformats.org/officeDocument/2006/relationships/hyperlink" Target="https://twiki.cern.ch/twiki/bin/view/LCG/SL4toSL5wnMigra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GEE/SL5Plann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Middleware Update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Andreas Unterkircher</a:t>
            </a:r>
          </a:p>
          <a:p>
            <a:pPr eaLnBrk="1" hangingPunct="1"/>
            <a:r>
              <a:rPr lang="en-GB" smtClean="0"/>
              <a:t>SA3 CERN</a:t>
            </a:r>
          </a:p>
        </p:txBody>
      </p:sp>
      <p:pic>
        <p:nvPicPr>
          <p:cNvPr id="4" name="Picture 2" descr="\\cern.ch\dfs\Users\u\unterkir\Desktop\IMG_0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8231" y="2481943"/>
            <a:ext cx="2298333" cy="3064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SL5 migration</a:t>
            </a:r>
          </a:p>
          <a:p>
            <a:r>
              <a:rPr lang="en-US" dirty="0" smtClean="0"/>
              <a:t>gLite3.2/SL5 releases since last GDB &amp; upcoming releases</a:t>
            </a:r>
          </a:p>
          <a:p>
            <a:r>
              <a:rPr lang="en-US" dirty="0" smtClean="0"/>
              <a:t>gLite3.1/SL4 releases since last GDB &amp; upcoming releases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SL5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WLCG MB endorses the move to SL5/x86_64</a:t>
            </a:r>
          </a:p>
          <a:p>
            <a:pPr lvl="1"/>
            <a:r>
              <a:rPr lang="en-US" dirty="0" smtClean="0">
                <a:hlinkClick r:id="rId2"/>
              </a:rPr>
              <a:t>https://twiki.cern.ch/twiki/bin/view/LCG/SL4toSL5wnMigration</a:t>
            </a:r>
            <a:endParaRPr lang="en-US" dirty="0" smtClean="0"/>
          </a:p>
          <a:p>
            <a:r>
              <a:rPr lang="en-US" dirty="0" smtClean="0"/>
              <a:t>All experiment-specific information should be found on the VO ID cards</a:t>
            </a:r>
          </a:p>
          <a:p>
            <a:r>
              <a:rPr lang="en-US" dirty="0" smtClean="0"/>
              <a:t>Meta rpm to run SL4 HEP applications on SL5/x86_64 WNs</a:t>
            </a:r>
          </a:p>
          <a:p>
            <a:r>
              <a:rPr lang="en-US" dirty="0" smtClean="0"/>
              <a:t>The meta rpm can be downloaded here:</a:t>
            </a:r>
          </a:p>
          <a:p>
            <a:pPr lvl="1"/>
            <a:r>
              <a:rPr lang="en-US" dirty="0" smtClean="0">
                <a:hlinkClick r:id="rId3"/>
              </a:rPr>
              <a:t>http://grid-deployment.web.cern.ch/grid-deployment/download/HEP/rpm/HEP_OSlibs_SL5-1.0.0-0.x86_64.rpm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Problems with installing this rpm on </a:t>
            </a:r>
            <a:r>
              <a:rPr lang="en-US" dirty="0" err="1" smtClean="0"/>
              <a:t>CentOS</a:t>
            </a:r>
            <a:r>
              <a:rPr lang="en-US" dirty="0" smtClean="0"/>
              <a:t> and RHEL have been reported (GGUS #52198)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Middleware Update - A. </a:t>
            </a:r>
            <a:r>
              <a:rPr lang="fr-FR" dirty="0" err="1" smtClean="0"/>
              <a:t>Unterkircher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Releases since last GDB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Less releases than planned</a:t>
            </a:r>
          </a:p>
          <a:p>
            <a:pPr lvl="1"/>
            <a:r>
              <a:rPr lang="en-GB" dirty="0" smtClean="0"/>
              <a:t>EGEE 09 conference kept most of us busy for a week</a:t>
            </a:r>
          </a:p>
          <a:p>
            <a:pPr lvl="1"/>
            <a:r>
              <a:rPr lang="en-GB" dirty="0" smtClean="0"/>
              <a:t>3 “high risk” security issues appeared in the meantime</a:t>
            </a:r>
          </a:p>
          <a:p>
            <a:pPr lvl="2"/>
            <a:r>
              <a:rPr lang="en-GB" dirty="0" smtClean="0"/>
              <a:t>2 of them have been fixed with the latest CREAM releases</a:t>
            </a:r>
          </a:p>
          <a:p>
            <a:pPr lvl="2"/>
            <a:r>
              <a:rPr lang="en-GB" dirty="0" smtClean="0"/>
              <a:t>1 affects many </a:t>
            </a:r>
            <a:r>
              <a:rPr lang="en-GB" dirty="0" err="1" smtClean="0"/>
              <a:t>rpms</a:t>
            </a:r>
            <a:r>
              <a:rPr lang="en-GB" dirty="0" smtClean="0"/>
              <a:t>/node types on all platforms; we nearly have all </a:t>
            </a:r>
            <a:r>
              <a:rPr lang="en-GB" dirty="0" err="1" smtClean="0"/>
              <a:t>rpms</a:t>
            </a:r>
            <a:r>
              <a:rPr lang="en-GB" dirty="0" smtClean="0"/>
              <a:t> in updated versions now </a:t>
            </a:r>
            <a:r>
              <a:rPr lang="en-GB" dirty="0" smtClean="0"/>
              <a:t>available</a:t>
            </a:r>
          </a:p>
          <a:p>
            <a:pPr lvl="1"/>
            <a:r>
              <a:rPr lang="en-GB" dirty="0" smtClean="0"/>
              <a:t>We started to implement changes to the release process required for </a:t>
            </a:r>
            <a:r>
              <a:rPr lang="en-GB" smtClean="0"/>
              <a:t>the transition to EGI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gLite</a:t>
            </a:r>
            <a:r>
              <a:rPr lang="en-GB" dirty="0" smtClean="0"/>
              <a:t> 3.2/SL5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Releases since last GDB</a:t>
            </a:r>
          </a:p>
          <a:p>
            <a:pPr lvl="1"/>
            <a:r>
              <a:rPr lang="en-GB" dirty="0" err="1" smtClean="0"/>
              <a:t>glite</a:t>
            </a:r>
            <a:r>
              <a:rPr lang="en-GB" dirty="0" smtClean="0"/>
              <a:t>-VOBOX</a:t>
            </a:r>
          </a:p>
          <a:p>
            <a:pPr lvl="1"/>
            <a:r>
              <a:rPr lang="en-GB" dirty="0" err="1" smtClean="0"/>
              <a:t>Yaim</a:t>
            </a:r>
            <a:r>
              <a:rPr lang="en-GB" dirty="0" smtClean="0"/>
              <a:t> core &amp; clients update </a:t>
            </a:r>
          </a:p>
          <a:p>
            <a:pPr lvl="1"/>
            <a:r>
              <a:rPr lang="en-GB" dirty="0" smtClean="0"/>
              <a:t>GFAL 1.11.8-2, </a:t>
            </a:r>
            <a:r>
              <a:rPr lang="en-GB" dirty="0" err="1" smtClean="0"/>
              <a:t>lcg_util</a:t>
            </a:r>
            <a:r>
              <a:rPr lang="en-GB" dirty="0" smtClean="0"/>
              <a:t> 1.7.6-1 (fixes bugs #54259 &amp; #52485)</a:t>
            </a:r>
          </a:p>
          <a:p>
            <a:pPr lvl="1"/>
            <a:r>
              <a:rPr lang="en-GB" dirty="0" smtClean="0"/>
              <a:t>GLUE 2 enabled BDII v5.0.4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gLite</a:t>
            </a:r>
            <a:r>
              <a:rPr lang="en-GB" dirty="0" smtClean="0"/>
              <a:t> 3.2/SL5 upcoming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SL5 Planning Wiki</a:t>
            </a:r>
          </a:p>
          <a:p>
            <a:pPr lvl="1"/>
            <a:r>
              <a:rPr lang="en-GB" dirty="0" smtClean="0">
                <a:hlinkClick r:id="rId2"/>
              </a:rPr>
              <a:t>https://twiki.cern.ch/twiki/bin/view/EGEE/SL5Planning</a:t>
            </a:r>
            <a:endParaRPr lang="en-GB" dirty="0" smtClean="0"/>
          </a:p>
          <a:p>
            <a:r>
              <a:rPr lang="en-GB" dirty="0" err="1" smtClean="0"/>
              <a:t>GLEXEC_wn</a:t>
            </a:r>
            <a:endParaRPr lang="en-GB" dirty="0" smtClean="0"/>
          </a:p>
          <a:p>
            <a:pPr lvl="1"/>
            <a:r>
              <a:rPr lang="en-GB" dirty="0" smtClean="0"/>
              <a:t>Certified but some </a:t>
            </a:r>
            <a:r>
              <a:rPr lang="en-GB" dirty="0" err="1" smtClean="0"/>
              <a:t>rpms</a:t>
            </a:r>
            <a:r>
              <a:rPr lang="en-GB" dirty="0" smtClean="0"/>
              <a:t> need to be updated for a security issue</a:t>
            </a:r>
          </a:p>
          <a:p>
            <a:r>
              <a:rPr lang="en-GB" dirty="0" smtClean="0"/>
              <a:t>CREAM</a:t>
            </a:r>
          </a:p>
          <a:p>
            <a:pPr lvl="1"/>
            <a:r>
              <a:rPr lang="en-GB" dirty="0" smtClean="0"/>
              <a:t>Some problems were found, new </a:t>
            </a:r>
            <a:r>
              <a:rPr lang="en-GB" dirty="0" err="1" smtClean="0"/>
              <a:t>rpms</a:t>
            </a:r>
            <a:r>
              <a:rPr lang="en-GB" dirty="0" smtClean="0"/>
              <a:t> provided. Patch is again “Ready for Certification” (patch #3260)</a:t>
            </a:r>
          </a:p>
          <a:p>
            <a:r>
              <a:rPr lang="en-GB" dirty="0" err="1" smtClean="0"/>
              <a:t>LFC_oracle</a:t>
            </a:r>
            <a:endParaRPr lang="en-GB" dirty="0" smtClean="0"/>
          </a:p>
          <a:p>
            <a:r>
              <a:rPr lang="en-GB" dirty="0" err="1" smtClean="0"/>
              <a:t>DPM_disk</a:t>
            </a:r>
            <a:endParaRPr lang="en-GB" dirty="0" smtClean="0"/>
          </a:p>
          <a:p>
            <a:r>
              <a:rPr lang="en-GB" dirty="0" smtClean="0"/>
              <a:t>Argus</a:t>
            </a:r>
          </a:p>
          <a:p>
            <a:r>
              <a:rPr lang="en-GB" dirty="0" err="1" smtClean="0"/>
              <a:t>MPI_utils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gLite3.1/SL4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Releases since last GDB</a:t>
            </a:r>
          </a:p>
          <a:p>
            <a:pPr lvl="1"/>
            <a:r>
              <a:rPr lang="en-GB" dirty="0" smtClean="0"/>
              <a:t>Update to ICE (better WMS submission to CREAM)</a:t>
            </a:r>
          </a:p>
          <a:p>
            <a:pPr lvl="1"/>
            <a:r>
              <a:rPr lang="en-GB" dirty="0" smtClean="0"/>
              <a:t>GFAL v1.11.8-2 (fixes bugs #54259 &amp; #52485)</a:t>
            </a:r>
          </a:p>
          <a:p>
            <a:pPr lvl="1"/>
            <a:r>
              <a:rPr lang="en-GB" dirty="0" smtClean="0"/>
              <a:t>Update to CREAM (two critical security fixes &amp; many bug fixes)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gLite3.1/upcoming releases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Next production release</a:t>
            </a:r>
          </a:p>
          <a:p>
            <a:pPr lvl="1"/>
            <a:r>
              <a:rPr lang="en-GB" dirty="0" smtClean="0"/>
              <a:t>VOMS Admin Client 2.0.10, Server 2.0.18</a:t>
            </a:r>
          </a:p>
          <a:p>
            <a:pPr lvl="2"/>
            <a:r>
              <a:rPr lang="en-GB" dirty="0" smtClean="0"/>
              <a:t>Contains VOMS SAML codebase</a:t>
            </a:r>
          </a:p>
          <a:p>
            <a:pPr lvl="2"/>
            <a:r>
              <a:rPr lang="en-GB" dirty="0" smtClean="0"/>
              <a:t>VOMSSAML service can be used to obtain a SAML assertion containing signed VOMS attributes</a:t>
            </a:r>
          </a:p>
          <a:p>
            <a:pPr lvl="1"/>
            <a:r>
              <a:rPr lang="en-GB" dirty="0" smtClean="0"/>
              <a:t>GLUE 2 enabled BDII</a:t>
            </a:r>
          </a:p>
          <a:p>
            <a:pPr lvl="1"/>
            <a:r>
              <a:rPr lang="en-GB" dirty="0" smtClean="0"/>
              <a:t>FTS 2.2</a:t>
            </a:r>
          </a:p>
          <a:p>
            <a:pPr lvl="1"/>
            <a:r>
              <a:rPr lang="en-GB" dirty="0" err="1" smtClean="0"/>
              <a:t>Lcg-vomscerts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Middleware Update - A. Unterkircher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822</TotalTime>
  <Words>363</Words>
  <Application>Microsoft Office PowerPoint</Application>
  <PresentationFormat>On-screen Show (4:3)</PresentationFormat>
  <Paragraphs>61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EGEE_Template</vt:lpstr>
      <vt:lpstr>Middleware Update</vt:lpstr>
      <vt:lpstr>Content</vt:lpstr>
      <vt:lpstr>SL5 migration</vt:lpstr>
      <vt:lpstr>Releases since last GDB</vt:lpstr>
      <vt:lpstr>gLite 3.2/SL5 releases</vt:lpstr>
      <vt:lpstr>gLite 3.2/SL5 upcoming releases</vt:lpstr>
      <vt:lpstr>gLite3.1/SL4 releases</vt:lpstr>
      <vt:lpstr>gLite3.1/upcoming releases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Unterkircher</dc:creator>
  <cp:lastModifiedBy>Andreas Unterkircher</cp:lastModifiedBy>
  <cp:revision>99</cp:revision>
  <dcterms:created xsi:type="dcterms:W3CDTF">2009-06-09T21:04:09Z</dcterms:created>
  <dcterms:modified xsi:type="dcterms:W3CDTF">2009-10-14T08:34:17Z</dcterms:modified>
</cp:coreProperties>
</file>