
<file path=[Content_Types].xml><?xml version="1.0" encoding="utf-8"?>
<Types xmlns="http://schemas.openxmlformats.org/package/2006/content-types">
  <Default Extension="png" ContentType="image/pn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00FF"/>
    <a:srgbClr val="0000FF"/>
    <a:srgbClr val="FFFFCC"/>
    <a:srgbClr val="D2E6FF"/>
    <a:srgbClr val="FFFF00"/>
    <a:srgbClr val="FF9900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768" autoAdjust="0"/>
    <p:restoredTop sz="83940" autoAdjust="0"/>
  </p:normalViewPr>
  <p:slideViewPr>
    <p:cSldViewPr>
      <p:cViewPr varScale="1">
        <p:scale>
          <a:sx n="132" d="100"/>
          <a:sy n="132" d="100"/>
        </p:scale>
        <p:origin x="1638" y="132"/>
      </p:cViewPr>
      <p:guideLst>
        <p:guide orient="horz" pos="2160"/>
        <p:guide pos="2880"/>
      </p:guideLst>
    </p:cSldViewPr>
  </p:slideViewPr>
  <p:outlineViewPr>
    <p:cViewPr>
      <p:scale>
        <a:sx n="25" d="100"/>
        <a:sy n="25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20089B-0C82-4F1E-BE00-45F378A1B0AA}" type="datetimeFigureOut">
              <a:rPr lang="en-US" smtClean="0"/>
              <a:t>10/16/2015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BBE4F2-B050-4CA1-9DA5-F2A5ECEE96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96771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BE4F2-B050-4CA1-9DA5-F2A5ECEE962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5719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BE4F2-B050-4CA1-9DA5-F2A5ECEE962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0583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B2F8A9-C53E-4C77-BE09-AC387D1BD28E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105981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B2F8A9-C53E-4C77-BE09-AC387D1BD28E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669450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B2F8A9-C53E-4C77-BE09-AC387D1BD28E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950027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B2F8A9-C53E-4C77-BE09-AC387D1BD28E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518763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B2F8A9-C53E-4C77-BE09-AC387D1BD28E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02462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B2F8A9-C53E-4C77-BE09-AC387D1BD28E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913825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B2F8A9-C53E-4C77-BE09-AC387D1BD28E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99199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B2F8A9-C53E-4C77-BE09-AC387D1BD28E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749203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B2F8A9-C53E-4C77-BE09-AC387D1BD28E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126558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B2F8A9-C53E-4C77-BE09-AC387D1BD28E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66951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B2F8A9-C53E-4C77-BE09-AC387D1BD28E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647413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4B2F8A9-C53E-4C77-BE09-AC387D1BD28E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69954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hyperlink" Target="https://indico.cern.ch/event/455304/" TargetMode="Externa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ChangeArrowheads="1"/>
          </p:cNvSpPr>
          <p:nvPr/>
        </p:nvSpPr>
        <p:spPr bwMode="auto">
          <a:xfrm>
            <a:off x="26077" y="44624"/>
            <a:ext cx="903649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ru-RU" sz="2400" dirty="0" smtClean="0">
                <a:latin typeface="Arial" panose="020B0604020202020204" pitchFamily="34" charset="0"/>
              </a:rPr>
              <a:t>Can we shift the spectrometer dipole 50 cm further downstream?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B2F8A9-C53E-4C77-BE09-AC387D1BD28E}" type="slidenum">
              <a:rPr lang="ru-RU" altLang="ru-RU" smtClean="0"/>
              <a:pPr>
                <a:defRPr/>
              </a:pPr>
              <a:t>1</a:t>
            </a:fld>
            <a:endParaRPr lang="ru-RU" altLang="ru-RU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77" y="615489"/>
            <a:ext cx="9144000" cy="285248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76056" y="3864944"/>
            <a:ext cx="3820492" cy="2561846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3049116" y="3553271"/>
            <a:ext cx="13563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Marlene’s BTV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755576" y="3553271"/>
            <a:ext cx="12586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Spectrometer</a:t>
            </a:r>
            <a:endParaRPr lang="en-US" dirty="0"/>
          </a:p>
        </p:txBody>
      </p:sp>
      <p:sp>
        <p:nvSpPr>
          <p:cNvPr id="11" name="Right Arrow 10"/>
          <p:cNvSpPr/>
          <p:nvPr/>
        </p:nvSpPr>
        <p:spPr>
          <a:xfrm>
            <a:off x="4230254" y="4869160"/>
            <a:ext cx="720080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206106" y="6538913"/>
            <a:ext cx="56773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A. Petrenko. </a:t>
            </a:r>
            <a:r>
              <a:rPr lang="en-GB" dirty="0" smtClean="0">
                <a:hlinkClick r:id="rId5"/>
              </a:rPr>
              <a:t>1</a:t>
            </a:r>
            <a:r>
              <a:rPr lang="en-GB" baseline="30000" dirty="0" smtClean="0">
                <a:hlinkClick r:id="rId5"/>
              </a:rPr>
              <a:t>st</a:t>
            </a:r>
            <a:r>
              <a:rPr lang="en-GB" dirty="0" smtClean="0">
                <a:hlinkClick r:id="rId5"/>
              </a:rPr>
              <a:t> AWAKE </a:t>
            </a:r>
            <a:r>
              <a:rPr lang="en-GB" dirty="0">
                <a:hlinkClick r:id="rId5"/>
              </a:rPr>
              <a:t>Secondary Beam Line </a:t>
            </a:r>
            <a:r>
              <a:rPr lang="en-GB" dirty="0" smtClean="0">
                <a:hlinkClick r:id="rId5"/>
              </a:rPr>
              <a:t>Meeting</a:t>
            </a:r>
            <a:r>
              <a:rPr lang="en-GB" dirty="0" smtClean="0"/>
              <a:t>, 16.10.2015 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81417" y="719118"/>
            <a:ext cx="194636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/>
              <a:t>Corrected optics @ 1.3 GeV</a:t>
            </a:r>
            <a:endParaRPr lang="en-US" sz="1100" dirty="0"/>
          </a:p>
        </p:txBody>
      </p:sp>
      <p:sp>
        <p:nvSpPr>
          <p:cNvPr id="20" name="TextBox 19"/>
          <p:cNvSpPr txBox="1"/>
          <p:nvPr/>
        </p:nvSpPr>
        <p:spPr>
          <a:xfrm>
            <a:off x="706771" y="2261929"/>
            <a:ext cx="9140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/>
              <a:t>Plasma exit</a:t>
            </a:r>
            <a:endParaRPr lang="en-US" sz="1100" dirty="0"/>
          </a:p>
        </p:txBody>
      </p:sp>
      <p:cxnSp>
        <p:nvCxnSpPr>
          <p:cNvPr id="18" name="Straight Arrow Connector 17"/>
          <p:cNvCxnSpPr/>
          <p:nvPr/>
        </p:nvCxnSpPr>
        <p:spPr>
          <a:xfrm flipH="1" flipV="1">
            <a:off x="755576" y="1844825"/>
            <a:ext cx="72008" cy="4171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755576" y="1319747"/>
            <a:ext cx="7473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±2 </a:t>
            </a:r>
            <a:r>
              <a:rPr lang="en-US" sz="1200" dirty="0" err="1" smtClean="0"/>
              <a:t>mrad</a:t>
            </a:r>
            <a:endParaRPr lang="en-US" sz="1200" dirty="0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7516" y="3861048"/>
            <a:ext cx="3826307" cy="2569464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0648"/>
            <a:ext cx="9144000" cy="6267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0326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25701</TotalTime>
  <Words>39</Words>
  <Application>Microsoft Office PowerPoint</Application>
  <PresentationFormat>On-screen Show (4:3)</PresentationFormat>
  <Paragraphs>10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>home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user1</dc:creator>
  <cp:lastModifiedBy>Alexey Petrenko</cp:lastModifiedBy>
  <cp:revision>902</cp:revision>
  <dcterms:created xsi:type="dcterms:W3CDTF">2009-06-16T07:28:13Z</dcterms:created>
  <dcterms:modified xsi:type="dcterms:W3CDTF">2015-10-16T08:37:41Z</dcterms:modified>
</cp:coreProperties>
</file>