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 autoAdjust="0"/>
    <p:restoredTop sz="94613" autoAdjust="0"/>
  </p:normalViewPr>
  <p:slideViewPr>
    <p:cSldViewPr snapToGrid="0" snapToObjects="1"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10/27/15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10/27/15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Memory requirements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2" indent="0">
              <a:buNone/>
            </a:pPr>
            <a:r>
              <a:rPr lang="en-US" dirty="0"/>
              <a:t>ALICE: </a:t>
            </a:r>
          </a:p>
          <a:p>
            <a:r>
              <a:rPr lang="en-US" dirty="0"/>
              <a:t>Generally 2 GB/core is OK, but would be more comfortable with 3 GB.  Would prefer 8 GB of virtual memory.</a:t>
            </a:r>
          </a:p>
          <a:p>
            <a:r>
              <a:rPr lang="en-US" dirty="0"/>
              <a:t>Mostly a concern for HI data; but that could be managed with dedicated high memory queues </a:t>
            </a:r>
          </a:p>
          <a:p>
            <a:r>
              <a:rPr lang="en-US" dirty="0"/>
              <a:t>User job requirements are uncontrolled</a:t>
            </a:r>
          </a:p>
          <a:p>
            <a:pPr marL="36572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36572" indent="0">
              <a:buNone/>
            </a:pPr>
            <a:r>
              <a:rPr lang="en-US" dirty="0"/>
              <a:t>ATLAS </a:t>
            </a:r>
          </a:p>
          <a:p>
            <a:r>
              <a:rPr lang="en-US" dirty="0"/>
              <a:t>Try to remain within 2 GB/core; OK for simulation and reconstruction.</a:t>
            </a:r>
          </a:p>
          <a:p>
            <a:r>
              <a:rPr lang="en-US" dirty="0"/>
              <a:t>No strong requirement to increase</a:t>
            </a:r>
          </a:p>
          <a:p>
            <a:r>
              <a:rPr lang="en-US" dirty="0"/>
              <a:t>Some workload do need more memory</a:t>
            </a:r>
          </a:p>
          <a:p>
            <a:pPr lvl="1"/>
            <a:r>
              <a:rPr lang="en-US" dirty="0"/>
              <a:t>a set of resources with more (4GB) exist and are useful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3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2" indent="0">
              <a:buNone/>
            </a:pPr>
            <a:r>
              <a:rPr lang="en-US" dirty="0"/>
              <a:t>CMS </a:t>
            </a:r>
          </a:p>
          <a:p>
            <a:r>
              <a:rPr lang="en-US" dirty="0"/>
              <a:t>Remain with 2 GB/core and will be OK with that for reconstruction etc.</a:t>
            </a:r>
          </a:p>
          <a:p>
            <a:r>
              <a:rPr lang="en-US" dirty="0"/>
              <a:t>May be some workloads that are </a:t>
            </a:r>
            <a:r>
              <a:rPr lang="en-US" dirty="0" smtClean="0"/>
              <a:t>exceptions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36572" indent="0">
              <a:buNone/>
            </a:pPr>
            <a:r>
              <a:rPr lang="en-US" dirty="0" err="1"/>
              <a:t>LHCb</a:t>
            </a:r>
            <a:r>
              <a:rPr lang="en-US" dirty="0"/>
              <a:t> </a:t>
            </a:r>
          </a:p>
          <a:p>
            <a:r>
              <a:rPr lang="en-US" dirty="0"/>
              <a:t>OK with 2 GB/core, would like 4 GB of virtual memory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63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stay with 2 GB/core for most resources</a:t>
            </a:r>
          </a:p>
          <a:p>
            <a:r>
              <a:rPr lang="en-US" dirty="0"/>
              <a:t>Some sites have machines with bigger memory: advertise large memory queues to facilitate special use cases</a:t>
            </a:r>
          </a:p>
          <a:p>
            <a:r>
              <a:rPr lang="en-US"/>
              <a:t>Ensure virtual memory limits are adequate (4-8 </a:t>
            </a:r>
            <a:r>
              <a:rPr lang="en-US"/>
              <a:t>GB</a:t>
            </a:r>
            <a:r>
              <a:rPr lang="en-US" smtClean="0"/>
              <a:t>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5540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-WLCG-4-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2</TotalTime>
  <Words>103</Words>
  <Application>Microsoft Macintosh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CERN-WLCG-4-3</vt:lpstr>
      <vt:lpstr>Summary of Memory requirements</vt:lpstr>
      <vt:lpstr>Summary</vt:lpstr>
      <vt:lpstr>Summary - cont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Memory requirements</dc:title>
  <dc:creator>Ian Bird</dc:creator>
  <cp:lastModifiedBy>Ian Bird</cp:lastModifiedBy>
  <cp:revision>1</cp:revision>
  <cp:lastPrinted>2013-11-14T14:03:19Z</cp:lastPrinted>
  <dcterms:created xsi:type="dcterms:W3CDTF">2015-10-27T13:43:23Z</dcterms:created>
  <dcterms:modified xsi:type="dcterms:W3CDTF">2015-10-27T13:45:35Z</dcterms:modified>
</cp:coreProperties>
</file>