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  <p:sldId id="270" r:id="rId4"/>
    <p:sldId id="271" r:id="rId5"/>
    <p:sldId id="288" r:id="rId6"/>
    <p:sldId id="261" r:id="rId7"/>
    <p:sldId id="272" r:id="rId8"/>
    <p:sldId id="264" r:id="rId9"/>
    <p:sldId id="274" r:id="rId10"/>
    <p:sldId id="275" r:id="rId11"/>
    <p:sldId id="262" r:id="rId12"/>
    <p:sldId id="276" r:id="rId13"/>
    <p:sldId id="284" r:id="rId14"/>
    <p:sldId id="285" r:id="rId15"/>
    <p:sldId id="259" r:id="rId16"/>
    <p:sldId id="278" r:id="rId17"/>
    <p:sldId id="277" r:id="rId18"/>
    <p:sldId id="279" r:id="rId19"/>
    <p:sldId id="260" r:id="rId20"/>
    <p:sldId id="273" r:id="rId21"/>
    <p:sldId id="287" r:id="rId22"/>
    <p:sldId id="286" r:id="rId23"/>
    <p:sldId id="280" r:id="rId24"/>
    <p:sldId id="281" r:id="rId25"/>
    <p:sldId id="265" r:id="rId26"/>
    <p:sldId id="282" r:id="rId27"/>
    <p:sldId id="283" r:id="rId28"/>
    <p:sldId id="289" r:id="rId29"/>
    <p:sldId id="266" r:id="rId30"/>
    <p:sldId id="267" r:id="rId31"/>
    <p:sldId id="268" r:id="rId32"/>
    <p:sldId id="269" r:id="rId33"/>
    <p:sldId id="263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114" y="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fts/misc/blob/hamza/Improving%20File%20Transfer%20Service%20-FTS3.pptx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mc-docs.web.cern.ch/dmc-docs/" TargetMode="External"/><Relationship Id="rId2" Type="http://schemas.openxmlformats.org/officeDocument/2006/relationships/hyperlink" Target="http://fts3-service.web.cern.ch/documentation/release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ts3-docs.web.cern.ch/fts3-docs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833610"/>
            <a:ext cx="7388351" cy="12570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FTS3 – Updates, status and roadmap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1586785"/>
            <a:ext cx="1229467" cy="1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FTS 3.3.3 (</a:t>
            </a:r>
            <a:r>
              <a:rPr lang="en-US" dirty="0" err="1" smtClean="0"/>
              <a:t>Pilot@CERN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[FTS-336] Check if a transfer was already picked before running it</a:t>
            </a:r>
          </a:p>
          <a:p>
            <a:r>
              <a:rPr lang="en-US" dirty="0" smtClean="0"/>
              <a:t>[FTS-351] </a:t>
            </a:r>
            <a:r>
              <a:rPr lang="en-US" dirty="0" err="1" smtClean="0"/>
              <a:t>fts_url_copy</a:t>
            </a:r>
            <a:r>
              <a:rPr lang="en-US" dirty="0" smtClean="0"/>
              <a:t> ignored –debug</a:t>
            </a:r>
          </a:p>
          <a:p>
            <a:r>
              <a:rPr lang="en-US" dirty="0" smtClean="0"/>
              <a:t>[FTS-338] Allow to configure backup bulk size</a:t>
            </a:r>
          </a:p>
          <a:p>
            <a:r>
              <a:rPr lang="en-US" dirty="0" smtClean="0"/>
              <a:t>[FTS-352] Memory check before spawning </a:t>
            </a:r>
            <a:r>
              <a:rPr lang="en-US" dirty="0" err="1" smtClean="0"/>
              <a:t>fts_url_copy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release: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Bugfixes</a:t>
            </a:r>
            <a:r>
              <a:rPr lang="en-US" dirty="0" smtClean="0"/>
              <a:t>, some of them were backported to 3.3</a:t>
            </a:r>
          </a:p>
          <a:p>
            <a:r>
              <a:rPr lang="en-US" dirty="0" smtClean="0"/>
              <a:t>[FTS-281] Expose recoverable/non recoverable via messaging</a:t>
            </a:r>
          </a:p>
          <a:p>
            <a:r>
              <a:rPr lang="en-US" dirty="0" smtClean="0"/>
              <a:t>[FTS-309] Reduce bring online bulk size to 1K</a:t>
            </a:r>
          </a:p>
          <a:p>
            <a:r>
              <a:rPr lang="en-US" dirty="0" smtClean="0"/>
              <a:t>[FTS-335] Remove Google </a:t>
            </a:r>
            <a:r>
              <a:rPr lang="en-US" dirty="0" err="1" smtClean="0"/>
              <a:t>coredumper</a:t>
            </a:r>
            <a:r>
              <a:rPr lang="en-US" dirty="0" smtClean="0"/>
              <a:t>, use system facilities instead</a:t>
            </a:r>
          </a:p>
          <a:p>
            <a:r>
              <a:rPr lang="en-US" dirty="0"/>
              <a:t>[</a:t>
            </a:r>
            <a:r>
              <a:rPr lang="en-US" dirty="0" smtClean="0"/>
              <a:t>FTS-306] Show fixed values configurations</a:t>
            </a:r>
          </a:p>
          <a:p>
            <a:r>
              <a:rPr lang="en-US" dirty="0" smtClean="0"/>
              <a:t>[FTS-283] &amp; [FTS-287] Removed </a:t>
            </a:r>
            <a:r>
              <a:rPr lang="en-US" dirty="0" err="1" smtClean="0"/>
              <a:t>ftsdb</a:t>
            </a:r>
            <a:r>
              <a:rPr lang="en-US" dirty="0" smtClean="0"/>
              <a:t> Python wrappers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7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release: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[FTS-291] Forbid reuse jobs with different endpoints involved</a:t>
            </a:r>
          </a:p>
          <a:p>
            <a:r>
              <a:rPr lang="en-US" dirty="0" smtClean="0"/>
              <a:t>[FTS-296] Use SHA256 for signing cert requests (proxies)</a:t>
            </a:r>
          </a:p>
          <a:p>
            <a:r>
              <a:rPr lang="en-US" dirty="0" smtClean="0"/>
              <a:t>[FTS-247] Use </a:t>
            </a:r>
            <a:r>
              <a:rPr lang="en-US" dirty="0" err="1" smtClean="0"/>
              <a:t>sqlalchemy</a:t>
            </a:r>
            <a:r>
              <a:rPr lang="en-US" dirty="0" smtClean="0"/>
              <a:t> 0.8</a:t>
            </a:r>
          </a:p>
          <a:p>
            <a:r>
              <a:rPr lang="en-US" dirty="0" smtClean="0"/>
              <a:t>[FTS-300] Allow to modify a job priority</a:t>
            </a:r>
          </a:p>
          <a:p>
            <a:r>
              <a:rPr lang="en-US" dirty="0" smtClean="0"/>
              <a:t>[FTS-312] When using the host cert, grant all</a:t>
            </a:r>
          </a:p>
          <a:p>
            <a:r>
              <a:rPr lang="en-US" dirty="0" smtClean="0"/>
              <a:t>[FTS-365] Query jobs canceled via </a:t>
            </a:r>
            <a:r>
              <a:rPr lang="en-US" dirty="0" err="1" smtClean="0"/>
              <a:t>gSOAP</a:t>
            </a:r>
            <a:endParaRPr lang="en-US" dirty="0" smtClean="0"/>
          </a:p>
          <a:p>
            <a:r>
              <a:rPr lang="en-US" dirty="0" smtClean="0"/>
              <a:t>[FTS-221] Allow to retrieve jobs with a given destination </a:t>
            </a:r>
            <a:r>
              <a:rPr lang="en-US" dirty="0" err="1" smtClean="0"/>
              <a:t>surl</a:t>
            </a:r>
            <a:endParaRPr lang="en-US" dirty="0" smtClean="0"/>
          </a:p>
          <a:p>
            <a:r>
              <a:rPr lang="en-US" dirty="0" smtClean="0"/>
              <a:t>[FTS-272] Activity shares in the web </a:t>
            </a:r>
            <a:r>
              <a:rPr lang="en-US" dirty="0" err="1" smtClean="0"/>
              <a:t>config</a:t>
            </a:r>
            <a:r>
              <a:rPr lang="en-US" dirty="0" smtClean="0"/>
              <a:t> UI</a:t>
            </a:r>
          </a:p>
          <a:p>
            <a:r>
              <a:rPr lang="en-US" dirty="0" smtClean="0"/>
              <a:t>[FTS-316] New algorithms for best replica on submission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9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release: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 will be able to figure out if using REST or SOAP by itself</a:t>
            </a:r>
          </a:p>
          <a:p>
            <a:pPr lvl="1"/>
            <a:r>
              <a:rPr lang="en-US" dirty="0" smtClean="0"/>
              <a:t>--rest will be obsolete</a:t>
            </a:r>
          </a:p>
          <a:p>
            <a:r>
              <a:rPr lang="en-US" dirty="0" smtClean="0"/>
              <a:t>It will start printing ‘please, use REST’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release: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SOAP Python bindings will trigger a ‘Warning’ with a deprecation message</a:t>
            </a:r>
          </a:p>
          <a:p>
            <a:pPr lvl="1"/>
            <a:r>
              <a:rPr lang="en-US" dirty="0" smtClean="0"/>
              <a:t>They aren’t even installed in </a:t>
            </a:r>
            <a:r>
              <a:rPr lang="en-US" dirty="0" err="1" smtClean="0"/>
              <a:t>lxplus</a:t>
            </a:r>
            <a:endParaRPr lang="en-US" dirty="0" smtClean="0"/>
          </a:p>
          <a:p>
            <a:pPr lvl="1"/>
            <a:r>
              <a:rPr lang="en-US" dirty="0" smtClean="0"/>
              <a:t>Is anyone using them?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8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selection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Implemented by our </a:t>
            </a:r>
            <a:r>
              <a:rPr lang="en-US" dirty="0" err="1" smtClean="0"/>
              <a:t>Openlab</a:t>
            </a:r>
            <a:r>
              <a:rPr lang="en-US" dirty="0" smtClean="0"/>
              <a:t> Summer Student Hamza Zafar</a:t>
            </a:r>
          </a:p>
          <a:p>
            <a:pPr lvl="1"/>
            <a:r>
              <a:rPr lang="en-US" dirty="0" smtClean="0">
                <a:hlinkClick r:id="rId2"/>
              </a:rPr>
              <a:t>Improving File Transfer Service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selection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orderly</a:t>
            </a:r>
          </a:p>
          <a:p>
            <a:pPr lvl="1"/>
            <a:r>
              <a:rPr lang="en-US" dirty="0" smtClean="0"/>
              <a:t>Same order as in submission</a:t>
            </a:r>
          </a:p>
          <a:p>
            <a:r>
              <a:rPr lang="en-US" dirty="0" smtClean="0"/>
              <a:t>queue / auto</a:t>
            </a:r>
          </a:p>
          <a:p>
            <a:pPr lvl="1"/>
            <a:r>
              <a:rPr lang="en-US" dirty="0" smtClean="0"/>
              <a:t>Pair with lower number of queued transfers</a:t>
            </a:r>
          </a:p>
          <a:p>
            <a:r>
              <a:rPr lang="en-US" dirty="0" smtClean="0"/>
              <a:t>success</a:t>
            </a:r>
          </a:p>
          <a:p>
            <a:pPr lvl="1"/>
            <a:r>
              <a:rPr lang="en-US" dirty="0" smtClean="0"/>
              <a:t>Pair with higher success rate last hour</a:t>
            </a:r>
          </a:p>
          <a:p>
            <a:r>
              <a:rPr lang="en-US" dirty="0" smtClean="0"/>
              <a:t>Throughput</a:t>
            </a:r>
          </a:p>
          <a:p>
            <a:pPr lvl="1"/>
            <a:r>
              <a:rPr lang="en-US" dirty="0" smtClean="0"/>
              <a:t>Pair with higher aggregated throughput during the last hour</a:t>
            </a:r>
          </a:p>
          <a:p>
            <a:r>
              <a:rPr lang="en-US" dirty="0" smtClean="0"/>
              <a:t>file-throughput</a:t>
            </a:r>
          </a:p>
          <a:p>
            <a:pPr lvl="1"/>
            <a:r>
              <a:rPr lang="en-US" dirty="0" smtClean="0"/>
              <a:t>Pair with higher average throughput per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4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selection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pending-data</a:t>
            </a:r>
          </a:p>
          <a:p>
            <a:pPr lvl="1"/>
            <a:r>
              <a:rPr lang="en-US" dirty="0" smtClean="0"/>
              <a:t>Pair with less queued </a:t>
            </a:r>
            <a:r>
              <a:rPr lang="en-US" b="1" dirty="0" smtClean="0"/>
              <a:t>data</a:t>
            </a:r>
          </a:p>
          <a:p>
            <a:r>
              <a:rPr lang="en-US" dirty="0" smtClean="0"/>
              <a:t>waiting-time</a:t>
            </a:r>
          </a:p>
          <a:p>
            <a:pPr lvl="1"/>
            <a:r>
              <a:rPr lang="en-US" dirty="0" smtClean="0"/>
              <a:t>Pair with less estimated waiting time (pending data / aggregated throughput)</a:t>
            </a:r>
          </a:p>
          <a:p>
            <a:r>
              <a:rPr lang="en-US" dirty="0" smtClean="0"/>
              <a:t>waiting-time-with-error</a:t>
            </a:r>
          </a:p>
          <a:p>
            <a:pPr lvl="1"/>
            <a:r>
              <a:rPr lang="en-US" dirty="0" smtClean="0"/>
              <a:t>As waiting-time, penalizing with the failure rate</a:t>
            </a:r>
          </a:p>
          <a:p>
            <a:r>
              <a:rPr lang="en-US" dirty="0" smtClean="0"/>
              <a:t>duration</a:t>
            </a:r>
          </a:p>
          <a:p>
            <a:pPr lvl="1"/>
            <a:r>
              <a:rPr lang="en-US" dirty="0" smtClean="0"/>
              <a:t>waiting-time-with-error + file size / average file throughput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selection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Rank is cached to reduce database overhead</a:t>
            </a:r>
          </a:p>
          <a:p>
            <a:r>
              <a:rPr lang="en-US" dirty="0" smtClean="0"/>
              <a:t>Only available at submission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44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Medium term plans for 3.5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cleanup</a:t>
            </a:r>
          </a:p>
          <a:p>
            <a:r>
              <a:rPr lang="en-US" dirty="0" smtClean="0"/>
              <a:t>Code refactoring</a:t>
            </a:r>
          </a:p>
          <a:p>
            <a:r>
              <a:rPr lang="en-US" dirty="0" smtClean="0"/>
              <a:t>Required steps towards the longer term plans</a:t>
            </a:r>
          </a:p>
          <a:p>
            <a:pPr lvl="1"/>
            <a:r>
              <a:rPr lang="en-US" dirty="0" smtClean="0"/>
              <a:t>In any case, facilitates maintainability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9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Reviewing 3.3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new bugs required patch releases</a:t>
            </a:r>
          </a:p>
          <a:p>
            <a:pPr lvl="1"/>
            <a:r>
              <a:rPr lang="en-US" dirty="0" smtClean="0"/>
              <a:t>[FTS-265] Duplicated inner fields when polling multiple jobs</a:t>
            </a:r>
          </a:p>
          <a:p>
            <a:pPr lvl="1"/>
            <a:r>
              <a:rPr lang="en-US" dirty="0" smtClean="0"/>
              <a:t>[FTS-269] Connection leaks</a:t>
            </a:r>
          </a:p>
          <a:p>
            <a:pPr lvl="1"/>
            <a:r>
              <a:rPr lang="en-US" dirty="0" smtClean="0"/>
              <a:t>[FTS-351] –debug flag ignored by </a:t>
            </a:r>
            <a:r>
              <a:rPr lang="en-US" dirty="0" err="1" smtClean="0"/>
              <a:t>fts_url_copy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85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Longer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Drop SOAP support in the FTS3 CLI</a:t>
            </a:r>
          </a:p>
          <a:p>
            <a:pPr lvl="1"/>
            <a:r>
              <a:rPr lang="en-US" dirty="0" smtClean="0"/>
              <a:t>&lt;= 1 year</a:t>
            </a:r>
          </a:p>
          <a:p>
            <a:r>
              <a:rPr lang="en-US" dirty="0" smtClean="0"/>
              <a:t>Drop SOAP support in the server</a:t>
            </a:r>
          </a:p>
          <a:p>
            <a:pPr lvl="1"/>
            <a:r>
              <a:rPr lang="en-US" dirty="0" smtClean="0"/>
              <a:t>&gt;= 1 year</a:t>
            </a:r>
          </a:p>
          <a:p>
            <a:pPr lvl="1"/>
            <a:r>
              <a:rPr lang="en-US" dirty="0" err="1" smtClean="0"/>
              <a:t>gLite</a:t>
            </a:r>
            <a:r>
              <a:rPr lang="en-US" dirty="0" smtClean="0"/>
              <a:t> clients will stop working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6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Longer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dropping </a:t>
            </a:r>
            <a:r>
              <a:rPr lang="en-US" dirty="0" err="1" smtClean="0"/>
              <a:t>gSOAP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(AFAIK) Those that are moving towards FTS3 specific stuff, do it via REST</a:t>
            </a:r>
          </a:p>
          <a:p>
            <a:pPr lvl="1"/>
            <a:r>
              <a:rPr lang="en-US" dirty="0" err="1" smtClean="0"/>
              <a:t>gSOAP</a:t>
            </a:r>
            <a:r>
              <a:rPr lang="en-US" dirty="0" smtClean="0"/>
              <a:t> is hard and cumbersome to modify</a:t>
            </a:r>
          </a:p>
          <a:p>
            <a:pPr lvl="2"/>
            <a:r>
              <a:rPr lang="en-US" dirty="0" smtClean="0"/>
              <a:t>And we aren’t many</a:t>
            </a:r>
          </a:p>
          <a:p>
            <a:pPr lvl="1"/>
            <a:r>
              <a:rPr lang="en-US" dirty="0" smtClean="0"/>
              <a:t>Better keep one single entry point</a:t>
            </a:r>
          </a:p>
          <a:p>
            <a:pPr lvl="2"/>
            <a:r>
              <a:rPr lang="en-US" dirty="0" smtClean="0"/>
              <a:t>For free: no user-facing code in the daemon!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[Very] Longer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and increase test coverage</a:t>
            </a:r>
          </a:p>
          <a:p>
            <a:r>
              <a:rPr lang="en-US" dirty="0" smtClean="0"/>
              <a:t>Move load away from the database</a:t>
            </a:r>
          </a:p>
          <a:p>
            <a:r>
              <a:rPr lang="en-US" dirty="0" smtClean="0"/>
              <a:t>Reduce internal messaging latency</a:t>
            </a:r>
          </a:p>
          <a:p>
            <a:r>
              <a:rPr lang="en-US" dirty="0" smtClean="0"/>
              <a:t>Reduce submission latency</a:t>
            </a:r>
          </a:p>
          <a:p>
            <a:r>
              <a:rPr lang="en-US" dirty="0" smtClean="0"/>
              <a:t>Improve FTS3 scheduler and optimizer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11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[Very] Longer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require evaluating alternative technologies</a:t>
            </a:r>
          </a:p>
          <a:p>
            <a:pPr lvl="1"/>
            <a:r>
              <a:rPr lang="en-US" dirty="0" smtClean="0"/>
              <a:t>Use the tool for the job</a:t>
            </a:r>
          </a:p>
          <a:p>
            <a:pPr lvl="1"/>
            <a:r>
              <a:rPr lang="en-US" dirty="0" smtClean="0"/>
              <a:t>Need to know how willing are sites to run additional services (i.e. message queue, in-memory databases…)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9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[Very] Longer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Necessary if we want to increase the scalability</a:t>
            </a:r>
          </a:p>
          <a:p>
            <a:r>
              <a:rPr lang="en-US" dirty="0" smtClean="0"/>
              <a:t>Also, necessary for non-trivial updates</a:t>
            </a:r>
          </a:p>
          <a:p>
            <a:pPr lvl="1"/>
            <a:r>
              <a:rPr lang="en-US" dirty="0" smtClean="0"/>
              <a:t>Better scheduler, better optimizer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Flume + ES + </a:t>
            </a:r>
            <a:r>
              <a:rPr lang="en-US" dirty="0" err="1" smtClean="0"/>
              <a:t>Kibana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lacking service level monitoring</a:t>
            </a:r>
          </a:p>
          <a:p>
            <a:r>
              <a:rPr lang="en-US" dirty="0" smtClean="0"/>
              <a:t>We do have a setup in fts3-devel which we would like to see in the Pilot, and later production</a:t>
            </a:r>
          </a:p>
          <a:p>
            <a:pPr lvl="1"/>
            <a:r>
              <a:rPr lang="en-US" dirty="0" smtClean="0"/>
              <a:t>And eventually, all FTS3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Flume + ES + </a:t>
            </a:r>
            <a:r>
              <a:rPr lang="en-US" dirty="0" err="1" smtClean="0"/>
              <a:t>Kibana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5"/>
            <a:ext cx="5125720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Flume + ES + </a:t>
            </a:r>
            <a:r>
              <a:rPr lang="en-US" dirty="0" err="1" smtClean="0"/>
              <a:t>Kibana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5"/>
            <a:ext cx="5125720" cy="32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Flume + ES + </a:t>
            </a:r>
            <a:r>
              <a:rPr lang="en-US" dirty="0" err="1" smtClean="0"/>
              <a:t>Kibana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views help identifying server load, request time, latency…</a:t>
            </a:r>
          </a:p>
          <a:p>
            <a:r>
              <a:rPr lang="en-US" dirty="0" smtClean="0"/>
              <a:t>Can measure if improvements changed anything</a:t>
            </a:r>
          </a:p>
          <a:p>
            <a:r>
              <a:rPr lang="en-US" dirty="0" smtClean="0"/>
              <a:t>Basically ‘help us to help you’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5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Versions still triggered by experiments</a:t>
            </a:r>
          </a:p>
          <a:p>
            <a:pPr lvl="1"/>
            <a:r>
              <a:rPr lang="en-US" dirty="0" smtClean="0"/>
              <a:t>Up to the patch level?</a:t>
            </a:r>
          </a:p>
          <a:p>
            <a:r>
              <a:rPr lang="en-US" dirty="0" smtClean="0"/>
              <a:t>Developers need some control to communicate</a:t>
            </a:r>
          </a:p>
          <a:p>
            <a:pPr lvl="1"/>
            <a:r>
              <a:rPr lang="en-US" dirty="0" smtClean="0"/>
              <a:t>Configuration recommendations, dependencies versions,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Reviewing 3.3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Other bugs (not new) found after hitting production</a:t>
            </a:r>
          </a:p>
          <a:p>
            <a:pPr lvl="1"/>
            <a:r>
              <a:rPr lang="en-US" dirty="0" smtClean="0"/>
              <a:t>Disappearing </a:t>
            </a:r>
            <a:r>
              <a:rPr lang="en-US" dirty="0" err="1" smtClean="0"/>
              <a:t>wsgi</a:t>
            </a:r>
            <a:r>
              <a:rPr lang="en-US" dirty="0" smtClean="0"/>
              <a:t> processes (not ours)</a:t>
            </a:r>
          </a:p>
          <a:p>
            <a:pPr lvl="1"/>
            <a:r>
              <a:rPr lang="en-US" dirty="0"/>
              <a:t>Other previously undiscovered bugs, but not </a:t>
            </a:r>
            <a:r>
              <a:rPr lang="en-US" dirty="0" smtClean="0"/>
              <a:t>new</a:t>
            </a:r>
          </a:p>
          <a:p>
            <a:pPr lvl="1"/>
            <a:r>
              <a:rPr lang="en-US" dirty="0" smtClean="0"/>
              <a:t>High memory consumption due to Python watermark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4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Consistent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Mailing list is… complicated</a:t>
            </a:r>
          </a:p>
          <a:p>
            <a:pPr lvl="1"/>
            <a:r>
              <a:rPr lang="en-US" dirty="0" smtClean="0"/>
              <a:t>Easy to lose track</a:t>
            </a:r>
          </a:p>
          <a:p>
            <a:pPr lvl="1"/>
            <a:r>
              <a:rPr lang="en-US" dirty="0" smtClean="0"/>
              <a:t>Noisy</a:t>
            </a:r>
          </a:p>
          <a:p>
            <a:pPr lvl="1"/>
            <a:r>
              <a:rPr lang="en-US" dirty="0" smtClean="0"/>
              <a:t>People that doesn’t need to be aware, ends being in the middle</a:t>
            </a:r>
          </a:p>
          <a:p>
            <a:pPr lvl="1"/>
            <a:r>
              <a:rPr lang="en-US" dirty="0" smtClean="0"/>
              <a:t>Ratio noise/signal actually low for some parties?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92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Consistent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Possibilities:</a:t>
            </a:r>
          </a:p>
          <a:p>
            <a:pPr lvl="1"/>
            <a:r>
              <a:rPr lang="en-US" dirty="0" smtClean="0"/>
              <a:t>Yet another mailing list only for sysadmins</a:t>
            </a:r>
          </a:p>
          <a:p>
            <a:pPr lvl="2"/>
            <a:r>
              <a:rPr lang="en-US" dirty="0" smtClean="0"/>
              <a:t>Personally, I vote no</a:t>
            </a:r>
          </a:p>
          <a:p>
            <a:pPr lvl="2"/>
            <a:r>
              <a:rPr lang="en-US" dirty="0" smtClean="0"/>
              <a:t>Will end being a clone of fts3-steering</a:t>
            </a:r>
          </a:p>
          <a:p>
            <a:pPr lvl="1"/>
            <a:r>
              <a:rPr lang="en-US" dirty="0" smtClean="0"/>
              <a:t>Ticket tracker</a:t>
            </a:r>
          </a:p>
          <a:p>
            <a:pPr lvl="2"/>
            <a:r>
              <a:rPr lang="en-US" dirty="0" smtClean="0"/>
              <a:t>GGUS, JIRA…</a:t>
            </a:r>
          </a:p>
          <a:p>
            <a:pPr lvl="2"/>
            <a:r>
              <a:rPr lang="en-US" dirty="0" smtClean="0"/>
              <a:t>Still need a KB somewhere (!)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7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Consistent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Ideally</a:t>
            </a:r>
          </a:p>
          <a:p>
            <a:pPr lvl="1"/>
            <a:r>
              <a:rPr lang="en-US" dirty="0" smtClean="0"/>
              <a:t>All share puppet modules</a:t>
            </a:r>
          </a:p>
          <a:p>
            <a:pPr lvl="2"/>
            <a:r>
              <a:rPr lang="en-US" dirty="0" smtClean="0"/>
              <a:t>Revision control</a:t>
            </a:r>
          </a:p>
          <a:p>
            <a:pPr lvl="2"/>
            <a:r>
              <a:rPr lang="en-US" dirty="0" smtClean="0"/>
              <a:t>Exact same base configuration for all</a:t>
            </a:r>
          </a:p>
          <a:p>
            <a:pPr lvl="2"/>
            <a:r>
              <a:rPr lang="en-US" dirty="0" smtClean="0"/>
              <a:t>Quite some work, but very reproducible and with an excellent history track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8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FTS3 Steering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often should these meetings take?</a:t>
            </a:r>
          </a:p>
          <a:p>
            <a:pPr lvl="1"/>
            <a:r>
              <a:rPr lang="en-US" dirty="0" smtClean="0"/>
              <a:t>1/month sounds reasonable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Reviewing 3.3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Upgrade </a:t>
            </a:r>
            <a:r>
              <a:rPr lang="en-US" dirty="0" smtClean="0"/>
              <a:t>procedure perhaps </a:t>
            </a:r>
            <a:r>
              <a:rPr lang="en-US" dirty="0"/>
              <a:t>not as smooth as it should have been</a:t>
            </a:r>
          </a:p>
          <a:p>
            <a:pPr lvl="1"/>
            <a:r>
              <a:rPr lang="en-US" dirty="0"/>
              <a:t>More on this </a:t>
            </a:r>
            <a:r>
              <a:rPr lang="en-US" dirty="0" smtClean="0"/>
              <a:t>later</a:t>
            </a:r>
          </a:p>
          <a:p>
            <a:pPr lvl="1"/>
            <a:r>
              <a:rPr lang="en-US" dirty="0" smtClean="0"/>
              <a:t>Reminder:</a:t>
            </a:r>
          </a:p>
          <a:p>
            <a:pPr lvl="2"/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fts3-service.web.cern.ch/documentation/releases</a:t>
            </a:r>
            <a:endParaRPr lang="en-US" sz="1400" dirty="0" smtClean="0"/>
          </a:p>
          <a:p>
            <a:pPr lvl="2"/>
            <a:r>
              <a:rPr lang="en-US" sz="1400" dirty="0">
                <a:hlinkClick r:id="rId3"/>
              </a:rPr>
              <a:t>https://dmc-docs.web.cern.ch/dmc-docs</a:t>
            </a:r>
            <a:r>
              <a:rPr lang="en-US" sz="1400" dirty="0" smtClean="0">
                <a:hlinkClick r:id="rId3"/>
              </a:rPr>
              <a:t>/</a:t>
            </a:r>
            <a:endParaRPr lang="en-US" sz="1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documentation link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http://fts3-docs.web.cern.ch/fts3-docs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1"/>
            <a:r>
              <a:rPr lang="en-US" dirty="0" smtClean="0"/>
              <a:t>Generated using </a:t>
            </a:r>
            <a:r>
              <a:rPr lang="en-US" dirty="0" err="1" smtClean="0"/>
              <a:t>GitBook</a:t>
            </a:r>
            <a:r>
              <a:rPr lang="en-US" dirty="0" smtClean="0"/>
              <a:t> (same as </a:t>
            </a:r>
            <a:r>
              <a:rPr lang="en-US" dirty="0" err="1" smtClean="0"/>
              <a:t>Config</a:t>
            </a:r>
            <a:r>
              <a:rPr lang="en-US" dirty="0" smtClean="0"/>
              <a:t> Docs)</a:t>
            </a:r>
          </a:p>
          <a:p>
            <a:pPr lvl="1"/>
            <a:r>
              <a:rPr lang="en-US" dirty="0" smtClean="0"/>
              <a:t>Can be tracked, versioned, tagged…</a:t>
            </a:r>
          </a:p>
          <a:p>
            <a:pPr lvl="2"/>
            <a:r>
              <a:rPr lang="en-GB" dirty="0"/>
              <a:t>https://gitlab.cern.ch/fts/documentation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24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Known standing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[FTS-261] REST API Bindings leaks</a:t>
            </a:r>
          </a:p>
          <a:p>
            <a:pPr lvl="1"/>
            <a:r>
              <a:rPr lang="en-US" dirty="0" smtClean="0"/>
              <a:t>Cause trouble to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Underlying cause is a bug in NSS</a:t>
            </a:r>
          </a:p>
          <a:p>
            <a:r>
              <a:rPr lang="en-US" dirty="0" smtClean="0"/>
              <a:t>[FTS-343] Stalled connections</a:t>
            </a:r>
          </a:p>
          <a:p>
            <a:pPr lvl="1"/>
            <a:r>
              <a:rPr lang="en-US" dirty="0" smtClean="0"/>
              <a:t>HTTPD Worker should fix the issue, to be followed</a:t>
            </a:r>
          </a:p>
          <a:p>
            <a:r>
              <a:rPr lang="en-US" dirty="0" smtClean="0"/>
              <a:t>[FTS-359] Pairs with &gt;1M files slow down the full server</a:t>
            </a:r>
          </a:p>
          <a:p>
            <a:r>
              <a:rPr lang="en-US" dirty="0" smtClean="0"/>
              <a:t>[FTS-366] Database connectivity issues</a:t>
            </a:r>
          </a:p>
          <a:p>
            <a:pPr lvl="1"/>
            <a:r>
              <a:rPr lang="en-US" dirty="0" smtClean="0"/>
              <a:t>Probably just a configuration change (increase pool size)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Known standing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Messaging and database overload</a:t>
            </a:r>
          </a:p>
          <a:p>
            <a:pPr lvl="1"/>
            <a:r>
              <a:rPr lang="en-US" dirty="0" smtClean="0"/>
              <a:t>Require re-thinking FTS3 inners</a:t>
            </a:r>
          </a:p>
          <a:p>
            <a:pPr lvl="1"/>
            <a:r>
              <a:rPr lang="en-US" dirty="0" smtClean="0"/>
              <a:t>Both restrict the scalability of the service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5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CentOS7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fts-devel.cern.ch has had one CentOS7 node for &gt; 1 year</a:t>
            </a:r>
          </a:p>
          <a:p>
            <a:r>
              <a:rPr lang="en-US" dirty="0" smtClean="0"/>
              <a:t>IT-PES plans moving the Pilot to CentOS7</a:t>
            </a:r>
          </a:p>
          <a:p>
            <a:pPr lvl="1"/>
            <a:r>
              <a:rPr lang="en-US" dirty="0" smtClean="0"/>
              <a:t>Within ~2 weeks</a:t>
            </a:r>
          </a:p>
          <a:p>
            <a:pPr lvl="1"/>
            <a:r>
              <a:rPr lang="en-US" dirty="0" smtClean="0"/>
              <a:t>If it works, Production will eventually be migrated too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06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CentOS7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will be an interval with both CentOS7 and SL6</a:t>
            </a:r>
          </a:p>
          <a:p>
            <a:r>
              <a:rPr lang="en-US" dirty="0" smtClean="0"/>
              <a:t>Need pilot services for *both*. Either</a:t>
            </a:r>
          </a:p>
          <a:p>
            <a:pPr lvl="1"/>
            <a:r>
              <a:rPr lang="en-US" dirty="0" smtClean="0"/>
              <a:t>Test instance @ RAL good candidate to keep running SL6 for validation as long as there are production SL6</a:t>
            </a:r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Pilot@CERN</a:t>
            </a:r>
            <a:r>
              <a:rPr lang="en-US" dirty="0" smtClean="0"/>
              <a:t> with a mix of nodes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304</TotalTime>
  <Words>1187</Words>
  <Application>Microsoft Office PowerPoint</Application>
  <PresentationFormat>On-screen Show (16:9)</PresentationFormat>
  <Paragraphs>267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Arial</vt:lpstr>
      <vt:lpstr>CERNCorporate16-9</vt:lpstr>
      <vt:lpstr>FTS3 – Updates, status and roadmap</vt:lpstr>
      <vt:lpstr>Reviewing 3.3</vt:lpstr>
      <vt:lpstr>Reviewing 3.3</vt:lpstr>
      <vt:lpstr>Reviewing 3.3</vt:lpstr>
      <vt:lpstr>New documentation link</vt:lpstr>
      <vt:lpstr>Known standing issues</vt:lpstr>
      <vt:lpstr>Known standing issues</vt:lpstr>
      <vt:lpstr>CentOS7</vt:lpstr>
      <vt:lpstr>CentOS7</vt:lpstr>
      <vt:lpstr>FTS 3.3.3 (Pilot@CERN)</vt:lpstr>
      <vt:lpstr>Next release: 3.4</vt:lpstr>
      <vt:lpstr>Next release: 3.4</vt:lpstr>
      <vt:lpstr>Next release: 3.4</vt:lpstr>
      <vt:lpstr>Next release: 3.4</vt:lpstr>
      <vt:lpstr>New selection strategies</vt:lpstr>
      <vt:lpstr>New selection strategies</vt:lpstr>
      <vt:lpstr>New selection strategies</vt:lpstr>
      <vt:lpstr>New selection strategies</vt:lpstr>
      <vt:lpstr>Medium term plans for 3.5</vt:lpstr>
      <vt:lpstr>Longer term plans</vt:lpstr>
      <vt:lpstr>Longer term plans</vt:lpstr>
      <vt:lpstr>[Very] Longer term plans</vt:lpstr>
      <vt:lpstr>[Very] Longer term plans</vt:lpstr>
      <vt:lpstr>[Very] Longer term plans</vt:lpstr>
      <vt:lpstr>Flume + ES + Kibana</vt:lpstr>
      <vt:lpstr>Flume + ES + Kibana</vt:lpstr>
      <vt:lpstr>Flume + ES + Kibana</vt:lpstr>
      <vt:lpstr>Flume + ES + Kibana</vt:lpstr>
      <vt:lpstr>Consistent configuration</vt:lpstr>
      <vt:lpstr>Consistent configuration</vt:lpstr>
      <vt:lpstr>Consistent configuration</vt:lpstr>
      <vt:lpstr>Consistent configuration</vt:lpstr>
      <vt:lpstr>FTS3 Steering Meetings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Alejandro Alvarez Ayllon</dc:creator>
  <cp:lastModifiedBy>Alejandro Alvarez Ayllon</cp:lastModifiedBy>
  <cp:revision>42</cp:revision>
  <dcterms:created xsi:type="dcterms:W3CDTF">2015-10-21T14:50:12Z</dcterms:created>
  <dcterms:modified xsi:type="dcterms:W3CDTF">2015-10-29T08:01:11Z</dcterms:modified>
</cp:coreProperties>
</file>