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57" d="100"/>
          <a:sy n="157" d="100"/>
        </p:scale>
        <p:origin x="156" y="11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fts3-docs.web.cern.ch/fts3-docs/" TargetMode="External"/><Relationship Id="rId2" Type="http://schemas.openxmlformats.org/officeDocument/2006/relationships/hyperlink" Target="http://fts3-service.web.cern.ch/documentation/releases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fts3-devel.cern.ch:8449/fts3/ftsmon/#/overview/atlas?vo=&amp;source_se=&amp;dest_se=&amp;time_window=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1833610"/>
            <a:ext cx="7388351" cy="1257061"/>
          </a:xfrm>
        </p:spPr>
        <p:txBody>
          <a:bodyPr>
            <a:normAutofit/>
          </a:bodyPr>
          <a:lstStyle/>
          <a:p>
            <a:r>
              <a:rPr lang="en-US" dirty="0" smtClean="0"/>
              <a:t>FTS3 – Updates &amp; roadmap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6" y="1586785"/>
            <a:ext cx="1229467" cy="119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Roadmap overview: SOAP deprecation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Add support for REST to FTS3 CLI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Encourage moving to the REST API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Warnings via Python Bindings and CLI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Drop SOAP support on CLI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Drop SOAP support on server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902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Steering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Periodic, or when estimated necessary?</a:t>
            </a:r>
          </a:p>
          <a:p>
            <a:r>
              <a:rPr lang="en-US" dirty="0" smtClean="0"/>
              <a:t>What should they cover?</a:t>
            </a:r>
          </a:p>
          <a:p>
            <a:pPr lvl="1"/>
            <a:r>
              <a:rPr lang="en-US" dirty="0" smtClean="0"/>
              <a:t>Probably defining a ‘theme’ per meeting would be a good idea</a:t>
            </a:r>
          </a:p>
          <a:p>
            <a:pPr lvl="2"/>
            <a:r>
              <a:rPr lang="en-US" dirty="0" smtClean="0"/>
              <a:t>i.e. deployment, demos, roadmap, feedback</a:t>
            </a:r>
          </a:p>
          <a:p>
            <a:pPr lvl="1"/>
            <a:r>
              <a:rPr lang="en-US" dirty="0" smtClean="0"/>
              <a:t>Not everyone care about everything (?)</a:t>
            </a:r>
          </a:p>
          <a:p>
            <a:pPr lvl="2"/>
            <a:r>
              <a:rPr lang="en-US" dirty="0" smtClean="0"/>
              <a:t>Sysadmins about demos</a:t>
            </a:r>
          </a:p>
          <a:p>
            <a:pPr lvl="2"/>
            <a:r>
              <a:rPr lang="en-US" dirty="0" smtClean="0"/>
              <a:t>Users about </a:t>
            </a:r>
            <a:r>
              <a:rPr lang="en-US" dirty="0" smtClean="0"/>
              <a:t>deployment</a:t>
            </a:r>
          </a:p>
          <a:p>
            <a:pPr lvl="1"/>
            <a:r>
              <a:rPr lang="en-US" dirty="0" smtClean="0"/>
              <a:t>Knowing the attendance in advance would help us focusing the topics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294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update on documentation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FTS3 releases</a:t>
            </a:r>
          </a:p>
          <a:p>
            <a:pPr marL="786384" lvl="3" indent="-457200">
              <a:buSzPct val="80000"/>
            </a:pPr>
            <a:r>
              <a:rPr lang="en-US" dirty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fts3-service.web.cern.ch/documentation/releases</a:t>
            </a:r>
            <a:endParaRPr lang="en-US" sz="1400" dirty="0" smtClean="0">
              <a:hlinkClick r:id="rId2"/>
            </a:endParaRPr>
          </a:p>
          <a:p>
            <a:r>
              <a:rPr lang="en-US" dirty="0" smtClean="0"/>
              <a:t>New documentation location</a:t>
            </a:r>
          </a:p>
          <a:p>
            <a:pPr lvl="1"/>
            <a:r>
              <a:rPr lang="en-GB" sz="1900" dirty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sz="2000" dirty="0">
                <a:hlinkClick r:id="rId3"/>
              </a:rPr>
              <a:t>fts3-docs.web.cern.ch/fts3-docs</a:t>
            </a:r>
            <a:r>
              <a:rPr lang="en-GB" dirty="0" smtClean="0">
                <a:hlinkClick r:id="rId3"/>
              </a:rPr>
              <a:t>/</a:t>
            </a:r>
            <a:endParaRPr lang="en-GB" dirty="0" smtClean="0"/>
          </a:p>
          <a:p>
            <a:pPr lvl="1"/>
            <a:r>
              <a:rPr lang="en-US" dirty="0" smtClean="0"/>
              <a:t>Linked from fts3-service.web.cern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71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Quick update on documentation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new documentation is generated using </a:t>
            </a:r>
            <a:r>
              <a:rPr lang="en-US" dirty="0" err="1" smtClean="0"/>
              <a:t>GitBook</a:t>
            </a:r>
            <a:r>
              <a:rPr lang="en-US" dirty="0" smtClean="0"/>
              <a:t> (as </a:t>
            </a:r>
            <a:r>
              <a:rPr lang="en-US" dirty="0" err="1" smtClean="0"/>
              <a:t>Config</a:t>
            </a:r>
            <a:r>
              <a:rPr lang="en-US" dirty="0" smtClean="0"/>
              <a:t> Docs)</a:t>
            </a:r>
          </a:p>
          <a:p>
            <a:pPr lvl="1"/>
            <a:r>
              <a:rPr lang="en-GB" dirty="0"/>
              <a:t>https://gitlab.cern.ch/fts/documentation</a:t>
            </a:r>
          </a:p>
          <a:p>
            <a:r>
              <a:rPr lang="en-US" dirty="0" smtClean="0"/>
              <a:t>Allows history track and versioning</a:t>
            </a:r>
          </a:p>
          <a:p>
            <a:r>
              <a:rPr lang="en-US" dirty="0" smtClean="0"/>
              <a:t>Good candidate for the KB (i.e. configuration recommendations)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55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Heads up on CentOS7</a:t>
            </a:r>
          </a:p>
          <a:p>
            <a:r>
              <a:rPr lang="en-US" dirty="0" smtClean="0"/>
              <a:t>Roadmap overview</a:t>
            </a:r>
          </a:p>
          <a:p>
            <a:pPr lvl="1"/>
            <a:r>
              <a:rPr lang="en-US" dirty="0" smtClean="0"/>
              <a:t>For more details, check the long version in the </a:t>
            </a:r>
            <a:r>
              <a:rPr lang="en-US" dirty="0" err="1" smtClean="0"/>
              <a:t>Indico</a:t>
            </a:r>
            <a:r>
              <a:rPr lang="en-US" dirty="0" smtClean="0"/>
              <a:t> event</a:t>
            </a:r>
          </a:p>
          <a:p>
            <a:r>
              <a:rPr lang="en-US" dirty="0" smtClean="0"/>
              <a:t>(Re-)defining steering meetings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95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Heads up on CentOS7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fts-devel.cern.ch has had one CentOS7 node for &gt; 1 year</a:t>
            </a:r>
          </a:p>
          <a:p>
            <a:r>
              <a:rPr lang="en-US" dirty="0"/>
              <a:t>IT-PES plans moving the Pilot to CentOS7</a:t>
            </a:r>
          </a:p>
          <a:p>
            <a:pPr lvl="1"/>
            <a:r>
              <a:rPr lang="en-US" dirty="0"/>
              <a:t>Within ~2 weeks</a:t>
            </a:r>
          </a:p>
          <a:p>
            <a:pPr lvl="1"/>
            <a:r>
              <a:rPr lang="en-US" dirty="0"/>
              <a:t>If it works, Production will eventually be migrated too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Heads up on CentOS7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There will be an interval with both CentOS7 and SL6</a:t>
            </a:r>
          </a:p>
          <a:p>
            <a:r>
              <a:rPr lang="en-US" dirty="0"/>
              <a:t>Need pilot services for *both*. Either</a:t>
            </a:r>
          </a:p>
          <a:p>
            <a:pPr lvl="1"/>
            <a:r>
              <a:rPr lang="en-US" dirty="0" smtClean="0"/>
              <a:t>Probably </a:t>
            </a:r>
            <a:r>
              <a:rPr lang="en-US" dirty="0" err="1"/>
              <a:t>Pilot@CERN</a:t>
            </a:r>
            <a:r>
              <a:rPr lang="en-US" dirty="0"/>
              <a:t> with a mix of nodes</a:t>
            </a:r>
            <a:endParaRPr lang="en-GB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308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Roadmap overview: 3.3.3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[FTS-336] Check if a transfer was already picked before running it</a:t>
            </a:r>
          </a:p>
          <a:p>
            <a:r>
              <a:rPr lang="en-US" dirty="0"/>
              <a:t>[FTS-351] </a:t>
            </a:r>
            <a:r>
              <a:rPr lang="en-US" dirty="0" err="1"/>
              <a:t>fts_url_copy</a:t>
            </a:r>
            <a:r>
              <a:rPr lang="en-US" dirty="0"/>
              <a:t> ignored –debug</a:t>
            </a:r>
          </a:p>
          <a:p>
            <a:r>
              <a:rPr lang="en-US" dirty="0"/>
              <a:t>[FTS-338] Allow to configure backup bulk size</a:t>
            </a:r>
          </a:p>
          <a:p>
            <a:r>
              <a:rPr lang="en-US" dirty="0"/>
              <a:t>[FTS-352] Memory check before spawning </a:t>
            </a:r>
            <a:r>
              <a:rPr lang="en-US" dirty="0" err="1" smtClean="0"/>
              <a:t>fts_url_copy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0984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Roadmap overview: 3.4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Expose recoverable/non recoverable via messaging</a:t>
            </a:r>
          </a:p>
          <a:p>
            <a:r>
              <a:rPr lang="en-US" dirty="0"/>
              <a:t>Allow to modify a job priority</a:t>
            </a:r>
          </a:p>
          <a:p>
            <a:r>
              <a:rPr lang="en-US" dirty="0"/>
              <a:t>Allow to retrieve jobs with a given destination </a:t>
            </a:r>
            <a:r>
              <a:rPr lang="en-US" dirty="0" err="1"/>
              <a:t>surl</a:t>
            </a:r>
            <a:endParaRPr lang="en-US" dirty="0"/>
          </a:p>
          <a:p>
            <a:r>
              <a:rPr lang="en-US" dirty="0"/>
              <a:t>Activity shares in the web </a:t>
            </a:r>
            <a:r>
              <a:rPr lang="en-US" dirty="0" err="1"/>
              <a:t>config</a:t>
            </a:r>
            <a:r>
              <a:rPr lang="en-US" dirty="0"/>
              <a:t> </a:t>
            </a:r>
            <a:r>
              <a:rPr lang="en-US" dirty="0" smtClean="0"/>
              <a:t>UI</a:t>
            </a:r>
          </a:p>
          <a:p>
            <a:r>
              <a:rPr lang="en-US" dirty="0" smtClean="0"/>
              <a:t>Activity shares </a:t>
            </a:r>
            <a:r>
              <a:rPr lang="en-US" dirty="0" smtClean="0">
                <a:hlinkClick r:id="rId2"/>
              </a:rPr>
              <a:t>in the monitoring</a:t>
            </a:r>
            <a:endParaRPr lang="en-US" dirty="0" smtClean="0"/>
          </a:p>
          <a:p>
            <a:r>
              <a:rPr lang="en-US" dirty="0"/>
              <a:t>New algorithms for best replica on submission</a:t>
            </a:r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073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Roadmap overview: longer term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Consolidation</a:t>
            </a:r>
          </a:p>
          <a:p>
            <a:r>
              <a:rPr lang="en-US" dirty="0" smtClean="0"/>
              <a:t>Reconsider some fail-safes</a:t>
            </a:r>
          </a:p>
          <a:p>
            <a:r>
              <a:rPr lang="en-US" dirty="0"/>
              <a:t>Move load away from the </a:t>
            </a:r>
            <a:r>
              <a:rPr lang="en-US" dirty="0" smtClean="0"/>
              <a:t>database</a:t>
            </a:r>
          </a:p>
          <a:p>
            <a:r>
              <a:rPr lang="en-US" dirty="0" smtClean="0"/>
              <a:t>Reduce latencies</a:t>
            </a:r>
          </a:p>
          <a:p>
            <a:endParaRPr lang="en-US" dirty="0"/>
          </a:p>
          <a:p>
            <a:r>
              <a:rPr lang="en-US" dirty="0" smtClean="0"/>
              <a:t>All these require a decrease on new features per iteration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10/29/2015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252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353</TotalTime>
  <Words>372</Words>
  <Application>Microsoft Office PowerPoint</Application>
  <PresentationFormat>On-screen Show (16:9)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Arial</vt:lpstr>
      <vt:lpstr>CERNCorporate16-9</vt:lpstr>
      <vt:lpstr>FTS3 – Updates &amp; roadmap</vt:lpstr>
      <vt:lpstr>Quick update on documentation</vt:lpstr>
      <vt:lpstr>Quick update on documentation</vt:lpstr>
      <vt:lpstr>Summary</vt:lpstr>
      <vt:lpstr>Heads up on CentOS7</vt:lpstr>
      <vt:lpstr>Heads up on CentOS7</vt:lpstr>
      <vt:lpstr>Roadmap overview: 3.3.3</vt:lpstr>
      <vt:lpstr>Roadmap overview: 3.4</vt:lpstr>
      <vt:lpstr>Roadmap overview: longer term</vt:lpstr>
      <vt:lpstr>Roadmap overview: SOAP deprecation</vt:lpstr>
      <vt:lpstr>Steering meetings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Alejandro Alvarez Ayllon</dc:creator>
  <cp:lastModifiedBy>Alejandro Alvarez Ayllon</cp:lastModifiedBy>
  <cp:revision>60</cp:revision>
  <dcterms:created xsi:type="dcterms:W3CDTF">2015-10-21T14:50:12Z</dcterms:created>
  <dcterms:modified xsi:type="dcterms:W3CDTF">2015-10-29T09:12:07Z</dcterms:modified>
</cp:coreProperties>
</file>