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1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3" d="100"/>
          <a:sy n="133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A5C5-0941-A048-A11B-2FCDF89C7A3D}" type="datetimeFigureOut">
              <a:rPr lang="en-US" smtClean="0"/>
              <a:t>11/24/08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b-NO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A5C5-0941-A048-A11B-2FCDF89C7A3D}" type="datetimeFigureOut">
              <a:rPr lang="en-US" smtClean="0"/>
              <a:t>11/24/08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DF5-15CF-9747-8625-579A493E05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A5C5-0941-A048-A11B-2FCDF89C7A3D}" type="datetimeFigureOut">
              <a:rPr lang="en-US" smtClean="0"/>
              <a:t>11/24/08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DF5-15CF-9747-8625-579A493E05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A5C5-0941-A048-A11B-2FCDF89C7A3D}" type="datetimeFigureOut">
              <a:rPr lang="en-US" smtClean="0"/>
              <a:t>11/24/08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DF5-15CF-9747-8625-579A493E05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11/24/08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A5C5-0941-A048-A11B-2FCDF89C7A3D}" type="datetimeFigureOut">
              <a:rPr lang="en-US" smtClean="0"/>
              <a:t>11/24/08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DF5-15CF-9747-8625-579A493E05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A5C5-0941-A048-A11B-2FCDF89C7A3D}" type="datetimeFigureOut">
              <a:rPr lang="en-US" smtClean="0"/>
              <a:t>11/24/08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DF5-15CF-9747-8625-579A493E056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A5C5-0941-A048-A11B-2FCDF89C7A3D}" type="datetimeFigureOut">
              <a:rPr lang="en-US" smtClean="0"/>
              <a:t>11/24/08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DF5-15CF-9747-8625-579A493E05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A5C5-0941-A048-A11B-2FCDF89C7A3D}" type="datetimeFigureOut">
              <a:rPr lang="en-US" smtClean="0"/>
              <a:t>11/24/08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DF5-15CF-9747-8625-579A493E05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A5C5-0941-A048-A11B-2FCDF89C7A3D}" type="datetimeFigureOut">
              <a:rPr lang="en-US" smtClean="0"/>
              <a:t>11/24/08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1DF5-15CF-9747-8625-579A493E05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b-NO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10B1A5C5-0941-A048-A11B-2FCDF89C7A3D}" type="datetimeFigureOut">
              <a:rPr lang="en-US" smtClean="0"/>
              <a:t>11/24/08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6BB21DF5-15CF-9747-8625-579A493E05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b-NO" smtClean="0"/>
              <a:t>Click to edit Master text styles</a:t>
            </a:r>
          </a:p>
          <a:p>
            <a:pPr lvl="1" eaLnBrk="1" latinLnBrk="0" hangingPunct="1"/>
            <a:r>
              <a:rPr kumimoji="0" lang="nb-NO" smtClean="0"/>
              <a:t>Second level</a:t>
            </a:r>
          </a:p>
          <a:p>
            <a:pPr lvl="2" eaLnBrk="1" latinLnBrk="0" hangingPunct="1"/>
            <a:r>
              <a:rPr kumimoji="0" lang="nb-NO" smtClean="0"/>
              <a:t>Third level</a:t>
            </a:r>
          </a:p>
          <a:p>
            <a:pPr lvl="3" eaLnBrk="1" latinLnBrk="0" hangingPunct="1"/>
            <a:r>
              <a:rPr kumimoji="0" lang="nb-NO" smtClean="0"/>
              <a:t>Fourth level</a:t>
            </a:r>
          </a:p>
          <a:p>
            <a:pPr lvl="4" eaLnBrk="1" latinLnBrk="0" hangingPunct="1"/>
            <a:r>
              <a:rPr kumimoji="0" lang="nb-NO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10B1A5C5-0941-A048-A11B-2FCDF89C7A3D}" type="datetimeFigureOut">
              <a:rPr lang="en-US" smtClean="0"/>
              <a:t>11/24/08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B21DF5-15CF-9747-8625-579A493E056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Arial"/>
                <a:cs typeface="Arial"/>
              </a:rPr>
              <a:t>WP 3 – ATLAS upgrade, report Nov08 </a:t>
            </a:r>
            <a:endParaRPr lang="en-US" sz="3600" dirty="0">
              <a:latin typeface="Arial"/>
              <a:cs typeface="Arial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91200" y="1416840"/>
            <a:ext cx="3048000" cy="1935960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latin typeface="Arial"/>
                <a:cs typeface="Arial"/>
              </a:rPr>
              <a:t>This year:</a:t>
            </a:r>
          </a:p>
          <a:p>
            <a:r>
              <a:rPr lang="en-US" sz="1800" dirty="0" smtClean="0">
                <a:latin typeface="Arial"/>
                <a:cs typeface="Arial"/>
              </a:rPr>
              <a:t>D3.1.1 passed – report sent in </a:t>
            </a:r>
          </a:p>
          <a:p>
            <a:r>
              <a:rPr lang="en-US" sz="1800" dirty="0" smtClean="0">
                <a:latin typeface="Arial"/>
                <a:cs typeface="Arial"/>
              </a:rPr>
              <a:t>M3.1 will be ok, end of the year (schedule exists)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371600"/>
            <a:ext cx="5007788" cy="1066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438400"/>
            <a:ext cx="5007788" cy="18768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" y="47244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Next deliverables and milestones March 2010 require new documents:</a:t>
            </a:r>
          </a:p>
          <a:p>
            <a:pPr marL="363538" indent="-363538">
              <a:buFont typeface="Arial"/>
              <a:buChar char="•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Have agreed with LHCC to prepare a TDR for phase I changes to ATLAS, and a Letter of Intent for phase II  changes in 2009 (towards the end). These documents will cover: D3.2.1 and D3.2.2 and M3.2. </a:t>
            </a:r>
          </a:p>
          <a:p>
            <a:pPr marL="363538" indent="-363538">
              <a:buFont typeface="Arial"/>
              <a:buChar char="•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The rest will be March 2011, more detailed </a:t>
            </a:r>
            <a:r>
              <a:rPr lang="en-US" sz="1600" dirty="0" err="1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IMoU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, Cost Books and Technical Information needed – linked to a Technical Proposal   </a:t>
            </a:r>
            <a:endParaRPr lang="en-US" sz="1600" dirty="0">
              <a:solidFill>
                <a:schemeClr val="accent3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ヒラギノ丸ゴ Pro W4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Metro.thmx</Template>
  <TotalTime>25</TotalTime>
  <Words>106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WP 3 – ATLAS upgrade, report Nov08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3 – ATLAS upgrade, report Nov08 </dc:title>
  <dc:creator>Office 2004 Test Drive User</dc:creator>
  <cp:lastModifiedBy>Office 2004 Test Drive User</cp:lastModifiedBy>
  <cp:revision>1</cp:revision>
  <dcterms:created xsi:type="dcterms:W3CDTF">2008-11-24T10:20:06Z</dcterms:created>
  <dcterms:modified xsi:type="dcterms:W3CDTF">2008-11-24T10:45:09Z</dcterms:modified>
</cp:coreProperties>
</file>