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50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08CBB9-33CC-40B6-B072-D273D4AE2E50}" type="datetimeFigureOut">
              <a:rPr lang="en-GB" smtClean="0"/>
              <a:t>27/10/2015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7E17E6-DFCE-4419-ACB7-8CEA496662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9913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7E17E6-DFCE-4419-ACB7-8CEA4966626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7712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7E17E6-DFCE-4419-ACB7-8CEA4966626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5273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28/10/2015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Baby MIND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04781-34F4-4DD7-B9E2-906F3DC6F9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030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28/10/2015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Baby MIND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04781-34F4-4DD7-B9E2-906F3DC6F9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609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28/10/2015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Baby MIND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04781-34F4-4DD7-B9E2-906F3DC6F9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6955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28/10/2015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Baby MIND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04781-34F4-4DD7-B9E2-906F3DC6F9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9471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28/10/2015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Baby MIND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04781-34F4-4DD7-B9E2-906F3DC6F9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5029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28/10/2015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Baby MIND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04781-34F4-4DD7-B9E2-906F3DC6F9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4950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28/10/2015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Baby MIND meeting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04781-34F4-4DD7-B9E2-906F3DC6F9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729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28/10/2015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Baby MIND meeting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04781-34F4-4DD7-B9E2-906F3DC6F9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7266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28/10/2015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Baby MIND meeting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04781-34F4-4DD7-B9E2-906F3DC6F9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3285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28/10/2015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Baby MIND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04781-34F4-4DD7-B9E2-906F3DC6F9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1083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28/10/2015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Baby MIND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04781-34F4-4DD7-B9E2-906F3DC6F9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5168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28/10/2015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Baby MIND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304781-34F4-4DD7-B9E2-906F3DC6F9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690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Magnet construction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i="1" dirty="0" smtClean="0"/>
              <a:t>update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426947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Prototype plates are under machining in Lausanne. Expected in two weeks. </a:t>
            </a:r>
            <a:endParaRPr lang="en-GB" sz="32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4547" y="1825625"/>
            <a:ext cx="8522906" cy="4351338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28/10/2015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Baby MIND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04781-34F4-4DD7-B9E2-906F3DC6F96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788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Material for the supports is ordered and construction will start in a week when two technicians from </a:t>
            </a:r>
            <a:r>
              <a:rPr lang="en-GB" sz="3200" dirty="0" err="1" smtClean="0"/>
              <a:t>Dubna</a:t>
            </a:r>
            <a:r>
              <a:rPr lang="en-GB" sz="3200" dirty="0" smtClean="0"/>
              <a:t> are present. 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28/10/2015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Baby MIND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04781-34F4-4DD7-B9E2-906F3DC6F964}" type="slidenum">
              <a:rPr lang="en-GB" smtClean="0"/>
              <a:t>3</a:t>
            </a:fld>
            <a:endParaRPr lang="en-GB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628" y="1825625"/>
            <a:ext cx="5116744" cy="4351338"/>
          </a:xfrm>
        </p:spPr>
      </p:pic>
    </p:spTree>
    <p:extLst>
      <p:ext uri="{BB962C8B-B14F-4D97-AF65-F5344CB8AC3E}">
        <p14:creationId xmlns:p14="http://schemas.microsoft.com/office/powerpoint/2010/main" val="3304035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T</a:t>
            </a:r>
            <a:r>
              <a:rPr lang="en-GB" sz="3200" dirty="0" smtClean="0"/>
              <a:t>he conductor (200 m) is ordered. It is 50x4 mm</a:t>
            </a:r>
            <a:r>
              <a:rPr lang="en-GB" sz="3200" baseline="30000" dirty="0" smtClean="0"/>
              <a:t>2</a:t>
            </a:r>
            <a:r>
              <a:rPr lang="en-GB" sz="3200" dirty="0" smtClean="0"/>
              <a:t> aluminium strip. The isolation is also chosen. 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28/10/2015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Baby MIND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04781-34F4-4DD7-B9E2-906F3DC6F964}" type="slidenum">
              <a:rPr lang="en-GB" smtClean="0"/>
              <a:t>4</a:t>
            </a:fld>
            <a:endParaRPr lang="en-GB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093" y="1690688"/>
            <a:ext cx="5238834" cy="4351338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2958" y="2202023"/>
            <a:ext cx="4495284" cy="2528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7805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The concept of the detector, its assembly and installation in Japan seems to </a:t>
            </a:r>
            <a:r>
              <a:rPr lang="en-GB" sz="3200" smtClean="0"/>
              <a:t>be OK </a:t>
            </a:r>
            <a:r>
              <a:rPr lang="en-GB" sz="3200" dirty="0" smtClean="0"/>
              <a:t>but has to be finalised. 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28/10/2015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Baby MIND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04781-34F4-4DD7-B9E2-906F3DC6F964}" type="slidenum">
              <a:rPr lang="en-GB" smtClean="0"/>
              <a:t>5</a:t>
            </a:fld>
            <a:endParaRPr lang="en-GB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90688"/>
            <a:ext cx="5487955" cy="4157358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899" y="2481943"/>
            <a:ext cx="5202158" cy="2948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3564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1252</TotalTime>
  <Words>103</Words>
  <Application>Microsoft Office PowerPoint</Application>
  <PresentationFormat>Widescreen</PresentationFormat>
  <Paragraphs>20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Magnet construction</vt:lpstr>
      <vt:lpstr>Prototype plates are under machining in Lausanne. Expected in two weeks. </vt:lpstr>
      <vt:lpstr>Material for the supports is ordered and construction will start in a week when two technicians from Dubna are present. </vt:lpstr>
      <vt:lpstr>The conductor (200 m) is ordered. It is 50x4 mm2 aluminium strip. The isolation is also chosen. </vt:lpstr>
      <vt:lpstr>The concept of the detector, its assembly and installation in Japan seems to be OK but has to be finalised. 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Magnet construction</dc:title>
  <dc:creator>Alexey Dudarev</dc:creator>
  <cp:lastModifiedBy>Alexey Dudarev</cp:lastModifiedBy>
  <cp:revision>9</cp:revision>
  <dcterms:created xsi:type="dcterms:W3CDTF">2015-10-27T13:50:26Z</dcterms:created>
  <dcterms:modified xsi:type="dcterms:W3CDTF">2015-10-28T10:42:39Z</dcterms:modified>
</cp:coreProperties>
</file>