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79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138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88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36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51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79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48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03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96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09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45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35818-D24E-4012-9FB7-61C908B3C953}" type="datetimeFigureOut">
              <a:rPr lang="fr-FR" smtClean="0"/>
              <a:t>09/12/2015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9430F-4492-411A-B5E3-D27BB93BF5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1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en-US" dirty="0"/>
              <a:t>Cluster size and position resolution for carbon-loaded </a:t>
            </a:r>
            <a:r>
              <a:rPr lang="en-US" dirty="0" err="1"/>
              <a:t>kapton</a:t>
            </a:r>
            <a:r>
              <a:rPr lang="en-US" dirty="0"/>
              <a:t> and diamond-like carbon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CEA/</a:t>
            </a:r>
            <a:r>
              <a:rPr lang="fr-FR" dirty="0" err="1" smtClean="0"/>
              <a:t>Irfu</a:t>
            </a:r>
            <a:r>
              <a:rPr lang="fr-FR" dirty="0" smtClean="0"/>
              <a:t> 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9527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1143000" y="1436688"/>
          <a:ext cx="6477000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3086100" imgH="368300" progId="Equation.DSMT4">
                  <p:embed/>
                </p:oleObj>
              </mc:Choice>
              <mc:Fallback>
                <p:oleObj name="Equation" r:id="rId3" imgW="3086100" imgH="368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36688"/>
                        <a:ext cx="6477000" cy="7731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838200" y="3657600"/>
          <a:ext cx="682625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4000500" imgH="508000" progId="Equation.3">
                  <p:embed/>
                </p:oleObj>
              </mc:Choice>
              <mc:Fallback>
                <p:oleObj name="Equation" r:id="rId5" imgW="40005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6826250" cy="8667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27025" y="4821238"/>
            <a:ext cx="556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fr-FR" sz="2000" i="1"/>
              <a:t>x</a:t>
            </a:r>
            <a:r>
              <a:rPr kumimoji="1" lang="en-US" altLang="fr-FR" sz="2000" i="1" baseline="-25000"/>
              <a:t>high</a:t>
            </a:r>
            <a:r>
              <a:rPr kumimoji="1" lang="en-US" altLang="fr-FR" sz="2000" i="1"/>
              <a:t>, x</a:t>
            </a:r>
            <a:r>
              <a:rPr kumimoji="1" lang="en-US" altLang="fr-FR" sz="2000" i="1" baseline="-25000"/>
              <a:t>low</a:t>
            </a:r>
            <a:r>
              <a:rPr kumimoji="1" lang="en-US" altLang="fr-FR" sz="2000" i="1"/>
              <a:t>, y</a:t>
            </a:r>
            <a:r>
              <a:rPr kumimoji="1" lang="en-US" altLang="fr-FR" sz="2000" i="1" baseline="-25000"/>
              <a:t>high</a:t>
            </a:r>
            <a:r>
              <a:rPr kumimoji="1" lang="en-US" altLang="fr-FR" sz="2000" i="1"/>
              <a:t>, y</a:t>
            </a:r>
            <a:r>
              <a:rPr kumimoji="1" lang="en-US" altLang="fr-FR" sz="2000" i="1" baseline="-25000"/>
              <a:t>low</a:t>
            </a:r>
            <a:r>
              <a:rPr kumimoji="1" lang="en-US" altLang="fr-FR" sz="2000"/>
              <a:t> define the pad boundaries &amp;</a:t>
            </a:r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6042025" y="4827588"/>
          <a:ext cx="20574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7" imgW="1854200" imgH="406400" progId="Equation.3">
                  <p:embed/>
                </p:oleObj>
              </mc:Choice>
              <mc:Fallback>
                <p:oleObj name="Equation" r:id="rId7" imgW="1854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025" y="4827588"/>
                        <a:ext cx="205740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152400" y="762000"/>
            <a:ext cx="8763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fr-FR" sz="2200"/>
              <a:t>The charge density function for a point charge in Cartesian coordinates is:</a:t>
            </a:r>
            <a:r>
              <a:rPr kumimoji="1" lang="en-US" altLang="fr-FR" sz="2200">
                <a:latin typeface="Times New Roman" pitchFamily="18" charset="0"/>
              </a:rPr>
              <a:t> </a:t>
            </a: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228600" y="2819400"/>
            <a:ext cx="8763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fr-FR" sz="2200"/>
              <a:t>Therefore: the charge seen by a given pad at a given time, Qpad(t) is:</a:t>
            </a:r>
            <a:endParaRPr kumimoji="1" lang="en-US" altLang="fr-FR" sz="2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6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152400" y="1219200"/>
          <a:ext cx="6477000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4445000" imgH="3073400" progId="Equation.DSMT4">
                  <p:embed/>
                </p:oleObj>
              </mc:Choice>
              <mc:Fallback>
                <p:oleObj name="Equation" r:id="rId3" imgW="4445000" imgH="307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219200"/>
                        <a:ext cx="6477000" cy="4483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974028"/>
              </p:ext>
            </p:extLst>
          </p:nvPr>
        </p:nvGraphicFramePr>
        <p:xfrm>
          <a:off x="7020272" y="1412776"/>
          <a:ext cx="143668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5" imgW="850680" imgH="711000" progId="Equation.3">
                  <p:embed/>
                </p:oleObj>
              </mc:Choice>
              <mc:Fallback>
                <p:oleObj name="Equation" r:id="rId5" imgW="8506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1412776"/>
                        <a:ext cx="143668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539552" y="47667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Convoluting</a:t>
            </a:r>
            <a:r>
              <a:rPr lang="fr-FR" dirty="0" smtClean="0"/>
              <a:t> by the </a:t>
            </a:r>
            <a:r>
              <a:rPr lang="fr-FR" dirty="0" err="1" smtClean="0"/>
              <a:t>shaping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104456" cy="78296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FR" dirty="0" smtClean="0"/>
              <a:t>Pad </a:t>
            </a:r>
            <a:r>
              <a:rPr lang="fr-FR" dirty="0" err="1" smtClean="0"/>
              <a:t>multiplicity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16/10/2015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Black diamond anode MM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EFE-3F9D-4506-9498-CA2D48221724}" type="slidenum">
              <a:rPr lang="fr-FR" smtClean="0"/>
              <a:t>4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9908885" y="5445224"/>
            <a:ext cx="158499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Npad</a:t>
            </a:r>
            <a:r>
              <a:rPr lang="fr-FR" sz="2000" b="1" dirty="0" smtClean="0"/>
              <a:t> / hit</a:t>
            </a:r>
            <a:endParaRPr lang="fr-FR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052736"/>
            <a:ext cx="6516151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2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896544" cy="78296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deposition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16/10/2015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Black diamond anode MM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EFE-3F9D-4506-9498-CA2D48221724}" type="slidenum">
              <a:rPr lang="fr-FR" smtClean="0"/>
              <a:t>5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9908885" y="5445224"/>
            <a:ext cx="158499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Npad</a:t>
            </a:r>
            <a:r>
              <a:rPr lang="fr-FR" sz="2000" b="1" dirty="0" smtClean="0"/>
              <a:t> / hit</a:t>
            </a:r>
            <a:endParaRPr lang="fr-FR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76" y="1124744"/>
            <a:ext cx="5603844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220072" y="26064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Black </a:t>
            </a:r>
            <a:r>
              <a:rPr lang="fr-FR" dirty="0" err="1" smtClean="0"/>
              <a:t>Diamond</a:t>
            </a:r>
            <a:r>
              <a:rPr lang="fr-FR" dirty="0" smtClean="0"/>
              <a:t> (DLC) modules </a:t>
            </a:r>
            <a:r>
              <a:rPr lang="fr-FR" dirty="0" err="1" smtClean="0"/>
              <a:t>give</a:t>
            </a:r>
            <a:r>
              <a:rPr lang="fr-FR" dirty="0" smtClean="0"/>
              <a:t> more charge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 (CLK)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46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16/10/2015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Black diamond anode MM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680F-AC55-411E-B599-64AE9D36401D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1052736"/>
            <a:ext cx="7267666" cy="53551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323528" y="332656"/>
            <a:ext cx="8563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Pad </a:t>
            </a:r>
            <a:r>
              <a:rPr lang="fr-FR" dirty="0" err="1" smtClean="0"/>
              <a:t>Response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wider</a:t>
            </a:r>
            <a:r>
              <a:rPr lang="fr-FR" dirty="0" smtClean="0"/>
              <a:t> for Black </a:t>
            </a:r>
            <a:r>
              <a:rPr lang="fr-FR" dirty="0" err="1" smtClean="0"/>
              <a:t>Diamond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for </a:t>
            </a:r>
            <a:r>
              <a:rPr lang="fr-FR" dirty="0" err="1" smtClean="0"/>
              <a:t>Carbon-loaded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034097" y="1628800"/>
            <a:ext cx="1512168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012160" y="22768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CLK  : 2.55 mm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012160" y="27809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BD  : 2.85 mm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449350" y="1835532"/>
            <a:ext cx="858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r.m.s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3162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16/10/2015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Black diamond anode MM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680F-AC55-411E-B599-64AE9D36401D}" type="slidenum">
              <a:rPr lang="fr-FR" smtClean="0"/>
              <a:t>7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86" y="332656"/>
            <a:ext cx="7635930" cy="607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3896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144</Words>
  <Application>Microsoft Office PowerPoint</Application>
  <PresentationFormat>Affichage à l'écran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Thème Office</vt:lpstr>
      <vt:lpstr>Equation</vt:lpstr>
      <vt:lpstr>Cluster size and position resolution for carbon-loaded kapton and diamond-like carbon</vt:lpstr>
      <vt:lpstr>Présentation PowerPoint</vt:lpstr>
      <vt:lpstr>Présentation PowerPoint</vt:lpstr>
      <vt:lpstr>Pad multiplicity</vt:lpstr>
      <vt:lpstr>Charge deposition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Charge spreading : CLK vs DLC</dc:title>
  <dc:creator>Colas Paul</dc:creator>
  <cp:lastModifiedBy>Colas Paul</cp:lastModifiedBy>
  <cp:revision>2</cp:revision>
  <dcterms:created xsi:type="dcterms:W3CDTF">2015-12-07T11:10:56Z</dcterms:created>
  <dcterms:modified xsi:type="dcterms:W3CDTF">2015-12-09T06:42:18Z</dcterms:modified>
</cp:coreProperties>
</file>