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70" r:id="rId5"/>
    <p:sldId id="266" r:id="rId6"/>
    <p:sldId id="277" r:id="rId7"/>
    <p:sldId id="27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1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133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1630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406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05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531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23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293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620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34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412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3118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8C46B-669B-4F98-95F0-0295C1F47624}" type="datetimeFigureOut">
              <a:rPr lang="fr-FR" smtClean="0"/>
              <a:t>02/04/2015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63CE-40EF-4495-9230-C426E4FFA6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702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ELENA Installation follow-up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284984"/>
            <a:ext cx="6400800" cy="648072"/>
          </a:xfrm>
        </p:spPr>
        <p:txBody>
          <a:bodyPr/>
          <a:lstStyle/>
          <a:p>
            <a:r>
              <a:rPr lang="fr-FR" dirty="0" smtClean="0"/>
              <a:t>02/04/2015</a:t>
            </a:r>
            <a:endParaRPr lang="fr-F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7704" y="4077071"/>
            <a:ext cx="5328592" cy="2077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Worksite follow-up</a:t>
            </a:r>
          </a:p>
          <a:p>
            <a:pPr algn="l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51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Worksite follow-up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74" y="1052737"/>
            <a:ext cx="9036496" cy="237626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CV Works :</a:t>
            </a:r>
          </a:p>
          <a:p>
            <a:pPr lvl="1"/>
            <a:r>
              <a:rPr lang="en-GB" dirty="0" smtClean="0"/>
              <a:t>Installation of cooling pipes from </a:t>
            </a:r>
            <a:r>
              <a:rPr lang="en-GB" dirty="0" smtClean="0"/>
              <a:t>b.393 finished</a:t>
            </a:r>
            <a:endParaRPr lang="en-GB" dirty="0" smtClean="0"/>
          </a:p>
          <a:p>
            <a:pPr lvl="1"/>
            <a:r>
              <a:rPr lang="en-GB" dirty="0" smtClean="0"/>
              <a:t>Installation of the support for the cable </a:t>
            </a:r>
            <a:r>
              <a:rPr lang="en-GB" dirty="0" smtClean="0"/>
              <a:t>tray finished</a:t>
            </a:r>
            <a:endParaRPr lang="en-GB" dirty="0"/>
          </a:p>
          <a:p>
            <a:r>
              <a:rPr lang="en-GB" dirty="0" smtClean="0"/>
              <a:t>GS Works :</a:t>
            </a:r>
          </a:p>
          <a:p>
            <a:pPr lvl="1"/>
            <a:r>
              <a:rPr lang="en-GB" dirty="0" smtClean="0"/>
              <a:t>Dismantling of the kickers platform complete</a:t>
            </a:r>
          </a:p>
          <a:p>
            <a:pPr lvl="1"/>
            <a:r>
              <a:rPr lang="en-GB" dirty="0" smtClean="0"/>
              <a:t>Dismantling of the false floor complete</a:t>
            </a:r>
          </a:p>
        </p:txBody>
      </p:sp>
      <p:sp>
        <p:nvSpPr>
          <p:cNvPr id="6" name="AutoShape 2" descr="Mostrando 20150402_1049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" name="Picture 3" descr="\\cernhomee.cern.ch\e\eharrouc\Documents\CERN\AD\Follow up installation ELENA\0 Nettoyage\photos 02042015\20150402_1049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73016"/>
            <a:ext cx="5114933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63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TE-ABT works (b.193):</a:t>
            </a:r>
          </a:p>
          <a:p>
            <a:pPr lvl="1"/>
            <a:r>
              <a:rPr lang="en-GB" dirty="0" smtClean="0"/>
              <a:t>Cable pulling on-going (warning on the routing of the cables)</a:t>
            </a:r>
          </a:p>
          <a:p>
            <a:pPr lvl="1"/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 </a:t>
            </a:r>
          </a:p>
          <a:p>
            <a:pPr lvl="1"/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Worksite follow-up</a:t>
            </a:r>
            <a:endParaRPr lang="en-GB" dirty="0"/>
          </a:p>
        </p:txBody>
      </p:sp>
      <p:pic>
        <p:nvPicPr>
          <p:cNvPr id="3074" name="Picture 2" descr="\\cernhomee.cern.ch\e\eharrouc\Documents\CERN\AD\Follow up installation ELENA\Follow up meeting\Photo 25032015\20150326_1114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84984"/>
            <a:ext cx="4440492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99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General cleaning of the area :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 </a:t>
            </a:r>
          </a:p>
          <a:p>
            <a:pPr lvl="1"/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Worksite follow-up</a:t>
            </a:r>
            <a:endParaRPr lang="en-GB" dirty="0"/>
          </a:p>
        </p:txBody>
      </p:sp>
      <p:pic>
        <p:nvPicPr>
          <p:cNvPr id="2050" name="Picture 2" descr="\\cernhomee.cern.ch\e\eharrouc\Documents\CERN\AD\Follow up installation ELENA\0 Nettoyage\photos 02042015\20150402_1053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5133728" cy="308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8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Updated planning for the week 14: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Completion of CV works on Friday (F. Moro)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Dismantling of kicker platform and false floor from Monday to Wednesday (D. Parchet)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Cleaning of the area finished on Wednesday (E. Harrouch)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Start of the survey work on Thursday (T. Dobers</a:t>
            </a:r>
            <a:r>
              <a:rPr lang="en-GB" dirty="0" smtClean="0">
                <a:solidFill>
                  <a:srgbClr val="00B050"/>
                </a:solidFill>
              </a:rPr>
              <a:t>)</a:t>
            </a:r>
          </a:p>
          <a:p>
            <a:pPr lvl="1"/>
            <a:endParaRPr lang="en-GB" dirty="0" smtClean="0">
              <a:solidFill>
                <a:srgbClr val="FFC000"/>
              </a:solidFill>
            </a:endParaRP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Worksite follow-up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55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Updated planning for the week </a:t>
            </a:r>
            <a:r>
              <a:rPr lang="en-GB" dirty="0" smtClean="0"/>
              <a:t>15:</a:t>
            </a:r>
            <a:endParaRPr lang="en-GB" dirty="0" smtClean="0"/>
          </a:p>
          <a:p>
            <a:pPr lvl="1"/>
            <a:r>
              <a:rPr lang="en-GB" dirty="0" smtClean="0"/>
              <a:t>Installation of the lateral </a:t>
            </a:r>
            <a:r>
              <a:rPr lang="en-GB" dirty="0"/>
              <a:t>false floor (D. Parchet)</a:t>
            </a:r>
          </a:p>
          <a:p>
            <a:pPr lvl="1"/>
            <a:r>
              <a:rPr lang="en-GB" dirty="0" smtClean="0"/>
              <a:t>Survey marking of the 6 dipoles and the centre to be done before Wednesday 8/04 (T. Dobers)</a:t>
            </a:r>
            <a:endParaRPr lang="en-GB" dirty="0" smtClean="0"/>
          </a:p>
          <a:p>
            <a:pPr lvl="1"/>
            <a:r>
              <a:rPr lang="en-GB" dirty="0" smtClean="0"/>
              <a:t>Installation of the hexagonal false floor (D. Parchet)</a:t>
            </a:r>
            <a:endParaRPr lang="en-GB" dirty="0" smtClean="0"/>
          </a:p>
          <a:p>
            <a:pPr lvl="1"/>
            <a:r>
              <a:rPr lang="en-GB" dirty="0" smtClean="0"/>
              <a:t>CV works for the source reception (F. Moro/B. Lefort)</a:t>
            </a:r>
          </a:p>
          <a:p>
            <a:pPr lvl="1"/>
            <a:endParaRPr lang="en-GB" dirty="0" smtClean="0">
              <a:solidFill>
                <a:srgbClr val="FFC000"/>
              </a:solidFill>
            </a:endParaRP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Worksite follow-up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29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Planning proposal for the coming weeks</a:t>
            </a: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679507" cy="328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77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201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ELENA Installation follow-up</vt:lpstr>
      <vt:lpstr>Worksite follow-up</vt:lpstr>
      <vt:lpstr>Worksite follow-up</vt:lpstr>
      <vt:lpstr>Worksite follow-up</vt:lpstr>
      <vt:lpstr>Worksite follow-up</vt:lpstr>
      <vt:lpstr>Worksite follow-up</vt:lpstr>
      <vt:lpstr>Planning proposal for the coming weeks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Worksite meeting</dc:title>
  <dc:creator>Erwan Harrouch</dc:creator>
  <cp:lastModifiedBy>Erwan Harrouch</cp:lastModifiedBy>
  <cp:revision>27</cp:revision>
  <dcterms:created xsi:type="dcterms:W3CDTF">2014-05-07T08:42:06Z</dcterms:created>
  <dcterms:modified xsi:type="dcterms:W3CDTF">2015-04-02T11:49:04Z</dcterms:modified>
</cp:coreProperties>
</file>