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AE2EF-8084-4F30-B7F0-11044EDE2743}" type="datetimeFigureOut">
              <a:rPr lang="en-US" smtClean="0"/>
              <a:t>11/8/2015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9640955-F415-4EF8-8266-03F6648CBA0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AE2EF-8084-4F30-B7F0-11044EDE2743}" type="datetimeFigureOut">
              <a:rPr lang="en-US" smtClean="0"/>
              <a:t>11/8/2015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955-F415-4EF8-8266-03F6648CBA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AE2EF-8084-4F30-B7F0-11044EDE2743}" type="datetimeFigureOut">
              <a:rPr lang="en-US" smtClean="0"/>
              <a:t>11/8/2015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955-F415-4EF8-8266-03F6648CBA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AE2EF-8084-4F30-B7F0-11044EDE2743}" type="datetimeFigureOut">
              <a:rPr lang="en-US" smtClean="0"/>
              <a:t>11/8/2015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955-F415-4EF8-8266-03F6648CBA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AE2EF-8084-4F30-B7F0-11044EDE2743}" type="datetimeFigureOut">
              <a:rPr lang="en-US" smtClean="0"/>
              <a:t>11/8/2015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9640955-F415-4EF8-8266-03F6648CBA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AE2EF-8084-4F30-B7F0-11044EDE2743}" type="datetimeFigureOut">
              <a:rPr lang="en-US" smtClean="0"/>
              <a:t>11/8/2015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955-F415-4EF8-8266-03F6648CBA0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AE2EF-8084-4F30-B7F0-11044EDE2743}" type="datetimeFigureOut">
              <a:rPr lang="en-US" smtClean="0"/>
              <a:t>11/8/2015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955-F415-4EF8-8266-03F6648CBA0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AE2EF-8084-4F30-B7F0-11044EDE2743}" type="datetimeFigureOut">
              <a:rPr lang="en-US" smtClean="0"/>
              <a:t>11/8/2015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955-F415-4EF8-8266-03F6648CBA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AE2EF-8084-4F30-B7F0-11044EDE2743}" type="datetimeFigureOut">
              <a:rPr lang="en-US" smtClean="0"/>
              <a:t>11/8/2015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955-F415-4EF8-8266-03F6648CBA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AE2EF-8084-4F30-B7F0-11044EDE2743}" type="datetimeFigureOut">
              <a:rPr lang="en-US" smtClean="0"/>
              <a:t>11/8/2015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0955-F415-4EF8-8266-03F6648CBA0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AE2EF-8084-4F30-B7F0-11044EDE2743}" type="datetimeFigureOut">
              <a:rPr lang="en-US" smtClean="0"/>
              <a:t>11/8/2015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9640955-F415-4EF8-8266-03F6648CBA0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83AE2EF-8084-4F30-B7F0-11044EDE2743}" type="datetimeFigureOut">
              <a:rPr lang="en-US" smtClean="0"/>
              <a:t>11/8/2015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9640955-F415-4EF8-8266-03F6648CBA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- Rahul Sharma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Field Cage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9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Cage Design CPA Side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0"/>
            <a:ext cx="4386262" cy="4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4405" y="2590800"/>
            <a:ext cx="1305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 I beams</a:t>
            </a:r>
            <a:endParaRPr lang="en-US" dirty="0"/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>
            <a:off x="2079891" y="2775466"/>
            <a:ext cx="2034909" cy="8821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3"/>
          </p:cNvCxnSpPr>
          <p:nvPr/>
        </p:nvCxnSpPr>
        <p:spPr>
          <a:xfrm>
            <a:off x="2079891" y="2775466"/>
            <a:ext cx="386370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05600" y="6088368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Side C-Channels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10" idx="0"/>
          </p:cNvCxnSpPr>
          <p:nvPr/>
        </p:nvCxnSpPr>
        <p:spPr>
          <a:xfrm flipH="1" flipV="1">
            <a:off x="5410200" y="4724400"/>
            <a:ext cx="2137939" cy="13639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0"/>
          </p:cNvCxnSpPr>
          <p:nvPr/>
        </p:nvCxnSpPr>
        <p:spPr>
          <a:xfrm flipH="1" flipV="1">
            <a:off x="6400800" y="4267200"/>
            <a:ext cx="1147339" cy="1821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74405" y="4267200"/>
            <a:ext cx="11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 Profiles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5" idx="3"/>
          </p:cNvCxnSpPr>
          <p:nvPr/>
        </p:nvCxnSpPr>
        <p:spPr>
          <a:xfrm flipV="1">
            <a:off x="1896315" y="4191000"/>
            <a:ext cx="2066085" cy="2608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5" idx="3"/>
          </p:cNvCxnSpPr>
          <p:nvPr/>
        </p:nvCxnSpPr>
        <p:spPr>
          <a:xfrm>
            <a:off x="1896315" y="4451866"/>
            <a:ext cx="1227885" cy="882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05600" y="3031867"/>
            <a:ext cx="1137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CPA Hinge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22" idx="1"/>
          </p:cNvCxnSpPr>
          <p:nvPr/>
        </p:nvCxnSpPr>
        <p:spPr>
          <a:xfrm flipH="1">
            <a:off x="5257800" y="3216533"/>
            <a:ext cx="1447800" cy="8220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13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Cage Design APA Side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399" y="1447800"/>
            <a:ext cx="5626349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" y="2618942"/>
            <a:ext cx="1302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PA Bracket</a:t>
            </a:r>
            <a:endParaRPr lang="en-US" dirty="0"/>
          </a:p>
        </p:txBody>
      </p:sp>
      <p:cxnSp>
        <p:nvCxnSpPr>
          <p:cNvPr id="6" name="Straight Arrow Connector 5"/>
          <p:cNvCxnSpPr>
            <a:stCxn id="5" idx="3"/>
          </p:cNvCxnSpPr>
          <p:nvPr/>
        </p:nvCxnSpPr>
        <p:spPr>
          <a:xfrm>
            <a:off x="1454423" y="2803608"/>
            <a:ext cx="2126977" cy="930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851" y="3625334"/>
            <a:ext cx="1511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PA Side Tube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10" idx="3"/>
          </p:cNvCxnSpPr>
          <p:nvPr/>
        </p:nvCxnSpPr>
        <p:spPr>
          <a:xfrm>
            <a:off x="1558970" y="3810000"/>
            <a:ext cx="973115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092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Plane Integration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7539634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76600" y="2286000"/>
            <a:ext cx="1556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Ground Planes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1647" y="5964964"/>
            <a:ext cx="1383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GP Standoffs</a:t>
            </a:r>
            <a:endParaRPr lang="en-US" dirty="0"/>
          </a:p>
        </p:txBody>
      </p:sp>
      <p:cxnSp>
        <p:nvCxnSpPr>
          <p:cNvPr id="7" name="Straight Arrow Connector 6"/>
          <p:cNvCxnSpPr>
            <a:stCxn id="6" idx="0"/>
          </p:cNvCxnSpPr>
          <p:nvPr/>
        </p:nvCxnSpPr>
        <p:spPr>
          <a:xfrm flipV="1">
            <a:off x="1333472" y="3733800"/>
            <a:ext cx="1028728" cy="22311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333472" y="4495800"/>
            <a:ext cx="2247928" cy="14691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8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TPC &amp; Field Cage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0"/>
            <a:ext cx="6410473" cy="4091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8656" y="2757437"/>
            <a:ext cx="10070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End Wall</a:t>
            </a:r>
          </a:p>
          <a:p>
            <a:r>
              <a:rPr lang="en-US" dirty="0" smtClean="0"/>
              <a:t>Hanger </a:t>
            </a:r>
          </a:p>
          <a:p>
            <a:r>
              <a:rPr lang="en-US" dirty="0" smtClean="0"/>
              <a:t>I Beams</a:t>
            </a:r>
            <a:endParaRPr lang="en-US" dirty="0"/>
          </a:p>
        </p:txBody>
      </p:sp>
      <p:cxnSp>
        <p:nvCxnSpPr>
          <p:cNvPr id="7" name="Straight Arrow Connector 6"/>
          <p:cNvCxnSpPr>
            <a:stCxn id="6" idx="3"/>
          </p:cNvCxnSpPr>
          <p:nvPr/>
        </p:nvCxnSpPr>
        <p:spPr>
          <a:xfrm>
            <a:off x="1145663" y="3219102"/>
            <a:ext cx="530737" cy="574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3"/>
          </p:cNvCxnSpPr>
          <p:nvPr/>
        </p:nvCxnSpPr>
        <p:spPr>
          <a:xfrm>
            <a:off x="1145663" y="3219102"/>
            <a:ext cx="2054737" cy="11242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5173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Beam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77" y="1447800"/>
            <a:ext cx="899592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9232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C-Channel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371600"/>
            <a:ext cx="8983658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26119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127</TotalTime>
  <Words>51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Field Cage Design</vt:lpstr>
      <vt:lpstr>Field Cage Design CPA Side</vt:lpstr>
      <vt:lpstr>Field Cage Design APA Side</vt:lpstr>
      <vt:lpstr>Ground Plane Integration</vt:lpstr>
      <vt:lpstr>TPC &amp; Field Cage</vt:lpstr>
      <vt:lpstr>I Beam Analysis</vt:lpstr>
      <vt:lpstr>C-Channel Analysis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Field Cage Design</dc:title>
  <dc:creator>Sharma, Rahul</dc:creator>
  <cp:lastModifiedBy>Sharma, Rahul</cp:lastModifiedBy>
  <cp:revision>8</cp:revision>
  <dcterms:created xsi:type="dcterms:W3CDTF">2015-11-09T04:01:12Z</dcterms:created>
  <dcterms:modified xsi:type="dcterms:W3CDTF">2015-11-09T06:08:43Z</dcterms:modified>
</cp:coreProperties>
</file>