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sldIdLst>
    <p:sldId id="263" r:id="rId2"/>
    <p:sldId id="264" r:id="rId3"/>
    <p:sldId id="265" r:id="rId4"/>
    <p:sldId id="266" r:id="rId5"/>
    <p:sldId id="267" r:id="rId6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8"/>
    <a:srgbClr val="85C714"/>
    <a:srgbClr val="0CC6DE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02" autoAdjust="0"/>
    <p:restoredTop sz="94660"/>
  </p:normalViewPr>
  <p:slideViewPr>
    <p:cSldViewPr snapToObjects="1">
      <p:cViewPr varScale="1">
        <p:scale>
          <a:sx n="52" d="100"/>
          <a:sy n="52" d="100"/>
        </p:scale>
        <p:origin x="-1944" y="-120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11/4/15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F553D7CB-E550-4A9F-8B8E-135A3E59B366}" type="datetime1">
              <a:rPr lang="de-DE" smtClean="0"/>
              <a:t>11/4/15</a:t>
            </a:fld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E8812B51-E92B-42D9-A748-AD4D36331177}" type="datetime1">
              <a:rPr lang="de-DE" smtClean="0"/>
              <a:t>11/4/15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99E61AE0-0E3A-43E7-8E36-7592B8AB52FC}" type="datetime1">
              <a:rPr lang="de-DE" smtClean="0"/>
              <a:t>11/4/15</a:t>
            </a:fld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73523D31-31AA-42CB-AF54-88A885B6827F}" type="datetime1">
              <a:rPr lang="de-DE" smtClean="0"/>
              <a:t>11/4/15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5ED514D8-BF1B-4031-BDF5-BB25B0BCCBFA}" type="datetime1">
              <a:rPr lang="de-DE" smtClean="0"/>
              <a:t>11/4/15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r>
              <a:rPr lang="de-DE" smtClean="0"/>
              <a:t>10th IPPOG meeting, CERN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029712"/>
            <a:ext cx="4906888" cy="5326638"/>
          </a:xfrm>
        </p:spPr>
        <p:txBody>
          <a:bodyPr/>
          <a:lstStyle/>
          <a:p>
            <a:r>
              <a:rPr lang="de-DE" sz="2400" u="sng" dirty="0" err="1" smtClean="0"/>
              <a:t>Idea</a:t>
            </a:r>
            <a:r>
              <a:rPr lang="de-DE" sz="2400" dirty="0" smtClean="0"/>
              <a:t>: 24 </a:t>
            </a:r>
            <a:r>
              <a:rPr lang="de-DE" sz="2400" dirty="0" err="1" smtClean="0"/>
              <a:t>hours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students</a:t>
            </a:r>
            <a:r>
              <a:rPr lang="de-DE" sz="2400" dirty="0" smtClean="0"/>
              <a:t> </a:t>
            </a:r>
            <a:r>
              <a:rPr lang="de-DE" sz="2400" dirty="0" err="1" smtClean="0"/>
              <a:t>reporting</a:t>
            </a:r>
            <a:r>
              <a:rPr lang="de-DE" sz="2400" dirty="0" smtClean="0"/>
              <a:t> in </a:t>
            </a:r>
            <a:r>
              <a:rPr lang="de-DE" sz="2400" dirty="0" err="1" smtClean="0"/>
              <a:t>results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masterclass-like</a:t>
            </a:r>
            <a:r>
              <a:rPr lang="de-DE" sz="2400" dirty="0" smtClean="0"/>
              <a:t> </a:t>
            </a:r>
            <a:r>
              <a:rPr lang="de-DE" sz="2400" dirty="0" err="1" smtClean="0"/>
              <a:t>particle</a:t>
            </a:r>
            <a:r>
              <a:rPr lang="de-DE" sz="2400" dirty="0" smtClean="0"/>
              <a:t> </a:t>
            </a:r>
            <a:r>
              <a:rPr lang="de-DE" sz="2400" dirty="0" err="1" smtClean="0"/>
              <a:t>measurements</a:t>
            </a:r>
            <a:endParaRPr lang="de-DE" sz="2400" dirty="0" smtClean="0"/>
          </a:p>
          <a:p>
            <a:r>
              <a:rPr lang="de-DE" sz="2400" u="sng" dirty="0" smtClean="0"/>
              <a:t>Moderator </a:t>
            </a:r>
            <a:r>
              <a:rPr lang="de-DE" sz="2400" u="sng" dirty="0" err="1" smtClean="0"/>
              <a:t>Shifts</a:t>
            </a:r>
            <a:r>
              <a:rPr lang="de-DE" sz="2400" dirty="0" smtClean="0"/>
              <a:t>: CERN, </a:t>
            </a:r>
            <a:r>
              <a:rPr lang="de-DE" sz="2400" dirty="0" err="1" smtClean="0"/>
              <a:t>Fermilab</a:t>
            </a:r>
            <a:r>
              <a:rPr lang="de-DE" sz="2400" dirty="0" smtClean="0"/>
              <a:t>, </a:t>
            </a:r>
            <a:r>
              <a:rPr lang="de-DE" sz="2400" dirty="0" err="1" smtClean="0"/>
              <a:t>and</a:t>
            </a:r>
            <a:r>
              <a:rPr lang="de-DE" sz="2400" dirty="0" smtClean="0"/>
              <a:t>...</a:t>
            </a:r>
          </a:p>
          <a:p>
            <a:r>
              <a:rPr lang="de-DE" sz="2400" u="sng" dirty="0" err="1" smtClean="0"/>
              <a:t>Measurements</a:t>
            </a:r>
            <a:r>
              <a:rPr lang="de-DE" sz="2400" dirty="0" smtClean="0"/>
              <a:t>: </a:t>
            </a:r>
            <a:r>
              <a:rPr lang="de-DE" sz="2400" dirty="0" err="1" smtClean="0"/>
              <a:t>one</a:t>
            </a:r>
            <a:r>
              <a:rPr lang="de-DE" sz="2400" dirty="0" smtClean="0"/>
              <a:t> </a:t>
            </a:r>
            <a:r>
              <a:rPr lang="de-DE" sz="2400" dirty="0" err="1" smtClean="0"/>
              <a:t>or</a:t>
            </a:r>
            <a:r>
              <a:rPr lang="de-DE" sz="2400" dirty="0" smtClean="0"/>
              <a:t> </a:t>
            </a:r>
            <a:r>
              <a:rPr lang="de-DE" sz="2400" dirty="0" err="1" smtClean="0"/>
              <a:t>more</a:t>
            </a:r>
            <a:r>
              <a:rPr lang="de-DE" sz="2400" dirty="0" smtClean="0"/>
              <a:t> </a:t>
            </a:r>
            <a:r>
              <a:rPr lang="de-DE" sz="2400" dirty="0" err="1" smtClean="0"/>
              <a:t>particles</a:t>
            </a:r>
            <a:r>
              <a:rPr lang="de-DE" sz="2400" dirty="0" smtClean="0"/>
              <a:t>; not </a:t>
            </a:r>
            <a:r>
              <a:rPr lang="de-DE" sz="2400" dirty="0" err="1" smtClean="0"/>
              <a:t>necessarily</a:t>
            </a:r>
            <a:r>
              <a:rPr lang="de-DE" sz="2400" dirty="0" smtClean="0"/>
              <a:t> in IMC, e.g. CMS J/</a:t>
            </a:r>
            <a:r>
              <a:rPr lang="de-DE" sz="2400" dirty="0" smtClean="0">
                <a:latin typeface="Symbol" charset="2"/>
                <a:cs typeface="Symbol" charset="2"/>
              </a:rPr>
              <a:t>Y</a:t>
            </a:r>
            <a:r>
              <a:rPr lang="de-DE" sz="2400" dirty="0" smtClean="0">
                <a:cs typeface="Symbol" charset="2"/>
              </a:rPr>
              <a:t>, OPAL Z, ...</a:t>
            </a:r>
          </a:p>
          <a:p>
            <a:r>
              <a:rPr lang="de-DE" sz="2400" u="sng" dirty="0" err="1" smtClean="0">
                <a:cs typeface="Symbol" charset="2"/>
              </a:rPr>
              <a:t>Needed</a:t>
            </a:r>
            <a:r>
              <a:rPr lang="de-DE" sz="2400" dirty="0" smtClean="0">
                <a:cs typeface="Symbol" charset="2"/>
              </a:rPr>
              <a:t>: Plan </a:t>
            </a:r>
            <a:r>
              <a:rPr lang="de-DE" sz="2400" dirty="0" err="1" smtClean="0">
                <a:cs typeface="Symbol" charset="2"/>
              </a:rPr>
              <a:t>that</a:t>
            </a:r>
            <a:r>
              <a:rPr lang="de-DE" sz="2400" dirty="0" smtClean="0">
                <a:cs typeface="Symbol" charset="2"/>
              </a:rPr>
              <a:t> </a:t>
            </a:r>
            <a:r>
              <a:rPr lang="de-DE" sz="2400" dirty="0" err="1" smtClean="0">
                <a:cs typeface="Symbol" charset="2"/>
              </a:rPr>
              <a:t>ends</a:t>
            </a:r>
            <a:r>
              <a:rPr lang="de-DE" sz="2400" dirty="0" smtClean="0">
                <a:cs typeface="Symbol" charset="2"/>
              </a:rPr>
              <a:t> in WPD in </a:t>
            </a:r>
            <a:r>
              <a:rPr lang="de-DE" sz="2400" dirty="0" err="1" smtClean="0">
                <a:cs typeface="Symbol" charset="2"/>
              </a:rPr>
              <a:t>Oct</a:t>
            </a:r>
            <a:r>
              <a:rPr lang="de-DE" sz="2400" dirty="0" smtClean="0">
                <a:cs typeface="Symbol" charset="2"/>
              </a:rPr>
              <a:t> </a:t>
            </a:r>
            <a:r>
              <a:rPr lang="de-DE" sz="2400" dirty="0" err="1" smtClean="0">
                <a:cs typeface="Symbol" charset="2"/>
              </a:rPr>
              <a:t>or</a:t>
            </a:r>
            <a:r>
              <a:rPr lang="de-DE" sz="2400" dirty="0" smtClean="0">
                <a:cs typeface="Symbol" charset="2"/>
              </a:rPr>
              <a:t> Nov 2016; </a:t>
            </a:r>
            <a:r>
              <a:rPr lang="de-DE" sz="2400" dirty="0" err="1" smtClean="0">
                <a:cs typeface="Symbol" charset="2"/>
              </a:rPr>
              <a:t>people</a:t>
            </a:r>
            <a:endParaRPr lang="de-DE" sz="2400" dirty="0" smtClean="0">
              <a:cs typeface="Symbol" charset="2"/>
            </a:endParaRPr>
          </a:p>
          <a:p>
            <a:r>
              <a:rPr lang="de-DE" sz="2400" u="sng" dirty="0" smtClean="0">
                <a:cs typeface="Symbol" charset="2"/>
              </a:rPr>
              <a:t>Next</a:t>
            </a:r>
            <a:r>
              <a:rPr lang="de-DE" sz="2400" dirty="0" smtClean="0">
                <a:cs typeface="Symbol" charset="2"/>
              </a:rPr>
              <a:t>: </a:t>
            </a:r>
            <a:r>
              <a:rPr lang="de-DE" sz="2400" dirty="0" err="1" smtClean="0">
                <a:cs typeface="Symbol" charset="2"/>
              </a:rPr>
              <a:t>more</a:t>
            </a:r>
            <a:r>
              <a:rPr lang="de-DE" sz="2400" dirty="0" smtClean="0">
                <a:cs typeface="Symbol" charset="2"/>
              </a:rPr>
              <a:t> </a:t>
            </a:r>
            <a:r>
              <a:rPr lang="de-DE" sz="2400" dirty="0" err="1" smtClean="0">
                <a:cs typeface="Symbol" charset="2"/>
              </a:rPr>
              <a:t>discussion</a:t>
            </a:r>
            <a:r>
              <a:rPr lang="de-DE" sz="2400" dirty="0" smtClean="0">
                <a:cs typeface="Symbol" charset="2"/>
              </a:rPr>
              <a:t>, </a:t>
            </a:r>
            <a:r>
              <a:rPr lang="de-DE" sz="2400" dirty="0" err="1" smtClean="0">
                <a:cs typeface="Symbol" charset="2"/>
              </a:rPr>
              <a:t>work</a:t>
            </a:r>
            <a:r>
              <a:rPr lang="de-DE" sz="2400" dirty="0" smtClean="0">
                <a:cs typeface="Symbol" charset="2"/>
              </a:rPr>
              <a:t> in MC2NC </a:t>
            </a:r>
            <a:r>
              <a:rPr lang="de-DE" sz="2400" dirty="0" smtClean="0"/>
              <a:t>  </a:t>
            </a:r>
            <a:endParaRPr lang="de-DE" sz="24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World </a:t>
            </a:r>
            <a:r>
              <a:rPr lang="de-DE" dirty="0" err="1" smtClean="0"/>
              <a:t>Particle</a:t>
            </a:r>
            <a:r>
              <a:rPr lang="de-DE" dirty="0" smtClean="0"/>
              <a:t> Day (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another</a:t>
            </a:r>
            <a:r>
              <a:rPr lang="de-DE" dirty="0" smtClean="0"/>
              <a:t> </a:t>
            </a:r>
            <a:r>
              <a:rPr lang="de-DE" dirty="0" err="1" smtClean="0"/>
              <a:t>name</a:t>
            </a:r>
            <a:r>
              <a:rPr lang="de-DE" dirty="0" smtClean="0"/>
              <a:t>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553D7CB-E550-4A9F-8B8E-135A3E59B366}" type="datetime1">
              <a:rPr lang="de-DE" smtClean="0"/>
              <a:t>11/4/15</a:t>
            </a:fld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10th IPPOG meeting, CERN</a:t>
            </a:r>
            <a:endParaRPr lang="de-D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6056" y="1340768"/>
            <a:ext cx="3810000" cy="254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24128" y="3950468"/>
            <a:ext cx="3161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3478"/>
                </a:solidFill>
              </a:rPr>
              <a:t>Why?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3478"/>
                </a:solidFill>
              </a:rPr>
              <a:t>Reach southern hemisphere more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3478"/>
                </a:solidFill>
              </a:rPr>
              <a:t>Create excitement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3478"/>
                </a:solidFill>
              </a:rPr>
              <a:t>Prep for IMC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3478"/>
                </a:solidFill>
              </a:rPr>
              <a:t>…</a:t>
            </a:r>
            <a:endParaRPr lang="en-US" sz="2400" dirty="0">
              <a:solidFill>
                <a:srgbClr val="00347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05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16393"/>
            <a:ext cx="8229600" cy="4579936"/>
          </a:xfrm>
        </p:spPr>
        <p:txBody>
          <a:bodyPr/>
          <a:lstStyle/>
          <a:p>
            <a:r>
              <a:rPr lang="en-US" sz="2400" dirty="0" smtClean="0"/>
              <a:t>Can and should we do this in 2016?</a:t>
            </a:r>
          </a:p>
          <a:p>
            <a:r>
              <a:rPr lang="en-US" sz="2400" dirty="0" smtClean="0"/>
              <a:t>Who can help?</a:t>
            </a:r>
          </a:p>
          <a:p>
            <a:r>
              <a:rPr lang="en-US" sz="2400" dirty="0" smtClean="0"/>
              <a:t>What should we consider for </a:t>
            </a:r>
          </a:p>
          <a:p>
            <a:pPr lvl="1"/>
            <a:r>
              <a:rPr lang="en-US" sz="2400" dirty="0" smtClean="0"/>
              <a:t>Measurements?</a:t>
            </a:r>
          </a:p>
          <a:p>
            <a:pPr lvl="1"/>
            <a:r>
              <a:rPr lang="en-US" sz="2400" dirty="0" smtClean="0"/>
              <a:t>Moderators?</a:t>
            </a:r>
          </a:p>
          <a:p>
            <a:r>
              <a:rPr lang="en-US" sz="2400" dirty="0" smtClean="0"/>
              <a:t>Target WPD participants?</a:t>
            </a:r>
          </a:p>
          <a:p>
            <a:r>
              <a:rPr lang="en-US" sz="2400" dirty="0" smtClean="0"/>
              <a:t>How big/small should we start?</a:t>
            </a:r>
          </a:p>
          <a:p>
            <a:r>
              <a:rPr lang="en-US" sz="2400" dirty="0" smtClean="0"/>
              <a:t>How do we get groups on board?</a:t>
            </a:r>
          </a:p>
          <a:p>
            <a:r>
              <a:rPr lang="en-US" sz="2400" dirty="0" smtClean="0"/>
              <a:t>Technology issues!</a:t>
            </a:r>
          </a:p>
          <a:p>
            <a:r>
              <a:rPr lang="en-US" dirty="0" smtClean="0"/>
              <a:t>…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World Particle Day discussion points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553D7CB-E550-4A9F-8B8E-135A3E59B366}" type="datetime1">
              <a:rPr lang="de-DE" smtClean="0"/>
              <a:t>11/4/15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10th IPPOG meeting, CERN</a:t>
            </a:r>
            <a:endParaRPr lang="de-D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58915" y="1677678"/>
            <a:ext cx="3611459" cy="2327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00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87465"/>
            <a:ext cx="5050904" cy="4579936"/>
          </a:xfrm>
        </p:spPr>
        <p:txBody>
          <a:bodyPr/>
          <a:lstStyle/>
          <a:p>
            <a:r>
              <a:rPr lang="en-US" sz="2400" dirty="0" smtClean="0"/>
              <a:t>Mostly in Japan</a:t>
            </a:r>
          </a:p>
          <a:p>
            <a:r>
              <a:rPr lang="en-US" sz="2400" dirty="0" smtClean="0"/>
              <a:t>Monte </a:t>
            </a:r>
            <a:r>
              <a:rPr lang="en-US" sz="2400" dirty="0" err="1" smtClean="0"/>
              <a:t>carlo</a:t>
            </a:r>
            <a:r>
              <a:rPr lang="en-US" sz="2400" dirty="0" smtClean="0"/>
              <a:t> (well, yeah…)</a:t>
            </a:r>
          </a:p>
          <a:p>
            <a:r>
              <a:rPr lang="en-US" sz="2400" dirty="0" err="1" smtClean="0"/>
              <a:t>e+e</a:t>
            </a:r>
            <a:r>
              <a:rPr lang="en-US" sz="2400" dirty="0" smtClean="0"/>
              <a:t>- </a:t>
            </a:r>
            <a:r>
              <a:rPr lang="en-US" sz="2400" dirty="0" smtClean="0">
                <a:sym typeface="Wingdings"/>
              </a:rPr>
              <a:t> Z  </a:t>
            </a:r>
            <a:r>
              <a:rPr lang="en-US" sz="2400" dirty="0" err="1" smtClean="0">
                <a:sym typeface="Wingdings"/>
              </a:rPr>
              <a:t>Zh</a:t>
            </a:r>
            <a:r>
              <a:rPr lang="en-US" sz="2400" dirty="0" smtClean="0">
                <a:sym typeface="Wingdings"/>
              </a:rPr>
              <a:t> (</a:t>
            </a:r>
            <a:r>
              <a:rPr lang="en-US" sz="2400" i="1" dirty="0" err="1" smtClean="0">
                <a:sym typeface="Wingdings"/>
              </a:rPr>
              <a:t>higgs-strahlung</a:t>
            </a:r>
            <a:r>
              <a:rPr lang="en-US" sz="2400" dirty="0" smtClean="0">
                <a:sym typeface="Wingdings"/>
              </a:rPr>
              <a:t>)</a:t>
            </a:r>
            <a:endParaRPr lang="en-US" sz="2400" dirty="0">
              <a:sym typeface="Wingdings"/>
            </a:endParaRPr>
          </a:p>
          <a:p>
            <a:pPr lvl="1"/>
            <a:r>
              <a:rPr lang="en-US" sz="2400" dirty="0" smtClean="0">
                <a:sym typeface="Wingdings"/>
              </a:rPr>
              <a:t>Subtract Z</a:t>
            </a:r>
          </a:p>
          <a:p>
            <a:pPr lvl="1"/>
            <a:r>
              <a:rPr lang="en-US" sz="2400" dirty="0" smtClean="0">
                <a:sym typeface="Wingdings"/>
              </a:rPr>
              <a:t>Characterize Higgs decays</a:t>
            </a:r>
          </a:p>
          <a:p>
            <a:r>
              <a:rPr lang="en-US" sz="2400" dirty="0" smtClean="0">
                <a:sym typeface="Wingdings"/>
              </a:rPr>
              <a:t>Micro version: </a:t>
            </a:r>
            <a:r>
              <a:rPr lang="en-US" sz="2400" dirty="0" err="1" smtClean="0">
                <a:sym typeface="Wingdings"/>
              </a:rPr>
              <a:t>Z</a:t>
            </a:r>
            <a:r>
              <a:rPr lang="en-US" sz="2400" dirty="0" err="1" smtClean="0">
                <a:latin typeface="Symbol" charset="2"/>
                <a:cs typeface="Symbol" charset="2"/>
                <a:sym typeface="Wingdings"/>
              </a:rPr>
              <a:t>nn</a:t>
            </a:r>
            <a:r>
              <a:rPr lang="en-US" sz="2400" dirty="0" smtClean="0">
                <a:sym typeface="Wingdings"/>
              </a:rPr>
              <a:t> (easier)</a:t>
            </a:r>
          </a:p>
          <a:p>
            <a:r>
              <a:rPr lang="en-US" sz="2400" dirty="0" smtClean="0">
                <a:sym typeface="Wingdings"/>
              </a:rPr>
              <a:t>Teacher workshop Tokyo</a:t>
            </a:r>
          </a:p>
          <a:p>
            <a:r>
              <a:rPr lang="en-US" sz="2400" dirty="0" smtClean="0">
                <a:sym typeface="Wingdings"/>
              </a:rPr>
              <a:t>Students Tokyo, Shizuoka, Sendai</a:t>
            </a:r>
          </a:p>
          <a:p>
            <a:r>
              <a:rPr lang="en-US" sz="2400" dirty="0" smtClean="0">
                <a:sym typeface="Wingdings"/>
              </a:rPr>
              <a:t>Preview of what ILC physicists will do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Mini-</a:t>
            </a:r>
            <a:r>
              <a:rPr lang="en-US" dirty="0" err="1"/>
              <a:t>M</a:t>
            </a:r>
            <a:r>
              <a:rPr lang="en-US" dirty="0" err="1" smtClean="0"/>
              <a:t>asterclasses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553D7CB-E550-4A9F-8B8E-135A3E59B366}" type="datetime1">
              <a:rPr lang="de-DE" smtClean="0"/>
              <a:t>11/4/15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10th IPPOG meeting, CERN</a:t>
            </a:r>
            <a:endParaRPr lang="de-DE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287465"/>
            <a:ext cx="3376962" cy="1853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768" y="3645024"/>
            <a:ext cx="2432298" cy="189629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393852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ILC Mini-</a:t>
            </a:r>
            <a:r>
              <a:rPr lang="en-US" dirty="0" err="1" smtClean="0"/>
              <a:t>Masterclass</a:t>
            </a:r>
            <a:r>
              <a:rPr lang="en-US" dirty="0" smtClean="0"/>
              <a:t>: try a bite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553D7CB-E550-4A9F-8B8E-135A3E59B366}" type="datetime1">
              <a:rPr lang="de-DE" smtClean="0"/>
              <a:t>11/4/15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10th IPPOG meeting, CERN</a:t>
            </a:r>
            <a:endParaRPr lang="de-DE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069" y="1004492"/>
            <a:ext cx="8928100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2064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87465"/>
            <a:ext cx="7643192" cy="4579936"/>
          </a:xfrm>
        </p:spPr>
        <p:txBody>
          <a:bodyPr/>
          <a:lstStyle/>
          <a:p>
            <a:r>
              <a:rPr lang="en-US" sz="2400" dirty="0" smtClean="0"/>
              <a:t>International high-standards diploma program</a:t>
            </a:r>
          </a:p>
          <a:p>
            <a:r>
              <a:rPr lang="en-US" sz="2400" dirty="0" smtClean="0"/>
              <a:t>Started for international schools but has spread</a:t>
            </a:r>
          </a:p>
          <a:p>
            <a:r>
              <a:rPr lang="en-US" sz="2400" dirty="0" smtClean="0"/>
              <a:t>IB Physics now has particle physics in CORE</a:t>
            </a:r>
          </a:p>
          <a:p>
            <a:r>
              <a:rPr lang="en-US" sz="2400" dirty="0" err="1" smtClean="0"/>
              <a:t>QuarkNet</a:t>
            </a:r>
            <a:r>
              <a:rPr lang="en-US" sz="2400" dirty="0" smtClean="0"/>
              <a:t> has IB Physics teachers – formed a group</a:t>
            </a:r>
          </a:p>
          <a:p>
            <a:r>
              <a:rPr lang="en-US" sz="2400" dirty="0" smtClean="0"/>
              <a:t>Visited Graeme Anderson at IBO, The Hague:</a:t>
            </a:r>
          </a:p>
          <a:p>
            <a:pPr lvl="1"/>
            <a:r>
              <a:rPr lang="en-US" sz="2400" dirty="0" smtClean="0"/>
              <a:t>Open to informal collaboration</a:t>
            </a:r>
          </a:p>
          <a:p>
            <a:pPr lvl="1"/>
            <a:r>
              <a:rPr lang="en-US" sz="2400" dirty="0" smtClean="0"/>
              <a:t>Teacher feedback: questions, seek more support</a:t>
            </a:r>
          </a:p>
          <a:p>
            <a:pPr lvl="1"/>
            <a:r>
              <a:rPr lang="en-US" sz="2400" dirty="0" smtClean="0"/>
              <a:t>Interest in </a:t>
            </a:r>
            <a:r>
              <a:rPr lang="en-US" sz="2400" dirty="0" err="1" smtClean="0"/>
              <a:t>Masterclasses</a:t>
            </a:r>
            <a:r>
              <a:rPr lang="en-US" sz="2400" dirty="0" smtClean="0"/>
              <a:t> </a:t>
            </a:r>
            <a:r>
              <a:rPr lang="en-US" sz="2400" dirty="0" smtClean="0">
                <a:sym typeface="Wingdings"/>
              </a:rPr>
              <a:t> investigations with data</a:t>
            </a:r>
          </a:p>
          <a:p>
            <a:r>
              <a:rPr lang="en-US" sz="2400" dirty="0" smtClean="0">
                <a:sym typeface="Wingdings"/>
              </a:rPr>
              <a:t>Ask me about IB exams, Group 4 Project, Internal Assessment…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Baccalaureate (IB)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553D7CB-E550-4A9F-8B8E-135A3E59B366}" type="datetime1">
              <a:rPr lang="de-DE" smtClean="0"/>
              <a:t>11/4/15</a:t>
            </a:fld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10th IPPOG meeting, CERN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1476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</TotalTime>
  <Words>321</Words>
  <Application>Microsoft Macintosh PowerPoint</Application>
  <PresentationFormat>On-screen Show (4:3)</PresentationFormat>
  <Paragraphs>58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Office-Design</vt:lpstr>
      <vt:lpstr>World Particle Day (or another name)</vt:lpstr>
      <vt:lpstr>World Particle Day discussion points</vt:lpstr>
      <vt:lpstr>ILC Mini-Masterclasses</vt:lpstr>
      <vt:lpstr>ILC Mini-Masterclass: try a bite</vt:lpstr>
      <vt:lpstr>International Baccalaureate (IB)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Kenneth Cecire</cp:lastModifiedBy>
  <cp:revision>68</cp:revision>
  <dcterms:created xsi:type="dcterms:W3CDTF">2011-11-01T11:56:59Z</dcterms:created>
  <dcterms:modified xsi:type="dcterms:W3CDTF">2015-11-04T22:47:16Z</dcterms:modified>
</cp:coreProperties>
</file>