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21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691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96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54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714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658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0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7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74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13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78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02B59-B78B-459A-B13A-36F99D026293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B1BD7-006F-4BC7-81E7-E5A1763AE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8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r="3363"/>
          <a:stretch/>
        </p:blipFill>
        <p:spPr>
          <a:xfrm>
            <a:off x="1757952" y="1636677"/>
            <a:ext cx="8757648" cy="28297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CERN – GSI meeting 20151207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52600" y="4632597"/>
            <a:ext cx="92164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#20, #60, #</a:t>
            </a:r>
            <a:r>
              <a:rPr lang="en-US" dirty="0">
                <a:solidFill>
                  <a:srgbClr val="FF0000"/>
                </a:solidFill>
              </a:rPr>
              <a:t>90 </a:t>
            </a:r>
            <a:r>
              <a:rPr lang="en-US" dirty="0">
                <a:solidFill>
                  <a:srgbClr val="FF0000"/>
                </a:solidFill>
              </a:rPr>
              <a:t>- Impact: 6 to 9 months delay on platforms and test area, 210 </a:t>
            </a:r>
            <a:r>
              <a:rPr lang="en-US" dirty="0" err="1">
                <a:solidFill>
                  <a:srgbClr val="FF0000"/>
                </a:solidFill>
              </a:rPr>
              <a:t>kCHF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r>
              <a:rPr lang="en-US" sz="1400" dirty="0">
                <a:solidFill>
                  <a:srgbClr val="FF0000"/>
                </a:solidFill>
              </a:rPr>
              <a:t>(61 </a:t>
            </a:r>
            <a:r>
              <a:rPr lang="en-US" sz="1400" dirty="0" err="1">
                <a:solidFill>
                  <a:srgbClr val="FF0000"/>
                </a:solidFill>
              </a:rPr>
              <a:t>kCHF</a:t>
            </a:r>
            <a:r>
              <a:rPr lang="en-US" sz="1400" dirty="0">
                <a:solidFill>
                  <a:srgbClr val="FF0000"/>
                </a:solidFill>
              </a:rPr>
              <a:t> additional integration work+9 </a:t>
            </a:r>
            <a:r>
              <a:rPr lang="en-US" sz="1400" dirty="0" err="1">
                <a:solidFill>
                  <a:srgbClr val="FF0000"/>
                </a:solidFill>
              </a:rPr>
              <a:t>kCHF</a:t>
            </a:r>
            <a:r>
              <a:rPr lang="en-US" sz="1400" dirty="0">
                <a:solidFill>
                  <a:srgbClr val="FF0000"/>
                </a:solidFill>
              </a:rPr>
              <a:t> cryolines+5 </a:t>
            </a:r>
            <a:r>
              <a:rPr lang="en-US" sz="1400" dirty="0" err="1">
                <a:solidFill>
                  <a:srgbClr val="FF0000"/>
                </a:solidFill>
              </a:rPr>
              <a:t>kCHF</a:t>
            </a:r>
            <a:r>
              <a:rPr lang="en-US" sz="1400" dirty="0">
                <a:solidFill>
                  <a:srgbClr val="FF0000"/>
                </a:solidFill>
              </a:rPr>
              <a:t> floor preparation+135 </a:t>
            </a:r>
            <a:r>
              <a:rPr lang="en-US" sz="1400" dirty="0" err="1">
                <a:solidFill>
                  <a:srgbClr val="FF0000"/>
                </a:solidFill>
              </a:rPr>
              <a:t>kCHF</a:t>
            </a:r>
            <a:r>
              <a:rPr lang="en-US" sz="1400" dirty="0">
                <a:solidFill>
                  <a:srgbClr val="FF0000"/>
                </a:solidFill>
              </a:rPr>
              <a:t> control room and add space)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88094" y="4238094"/>
            <a:ext cx="8679656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52601" y="5323127"/>
            <a:ext cx="85478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#50, #70 - Remaining change requests from GSI with insufficient information for analysis</a:t>
            </a:r>
          </a:p>
          <a:p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rgbClr val="00B050"/>
                </a:solidFill>
              </a:rPr>
              <a:t>#30, #40, #80 - CERN internal change requests with no impact on GSI </a:t>
            </a:r>
            <a:r>
              <a:rPr lang="en-US" dirty="0" err="1">
                <a:solidFill>
                  <a:srgbClr val="00B050"/>
                </a:solidFill>
              </a:rPr>
              <a:t>reqts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88094" y="2485044"/>
            <a:ext cx="8679656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788094" y="2758241"/>
            <a:ext cx="8679656" cy="44503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88094" y="3247873"/>
            <a:ext cx="8679656" cy="228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788094" y="3762528"/>
            <a:ext cx="8679656" cy="16785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788094" y="3997558"/>
            <a:ext cx="8679656" cy="21887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788094" y="3500424"/>
            <a:ext cx="8679656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2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Change requests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 requests</dc:title>
  <dc:creator>Luigi Serio</dc:creator>
  <cp:lastModifiedBy>Luigi Serio</cp:lastModifiedBy>
  <cp:revision>1</cp:revision>
  <dcterms:created xsi:type="dcterms:W3CDTF">2015-12-07T09:54:48Z</dcterms:created>
  <dcterms:modified xsi:type="dcterms:W3CDTF">2015-12-07T09:55:05Z</dcterms:modified>
</cp:coreProperties>
</file>