
<file path=[Content_Types].xml><?xml version="1.0" encoding="utf-8"?>
<Types xmlns="http://schemas.openxmlformats.org/package/2006/content-types">
  <Default Extension="png" ContentType="image/png"/>
  <Default Extension="emf" ContentType="image/x-emf"/>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trictFirstAndLastChars="0" saveSubsetFonts="1">
  <p:sldMasterIdLst>
    <p:sldMasterId id="2147483666" r:id="rId1"/>
    <p:sldMasterId id="2147483779" r:id="rId2"/>
    <p:sldMasterId id="2147483791" r:id="rId3"/>
  </p:sldMasterIdLst>
  <p:notesMasterIdLst>
    <p:notesMasterId r:id="rId11"/>
  </p:notesMasterIdLst>
  <p:handoutMasterIdLst>
    <p:handoutMasterId r:id="rId12"/>
  </p:handoutMasterIdLst>
  <p:sldIdLst>
    <p:sldId id="1607" r:id="rId4"/>
    <p:sldId id="1616" r:id="rId5"/>
    <p:sldId id="1613" r:id="rId6"/>
    <p:sldId id="1614" r:id="rId7"/>
    <p:sldId id="1615" r:id="rId8"/>
    <p:sldId id="1617" r:id="rId9"/>
    <p:sldId id="1592" r:id="rId10"/>
  </p:sldIdLst>
  <p:sldSz cx="9144000" cy="6858000" type="screen4x3"/>
  <p:notesSz cx="6811963" cy="9942513"/>
  <p:defaultTextStyle>
    <a:defPPr>
      <a:defRPr lang="en-US"/>
    </a:defPPr>
    <a:lvl1pPr algn="l" rtl="0" fontAlgn="base">
      <a:spcBef>
        <a:spcPct val="0"/>
      </a:spcBef>
      <a:spcAft>
        <a:spcPct val="0"/>
      </a:spcAft>
      <a:defRPr sz="2400" kern="1200">
        <a:solidFill>
          <a:schemeClr val="accent2"/>
        </a:solidFill>
        <a:latin typeface="Arial" charset="0"/>
        <a:ea typeface="+mn-ea"/>
        <a:cs typeface="+mn-cs"/>
      </a:defRPr>
    </a:lvl1pPr>
    <a:lvl2pPr marL="457200" algn="l" rtl="0" fontAlgn="base">
      <a:spcBef>
        <a:spcPct val="0"/>
      </a:spcBef>
      <a:spcAft>
        <a:spcPct val="0"/>
      </a:spcAft>
      <a:defRPr sz="2400" kern="1200">
        <a:solidFill>
          <a:schemeClr val="accent2"/>
        </a:solidFill>
        <a:latin typeface="Arial" charset="0"/>
        <a:ea typeface="+mn-ea"/>
        <a:cs typeface="+mn-cs"/>
      </a:defRPr>
    </a:lvl2pPr>
    <a:lvl3pPr marL="914400" algn="l" rtl="0" fontAlgn="base">
      <a:spcBef>
        <a:spcPct val="0"/>
      </a:spcBef>
      <a:spcAft>
        <a:spcPct val="0"/>
      </a:spcAft>
      <a:defRPr sz="2400" kern="1200">
        <a:solidFill>
          <a:schemeClr val="accent2"/>
        </a:solidFill>
        <a:latin typeface="Arial" charset="0"/>
        <a:ea typeface="+mn-ea"/>
        <a:cs typeface="+mn-cs"/>
      </a:defRPr>
    </a:lvl3pPr>
    <a:lvl4pPr marL="1371600" algn="l" rtl="0" fontAlgn="base">
      <a:spcBef>
        <a:spcPct val="0"/>
      </a:spcBef>
      <a:spcAft>
        <a:spcPct val="0"/>
      </a:spcAft>
      <a:defRPr sz="2400" kern="1200">
        <a:solidFill>
          <a:schemeClr val="accent2"/>
        </a:solidFill>
        <a:latin typeface="Arial" charset="0"/>
        <a:ea typeface="+mn-ea"/>
        <a:cs typeface="+mn-cs"/>
      </a:defRPr>
    </a:lvl4pPr>
    <a:lvl5pPr marL="1828800" algn="l" rtl="0" fontAlgn="base">
      <a:spcBef>
        <a:spcPct val="0"/>
      </a:spcBef>
      <a:spcAft>
        <a:spcPct val="0"/>
      </a:spcAft>
      <a:defRPr sz="2400" kern="1200">
        <a:solidFill>
          <a:schemeClr val="accent2"/>
        </a:solidFill>
        <a:latin typeface="Arial" charset="0"/>
        <a:ea typeface="+mn-ea"/>
        <a:cs typeface="+mn-cs"/>
      </a:defRPr>
    </a:lvl5pPr>
    <a:lvl6pPr marL="2286000" algn="l" defTabSz="914400" rtl="0" eaLnBrk="1" latinLnBrk="0" hangingPunct="1">
      <a:defRPr sz="2400" kern="1200">
        <a:solidFill>
          <a:schemeClr val="accent2"/>
        </a:solidFill>
        <a:latin typeface="Arial" charset="0"/>
        <a:ea typeface="+mn-ea"/>
        <a:cs typeface="+mn-cs"/>
      </a:defRPr>
    </a:lvl6pPr>
    <a:lvl7pPr marL="2743200" algn="l" defTabSz="914400" rtl="0" eaLnBrk="1" latinLnBrk="0" hangingPunct="1">
      <a:defRPr sz="2400" kern="1200">
        <a:solidFill>
          <a:schemeClr val="accent2"/>
        </a:solidFill>
        <a:latin typeface="Arial" charset="0"/>
        <a:ea typeface="+mn-ea"/>
        <a:cs typeface="+mn-cs"/>
      </a:defRPr>
    </a:lvl7pPr>
    <a:lvl8pPr marL="3200400" algn="l" defTabSz="914400" rtl="0" eaLnBrk="1" latinLnBrk="0" hangingPunct="1">
      <a:defRPr sz="2400" kern="1200">
        <a:solidFill>
          <a:schemeClr val="accent2"/>
        </a:solidFill>
        <a:latin typeface="Arial" charset="0"/>
        <a:ea typeface="+mn-ea"/>
        <a:cs typeface="+mn-cs"/>
      </a:defRPr>
    </a:lvl8pPr>
    <a:lvl9pPr marL="3657600" algn="l" defTabSz="914400" rtl="0" eaLnBrk="1" latinLnBrk="0" hangingPunct="1">
      <a:defRPr sz="2400" kern="1200">
        <a:solidFill>
          <a:schemeClr val="accent2"/>
        </a:solidFill>
        <a:latin typeface="Arial" charset="0"/>
        <a:ea typeface="+mn-ea"/>
        <a:cs typeface="+mn-cs"/>
      </a:defRPr>
    </a:lvl9pPr>
  </p:defaultTextStyle>
  <p:extLst>
    <p:ext uri="{EFAFB233-063F-42B5-8137-9DF3F51BA10A}">
      <p15:sldGuideLst xmlns:p15="http://schemas.microsoft.com/office/powerpoint/2012/main">
        <p15:guide id="1" orient="horz" pos="1933">
          <p15:clr>
            <a:srgbClr val="A4A3A4"/>
          </p15:clr>
        </p15:guide>
        <p15:guide id="2" pos="4604">
          <p15:clr>
            <a:srgbClr val="A4A3A4"/>
          </p15:clr>
        </p15:guide>
      </p15:sldGuideLst>
    </p:ext>
    <p:ext uri="{2D200454-40CA-4A62-9FC3-DE9A4176ACB9}">
      <p15:notesGuideLst xmlns:p15="http://schemas.microsoft.com/office/powerpoint/2012/main">
        <p15:guide id="1" orient="horz" pos="3128">
          <p15:clr>
            <a:srgbClr val="A4A3A4"/>
          </p15:clr>
        </p15:guide>
        <p15:guide id="2" pos="2147">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uthor" initials="A" lastIdx="0" clrIdx="1"/>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0000FF"/>
    <a:srgbClr val="FFFF00"/>
    <a:srgbClr val="FFFF99"/>
    <a:srgbClr val="000000"/>
    <a:srgbClr val="FFCC00"/>
    <a:srgbClr val="FF3300"/>
    <a:srgbClr val="663300"/>
    <a:srgbClr val="E7BD25"/>
    <a:srgbClr val="FF9900"/>
    <a:srgbClr val="00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637" autoAdjust="0"/>
    <p:restoredTop sz="95405" autoAdjust="0"/>
  </p:normalViewPr>
  <p:slideViewPr>
    <p:cSldViewPr snapToObjects="1">
      <p:cViewPr varScale="1">
        <p:scale>
          <a:sx n="66" d="100"/>
          <a:sy n="66" d="100"/>
        </p:scale>
        <p:origin x="1018" y="53"/>
      </p:cViewPr>
      <p:guideLst>
        <p:guide orient="horz" pos="1933"/>
        <p:guide pos="4604"/>
      </p:guideLst>
    </p:cSldViewPr>
  </p:slideViewPr>
  <p:outlineViewPr>
    <p:cViewPr>
      <p:scale>
        <a:sx n="25" d="100"/>
        <a:sy n="25" d="100"/>
      </p:scale>
      <p:origin x="0" y="-648"/>
    </p:cViewPr>
  </p:outlineViewPr>
  <p:notesTextViewPr>
    <p:cViewPr>
      <p:scale>
        <a:sx n="100" d="100"/>
        <a:sy n="100" d="100"/>
      </p:scale>
      <p:origin x="0" y="0"/>
    </p:cViewPr>
  </p:notesTextViewPr>
  <p:sorterViewPr>
    <p:cViewPr varScale="1">
      <p:scale>
        <a:sx n="1" d="1"/>
        <a:sy n="1" d="1"/>
      </p:scale>
      <p:origin x="0" y="0"/>
    </p:cViewPr>
  </p:sorterViewPr>
  <p:notesViewPr>
    <p:cSldViewPr snapToObjects="1">
      <p:cViewPr varScale="1">
        <p:scale>
          <a:sx n="57" d="100"/>
          <a:sy n="57" d="100"/>
        </p:scale>
        <p:origin x="-3216" y="-106"/>
      </p:cViewPr>
      <p:guideLst>
        <p:guide orient="horz" pos="3128"/>
        <p:guide pos="2147"/>
      </p:guideLst>
    </p:cSldViewPr>
  </p:notesViewPr>
  <p:gridSpacing cx="72010" cy="7201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commentAuthors" Target="commentAuthors.xml"/><Relationship Id="rId3" Type="http://schemas.openxmlformats.org/officeDocument/2006/relationships/slideMaster" Target="slideMasters/slideMaster3.xml"/><Relationship Id="rId7" Type="http://schemas.openxmlformats.org/officeDocument/2006/relationships/slide" Target="slides/slide4.xml"/><Relationship Id="rId12" Type="http://schemas.openxmlformats.org/officeDocument/2006/relationships/handoutMaster" Target="handoutMasters/handoutMaster1.xml"/><Relationship Id="rId17"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notesMaster" Target="notesMasters/notesMaster1.xml"/><Relationship Id="rId5" Type="http://schemas.openxmlformats.org/officeDocument/2006/relationships/slide" Target="slides/slide2.xml"/><Relationship Id="rId15" Type="http://schemas.openxmlformats.org/officeDocument/2006/relationships/viewProps" Target="viewProps.xml"/><Relationship Id="rId10" Type="http://schemas.openxmlformats.org/officeDocument/2006/relationships/slide" Target="slides/slide7.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314" name="Rectangle 2"/>
          <p:cNvSpPr>
            <a:spLocks noGrp="1" noChangeArrowheads="1"/>
          </p:cNvSpPr>
          <p:nvPr>
            <p:ph type="hdr" sz="quarter"/>
          </p:nvPr>
        </p:nvSpPr>
        <p:spPr bwMode="auto">
          <a:xfrm>
            <a:off x="1" y="1"/>
            <a:ext cx="2989183" cy="492833"/>
          </a:xfrm>
          <a:prstGeom prst="rect">
            <a:avLst/>
          </a:prstGeom>
          <a:noFill/>
          <a:ln>
            <a:noFill/>
          </a:ln>
          <a:effectLst/>
          <a:extLst/>
        </p:spPr>
        <p:txBody>
          <a:bodyPr vert="horz" wrap="square" lIns="91053" tIns="45529" rIns="91053" bIns="45529" numCol="1" anchor="t" anchorCtr="0" compatLnSpc="1">
            <a:prstTxWarp prst="textNoShape">
              <a:avLst/>
            </a:prstTxWarp>
          </a:bodyPr>
          <a:lstStyle>
            <a:lvl1pPr defTabSz="911079" eaLnBrk="0" hangingPunct="0">
              <a:lnSpc>
                <a:spcPct val="100000"/>
              </a:lnSpc>
              <a:spcBef>
                <a:spcPct val="0"/>
              </a:spcBef>
              <a:defRPr sz="1200">
                <a:solidFill>
                  <a:schemeClr val="tx1"/>
                </a:solidFill>
                <a:latin typeface="Times New Roman" pitchFamily="18" charset="0"/>
              </a:defRPr>
            </a:lvl1pPr>
          </a:lstStyle>
          <a:p>
            <a:pPr>
              <a:defRPr/>
            </a:pPr>
            <a:endParaRPr lang="en-US"/>
          </a:p>
        </p:txBody>
      </p:sp>
      <p:sp>
        <p:nvSpPr>
          <p:cNvPr id="13315" name="Rectangle 3"/>
          <p:cNvSpPr>
            <a:spLocks noGrp="1" noChangeArrowheads="1"/>
          </p:cNvSpPr>
          <p:nvPr>
            <p:ph type="dt" sz="quarter" idx="1"/>
          </p:nvPr>
        </p:nvSpPr>
        <p:spPr bwMode="auto">
          <a:xfrm>
            <a:off x="3886414" y="1"/>
            <a:ext cx="2912822" cy="492833"/>
          </a:xfrm>
          <a:prstGeom prst="rect">
            <a:avLst/>
          </a:prstGeom>
          <a:noFill/>
          <a:ln>
            <a:noFill/>
          </a:ln>
          <a:effectLst/>
          <a:extLst/>
        </p:spPr>
        <p:txBody>
          <a:bodyPr vert="horz" wrap="square" lIns="91053" tIns="45529" rIns="91053" bIns="45529" numCol="1" anchor="t" anchorCtr="0" compatLnSpc="1">
            <a:prstTxWarp prst="textNoShape">
              <a:avLst/>
            </a:prstTxWarp>
          </a:bodyPr>
          <a:lstStyle>
            <a:lvl1pPr algn="r" defTabSz="911079" eaLnBrk="0" hangingPunct="0">
              <a:lnSpc>
                <a:spcPct val="100000"/>
              </a:lnSpc>
              <a:spcBef>
                <a:spcPct val="0"/>
              </a:spcBef>
              <a:defRPr sz="1200">
                <a:solidFill>
                  <a:schemeClr val="tx1"/>
                </a:solidFill>
                <a:latin typeface="Times New Roman" pitchFamily="18" charset="0"/>
              </a:defRPr>
            </a:lvl1pPr>
          </a:lstStyle>
          <a:p>
            <a:pPr>
              <a:defRPr/>
            </a:pPr>
            <a:endParaRPr lang="en-US"/>
          </a:p>
        </p:txBody>
      </p:sp>
      <p:sp>
        <p:nvSpPr>
          <p:cNvPr id="13316" name="Rectangle 4"/>
          <p:cNvSpPr>
            <a:spLocks noGrp="1" noChangeArrowheads="1"/>
          </p:cNvSpPr>
          <p:nvPr>
            <p:ph type="ftr" sz="quarter" idx="2"/>
          </p:nvPr>
        </p:nvSpPr>
        <p:spPr bwMode="auto">
          <a:xfrm>
            <a:off x="1" y="9467168"/>
            <a:ext cx="2989183" cy="492833"/>
          </a:xfrm>
          <a:prstGeom prst="rect">
            <a:avLst/>
          </a:prstGeom>
          <a:noFill/>
          <a:ln>
            <a:noFill/>
          </a:ln>
          <a:effectLst/>
          <a:extLst/>
        </p:spPr>
        <p:txBody>
          <a:bodyPr vert="horz" wrap="square" lIns="91053" tIns="45529" rIns="91053" bIns="45529" numCol="1" anchor="b" anchorCtr="0" compatLnSpc="1">
            <a:prstTxWarp prst="textNoShape">
              <a:avLst/>
            </a:prstTxWarp>
          </a:bodyPr>
          <a:lstStyle>
            <a:lvl1pPr defTabSz="911079" eaLnBrk="0" hangingPunct="0">
              <a:lnSpc>
                <a:spcPct val="100000"/>
              </a:lnSpc>
              <a:spcBef>
                <a:spcPct val="0"/>
              </a:spcBef>
              <a:defRPr sz="1200">
                <a:solidFill>
                  <a:schemeClr val="tx1"/>
                </a:solidFill>
                <a:latin typeface="Times New Roman" pitchFamily="18" charset="0"/>
              </a:defRPr>
            </a:lvl1pPr>
          </a:lstStyle>
          <a:p>
            <a:pPr>
              <a:defRPr/>
            </a:pPr>
            <a:endParaRPr lang="en-US"/>
          </a:p>
        </p:txBody>
      </p:sp>
      <p:sp>
        <p:nvSpPr>
          <p:cNvPr id="13317" name="Rectangle 5"/>
          <p:cNvSpPr>
            <a:spLocks noGrp="1" noChangeArrowheads="1"/>
          </p:cNvSpPr>
          <p:nvPr>
            <p:ph type="sldNum" sz="quarter" idx="3"/>
          </p:nvPr>
        </p:nvSpPr>
        <p:spPr bwMode="auto">
          <a:xfrm>
            <a:off x="3886414" y="9467168"/>
            <a:ext cx="2912822" cy="492833"/>
          </a:xfrm>
          <a:prstGeom prst="rect">
            <a:avLst/>
          </a:prstGeom>
          <a:noFill/>
          <a:ln>
            <a:noFill/>
          </a:ln>
          <a:effectLst/>
          <a:extLst/>
        </p:spPr>
        <p:txBody>
          <a:bodyPr vert="horz" wrap="square" lIns="91053" tIns="45529" rIns="91053" bIns="45529" numCol="1" anchor="b" anchorCtr="0" compatLnSpc="1">
            <a:prstTxWarp prst="textNoShape">
              <a:avLst/>
            </a:prstTxWarp>
          </a:bodyPr>
          <a:lstStyle>
            <a:lvl1pPr algn="r" defTabSz="911079" eaLnBrk="0" hangingPunct="0">
              <a:lnSpc>
                <a:spcPct val="100000"/>
              </a:lnSpc>
              <a:spcBef>
                <a:spcPct val="0"/>
              </a:spcBef>
              <a:defRPr sz="1200">
                <a:solidFill>
                  <a:schemeClr val="tx1"/>
                </a:solidFill>
                <a:latin typeface="Times New Roman" pitchFamily="18" charset="0"/>
              </a:defRPr>
            </a:lvl1pPr>
          </a:lstStyle>
          <a:p>
            <a:pPr>
              <a:defRPr/>
            </a:pPr>
            <a:fld id="{E2226807-FD36-4300-A9E5-2ED8BBDFB6D0}" type="slidenum">
              <a:rPr lang="en-US"/>
              <a:pPr>
                <a:defRPr/>
              </a:pPr>
              <a:t>‹#›</a:t>
            </a:fld>
            <a:endParaRPr lang="en-US"/>
          </a:p>
        </p:txBody>
      </p:sp>
    </p:spTree>
    <p:extLst>
      <p:ext uri="{BB962C8B-B14F-4D97-AF65-F5344CB8AC3E}">
        <p14:creationId xmlns:p14="http://schemas.microsoft.com/office/powerpoint/2010/main" val="408236736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170" name="Rectangle 2"/>
          <p:cNvSpPr>
            <a:spLocks noGrp="1" noChangeArrowheads="1"/>
          </p:cNvSpPr>
          <p:nvPr>
            <p:ph type="hdr" sz="quarter"/>
          </p:nvPr>
        </p:nvSpPr>
        <p:spPr bwMode="auto">
          <a:xfrm>
            <a:off x="2" y="1"/>
            <a:ext cx="2949411" cy="499192"/>
          </a:xfrm>
          <a:prstGeom prst="rect">
            <a:avLst/>
          </a:prstGeom>
          <a:noFill/>
          <a:ln>
            <a:noFill/>
          </a:ln>
          <a:effectLst/>
          <a:extLst/>
        </p:spPr>
        <p:txBody>
          <a:bodyPr vert="horz" wrap="square" lIns="92330" tIns="46165" rIns="92330" bIns="46165" numCol="1" anchor="t" anchorCtr="0" compatLnSpc="1">
            <a:prstTxWarp prst="textNoShape">
              <a:avLst/>
            </a:prstTxWarp>
          </a:bodyPr>
          <a:lstStyle>
            <a:lvl1pPr defTabSz="923799" eaLnBrk="0" hangingPunct="0">
              <a:lnSpc>
                <a:spcPct val="100000"/>
              </a:lnSpc>
              <a:spcBef>
                <a:spcPct val="0"/>
              </a:spcBef>
              <a:defRPr sz="1200">
                <a:solidFill>
                  <a:schemeClr val="tx1"/>
                </a:solidFill>
                <a:latin typeface="Times New Roman" pitchFamily="18" charset="0"/>
              </a:defRPr>
            </a:lvl1pPr>
          </a:lstStyle>
          <a:p>
            <a:pPr>
              <a:defRPr/>
            </a:pPr>
            <a:endParaRPr lang="en-US"/>
          </a:p>
        </p:txBody>
      </p:sp>
      <p:sp>
        <p:nvSpPr>
          <p:cNvPr id="7171" name="Rectangle 3"/>
          <p:cNvSpPr>
            <a:spLocks noGrp="1" noChangeArrowheads="1"/>
          </p:cNvSpPr>
          <p:nvPr>
            <p:ph type="dt" idx="1"/>
          </p:nvPr>
        </p:nvSpPr>
        <p:spPr bwMode="auto">
          <a:xfrm>
            <a:off x="3862552" y="1"/>
            <a:ext cx="2949411" cy="499192"/>
          </a:xfrm>
          <a:prstGeom prst="rect">
            <a:avLst/>
          </a:prstGeom>
          <a:noFill/>
          <a:ln>
            <a:noFill/>
          </a:ln>
          <a:effectLst/>
          <a:extLst/>
        </p:spPr>
        <p:txBody>
          <a:bodyPr vert="horz" wrap="square" lIns="92330" tIns="46165" rIns="92330" bIns="46165" numCol="1" anchor="t" anchorCtr="0" compatLnSpc="1">
            <a:prstTxWarp prst="textNoShape">
              <a:avLst/>
            </a:prstTxWarp>
          </a:bodyPr>
          <a:lstStyle>
            <a:lvl1pPr algn="r" defTabSz="923799" eaLnBrk="0" hangingPunct="0">
              <a:lnSpc>
                <a:spcPct val="100000"/>
              </a:lnSpc>
              <a:spcBef>
                <a:spcPct val="0"/>
              </a:spcBef>
              <a:defRPr sz="1200">
                <a:solidFill>
                  <a:schemeClr val="tx1"/>
                </a:solidFill>
                <a:latin typeface="Times New Roman" pitchFamily="18" charset="0"/>
              </a:defRPr>
            </a:lvl1pPr>
          </a:lstStyle>
          <a:p>
            <a:pPr>
              <a:defRPr/>
            </a:pPr>
            <a:endParaRPr lang="en-US"/>
          </a:p>
        </p:txBody>
      </p:sp>
      <p:sp>
        <p:nvSpPr>
          <p:cNvPr id="52228" name="Rectangle 4"/>
          <p:cNvSpPr>
            <a:spLocks noGrp="1" noRot="1" noChangeAspect="1" noChangeArrowheads="1" noTextEdit="1"/>
          </p:cNvSpPr>
          <p:nvPr>
            <p:ph type="sldImg" idx="2"/>
          </p:nvPr>
        </p:nvSpPr>
        <p:spPr bwMode="auto">
          <a:xfrm>
            <a:off x="-119063" y="749300"/>
            <a:ext cx="7051676" cy="5289550"/>
          </a:xfrm>
          <a:prstGeom prst="rect">
            <a:avLst/>
          </a:prstGeom>
          <a:noFill/>
          <a:ln w="9525">
            <a:solidFill>
              <a:srgbClr val="000000"/>
            </a:solidFill>
            <a:miter lim="800000"/>
            <a:headEnd/>
            <a:tailEnd/>
          </a:ln>
        </p:spPr>
      </p:sp>
      <p:sp>
        <p:nvSpPr>
          <p:cNvPr id="7173" name="Rectangle 5"/>
          <p:cNvSpPr>
            <a:spLocks noGrp="1" noChangeArrowheads="1"/>
          </p:cNvSpPr>
          <p:nvPr>
            <p:ph type="body" sz="quarter" idx="3"/>
          </p:nvPr>
        </p:nvSpPr>
        <p:spPr bwMode="auto">
          <a:xfrm>
            <a:off x="443846" y="6281240"/>
            <a:ext cx="5906776" cy="2912485"/>
          </a:xfrm>
          <a:prstGeom prst="rect">
            <a:avLst/>
          </a:prstGeom>
          <a:noFill/>
          <a:ln>
            <a:noFill/>
          </a:ln>
          <a:effectLst/>
          <a:extLst/>
        </p:spPr>
        <p:txBody>
          <a:bodyPr vert="horz" wrap="square" lIns="92330" tIns="46165" rIns="92330" bIns="46165"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7174" name="Rectangle 6"/>
          <p:cNvSpPr>
            <a:spLocks noGrp="1" noChangeArrowheads="1"/>
          </p:cNvSpPr>
          <p:nvPr>
            <p:ph type="ftr" sz="quarter" idx="4"/>
          </p:nvPr>
        </p:nvSpPr>
        <p:spPr bwMode="auto">
          <a:xfrm>
            <a:off x="2" y="9443321"/>
            <a:ext cx="2949411" cy="499192"/>
          </a:xfrm>
          <a:prstGeom prst="rect">
            <a:avLst/>
          </a:prstGeom>
          <a:noFill/>
          <a:ln>
            <a:noFill/>
          </a:ln>
          <a:effectLst/>
          <a:extLst/>
        </p:spPr>
        <p:txBody>
          <a:bodyPr vert="horz" wrap="square" lIns="92330" tIns="46165" rIns="92330" bIns="46165" numCol="1" anchor="b" anchorCtr="0" compatLnSpc="1">
            <a:prstTxWarp prst="textNoShape">
              <a:avLst/>
            </a:prstTxWarp>
          </a:bodyPr>
          <a:lstStyle>
            <a:lvl1pPr defTabSz="923799" eaLnBrk="0" hangingPunct="0">
              <a:lnSpc>
                <a:spcPct val="100000"/>
              </a:lnSpc>
              <a:spcBef>
                <a:spcPct val="0"/>
              </a:spcBef>
              <a:defRPr sz="1200">
                <a:solidFill>
                  <a:schemeClr val="tx1"/>
                </a:solidFill>
                <a:latin typeface="Times New Roman" pitchFamily="18" charset="0"/>
              </a:defRPr>
            </a:lvl1pPr>
          </a:lstStyle>
          <a:p>
            <a:pPr>
              <a:defRPr/>
            </a:pPr>
            <a:endParaRPr lang="en-US"/>
          </a:p>
        </p:txBody>
      </p:sp>
      <p:sp>
        <p:nvSpPr>
          <p:cNvPr id="7175" name="Rectangle 7"/>
          <p:cNvSpPr>
            <a:spLocks noGrp="1" noChangeArrowheads="1"/>
          </p:cNvSpPr>
          <p:nvPr>
            <p:ph type="sldNum" sz="quarter" idx="5"/>
          </p:nvPr>
        </p:nvSpPr>
        <p:spPr bwMode="auto">
          <a:xfrm>
            <a:off x="3862552" y="9443321"/>
            <a:ext cx="2949411" cy="499192"/>
          </a:xfrm>
          <a:prstGeom prst="rect">
            <a:avLst/>
          </a:prstGeom>
          <a:noFill/>
          <a:ln>
            <a:noFill/>
          </a:ln>
          <a:effectLst/>
          <a:extLst/>
        </p:spPr>
        <p:txBody>
          <a:bodyPr vert="horz" wrap="square" lIns="92330" tIns="46165" rIns="92330" bIns="46165" numCol="1" anchor="b" anchorCtr="0" compatLnSpc="1">
            <a:prstTxWarp prst="textNoShape">
              <a:avLst/>
            </a:prstTxWarp>
          </a:bodyPr>
          <a:lstStyle>
            <a:lvl1pPr algn="r" defTabSz="923799" eaLnBrk="0" hangingPunct="0">
              <a:lnSpc>
                <a:spcPct val="100000"/>
              </a:lnSpc>
              <a:spcBef>
                <a:spcPct val="0"/>
              </a:spcBef>
              <a:defRPr sz="1200">
                <a:solidFill>
                  <a:schemeClr val="tx1"/>
                </a:solidFill>
                <a:latin typeface="Times New Roman" pitchFamily="18" charset="0"/>
              </a:defRPr>
            </a:lvl1pPr>
          </a:lstStyle>
          <a:p>
            <a:pPr>
              <a:defRPr/>
            </a:pPr>
            <a:fld id="{E24D895E-D02C-46C4-BF81-E36BA4B84B6C}" type="slidenum">
              <a:rPr lang="en-US"/>
              <a:pPr>
                <a:defRPr/>
              </a:pPr>
              <a:t>‹#›</a:t>
            </a:fld>
            <a:endParaRPr lang="en-US"/>
          </a:p>
        </p:txBody>
      </p:sp>
    </p:spTree>
    <p:extLst>
      <p:ext uri="{BB962C8B-B14F-4D97-AF65-F5344CB8AC3E}">
        <p14:creationId xmlns:p14="http://schemas.microsoft.com/office/powerpoint/2010/main" val="1031561937"/>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24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20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6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4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809A783-9664-4C4C-B93A-A53801552A86}" type="slidenum">
              <a:rPr lang="en-GB"/>
              <a:pPr/>
              <a:t>7</a:t>
            </a:fld>
            <a:endParaRPr lang="en-GB" dirty="0"/>
          </a:p>
        </p:txBody>
      </p:sp>
      <p:sp>
        <p:nvSpPr>
          <p:cNvPr id="140290" name="Rectangle 2"/>
          <p:cNvSpPr>
            <a:spLocks noGrp="1" noRot="1" noChangeAspect="1" noChangeArrowheads="1" noTextEdit="1"/>
          </p:cNvSpPr>
          <p:nvPr>
            <p:ph type="sldImg"/>
          </p:nvPr>
        </p:nvSpPr>
        <p:spPr>
          <a:ln/>
        </p:spPr>
      </p:sp>
      <p:sp>
        <p:nvSpPr>
          <p:cNvPr id="140291" name="Rectangle 3"/>
          <p:cNvSpPr>
            <a:spLocks noGrp="1" noChangeArrowheads="1"/>
          </p:cNvSpPr>
          <p:nvPr>
            <p:ph type="body" idx="1"/>
          </p:nvPr>
        </p:nvSpPr>
        <p:spPr>
          <a:xfrm>
            <a:off x="731521" y="4558904"/>
            <a:ext cx="5852160" cy="4322206"/>
          </a:xfrm>
        </p:spPr>
        <p:txBody>
          <a:bodyPr/>
          <a:lstStyle/>
          <a:p>
            <a:endParaRPr lang="de-DE"/>
          </a:p>
        </p:txBody>
      </p:sp>
    </p:spTree>
    <p:extLst>
      <p:ext uri="{BB962C8B-B14F-4D97-AF65-F5344CB8AC3E}">
        <p14:creationId xmlns:p14="http://schemas.microsoft.com/office/powerpoint/2010/main" val="232907611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652738" name="Rectangle 2"/>
          <p:cNvSpPr>
            <a:spLocks noGrp="1" noChangeArrowheads="1"/>
          </p:cNvSpPr>
          <p:nvPr>
            <p:ph type="ctrTitle"/>
          </p:nvPr>
        </p:nvSpPr>
        <p:spPr>
          <a:xfrm>
            <a:off x="685800" y="2130425"/>
            <a:ext cx="7772400" cy="1470025"/>
          </a:xfrm>
        </p:spPr>
        <p:txBody>
          <a:bodyPr/>
          <a:lstStyle>
            <a:lvl1pPr>
              <a:defRPr sz="3600"/>
            </a:lvl1pPr>
          </a:lstStyle>
          <a:p>
            <a:pPr lvl="0"/>
            <a:r>
              <a:rPr lang="en-GB" noProof="0" smtClean="0"/>
              <a:t>Titelmasterformat durch Klicken bearbeiten</a:t>
            </a:r>
          </a:p>
        </p:txBody>
      </p:sp>
      <p:sp>
        <p:nvSpPr>
          <p:cNvPr id="1652739" name="Rectangle 3"/>
          <p:cNvSpPr>
            <a:spLocks noGrp="1" noChangeArrowheads="1"/>
          </p:cNvSpPr>
          <p:nvPr>
            <p:ph type="subTitle" idx="1"/>
          </p:nvPr>
        </p:nvSpPr>
        <p:spPr>
          <a:xfrm>
            <a:off x="1371600" y="3886200"/>
            <a:ext cx="6400800" cy="1752600"/>
          </a:xfrm>
        </p:spPr>
        <p:txBody>
          <a:bodyPr/>
          <a:lstStyle>
            <a:lvl1pPr marL="0" indent="0" algn="ctr">
              <a:buFontTx/>
              <a:buNone/>
              <a:defRPr/>
            </a:lvl1pPr>
          </a:lstStyle>
          <a:p>
            <a:pPr lvl="0"/>
            <a:r>
              <a:rPr lang="en-GB" noProof="0" smtClean="0"/>
              <a:t>Formatvorlage des Untertitelmasters durch Klicken bearbeiten</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de-DE"/>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DE"/>
          </a:p>
        </p:txBody>
      </p:sp>
      <p:sp>
        <p:nvSpPr>
          <p:cNvPr id="4" name="Rectangle 4"/>
          <p:cNvSpPr>
            <a:spLocks noGrp="1" noChangeArrowheads="1"/>
          </p:cNvSpPr>
          <p:nvPr>
            <p:ph type="ftr" sz="quarter" idx="10"/>
          </p:nvPr>
        </p:nvSpPr>
        <p:spPr>
          <a:ln/>
        </p:spPr>
        <p:txBody>
          <a:bodyPr/>
          <a:lstStyle>
            <a:lvl1pPr>
              <a:defRPr/>
            </a:lvl1pPr>
          </a:lstStyle>
          <a:p>
            <a:pPr>
              <a:defRPr/>
            </a:pPr>
            <a:r>
              <a:rPr lang="en-GB"/>
              <a:t>Slide </a:t>
            </a:r>
          </a:p>
        </p:txBody>
      </p:sp>
      <p:sp>
        <p:nvSpPr>
          <p:cNvPr id="5" name="Rectangle 5"/>
          <p:cNvSpPr>
            <a:spLocks noGrp="1" noChangeArrowheads="1"/>
          </p:cNvSpPr>
          <p:nvPr>
            <p:ph type="sldNum" sz="quarter" idx="11"/>
          </p:nvPr>
        </p:nvSpPr>
        <p:spPr>
          <a:ln/>
        </p:spPr>
        <p:txBody>
          <a:bodyPr/>
          <a:lstStyle>
            <a:lvl1pPr>
              <a:defRPr/>
            </a:lvl1pPr>
          </a:lstStyle>
          <a:p>
            <a:pPr>
              <a:defRPr/>
            </a:pPr>
            <a:fld id="{BAF5AADF-E99C-4DF4-AD88-CEB0F77D3593}" type="slidenum">
              <a:rPr lang="en-GB"/>
              <a:pPr>
                <a:defRPr/>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04025" y="0"/>
            <a:ext cx="2232025" cy="6126163"/>
          </a:xfrm>
        </p:spPr>
        <p:txBody>
          <a:bodyPr vert="eaVert"/>
          <a:lstStyle/>
          <a:p>
            <a:r>
              <a:rPr lang="en-US" smtClean="0"/>
              <a:t>Click to edit Master title style</a:t>
            </a:r>
            <a:endParaRPr lang="de-DE"/>
          </a:p>
        </p:txBody>
      </p:sp>
      <p:sp>
        <p:nvSpPr>
          <p:cNvPr id="3" name="Vertical Text Placeholder 2"/>
          <p:cNvSpPr>
            <a:spLocks noGrp="1"/>
          </p:cNvSpPr>
          <p:nvPr>
            <p:ph type="body" orient="vert" idx="1"/>
          </p:nvPr>
        </p:nvSpPr>
        <p:spPr>
          <a:xfrm>
            <a:off x="107950" y="0"/>
            <a:ext cx="6543675" cy="612616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DE"/>
          </a:p>
        </p:txBody>
      </p:sp>
      <p:sp>
        <p:nvSpPr>
          <p:cNvPr id="4" name="Rectangle 4"/>
          <p:cNvSpPr>
            <a:spLocks noGrp="1" noChangeArrowheads="1"/>
          </p:cNvSpPr>
          <p:nvPr>
            <p:ph type="ftr" sz="quarter" idx="10"/>
          </p:nvPr>
        </p:nvSpPr>
        <p:spPr>
          <a:ln/>
        </p:spPr>
        <p:txBody>
          <a:bodyPr/>
          <a:lstStyle>
            <a:lvl1pPr>
              <a:defRPr/>
            </a:lvl1pPr>
          </a:lstStyle>
          <a:p>
            <a:pPr>
              <a:defRPr/>
            </a:pPr>
            <a:r>
              <a:rPr lang="en-GB"/>
              <a:t>Slide </a:t>
            </a:r>
          </a:p>
        </p:txBody>
      </p:sp>
      <p:sp>
        <p:nvSpPr>
          <p:cNvPr id="5" name="Rectangle 5"/>
          <p:cNvSpPr>
            <a:spLocks noGrp="1" noChangeArrowheads="1"/>
          </p:cNvSpPr>
          <p:nvPr>
            <p:ph type="sldNum" sz="quarter" idx="11"/>
          </p:nvPr>
        </p:nvSpPr>
        <p:spPr>
          <a:ln/>
        </p:spPr>
        <p:txBody>
          <a:bodyPr/>
          <a:lstStyle>
            <a:lvl1pPr>
              <a:defRPr/>
            </a:lvl1pPr>
          </a:lstStyle>
          <a:p>
            <a:pPr>
              <a:defRPr/>
            </a:pPr>
            <a:fld id="{37370156-2176-4D78-85C1-E920DB30D41E}" type="slidenum">
              <a:rPr lang="en-GB"/>
              <a:pPr>
                <a:defRPr/>
              </a:pPr>
              <a:t>‹#›</a:t>
            </a:fld>
            <a:endParaRPr lang="en-GB"/>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woObjOverTx" preserve="1">
  <p:cSld name="Title and 2 Content over Text">
    <p:spTree>
      <p:nvGrpSpPr>
        <p:cNvPr id="1" name=""/>
        <p:cNvGrpSpPr/>
        <p:nvPr/>
      </p:nvGrpSpPr>
      <p:grpSpPr>
        <a:xfrm>
          <a:off x="0" y="0"/>
          <a:ext cx="0" cy="0"/>
          <a:chOff x="0" y="0"/>
          <a:chExt cx="0" cy="0"/>
        </a:xfrm>
      </p:grpSpPr>
      <p:sp>
        <p:nvSpPr>
          <p:cNvPr id="2" name="Title 1"/>
          <p:cNvSpPr>
            <a:spLocks noGrp="1"/>
          </p:cNvSpPr>
          <p:nvPr>
            <p:ph type="title"/>
          </p:nvPr>
        </p:nvSpPr>
        <p:spPr>
          <a:xfrm>
            <a:off x="107950" y="0"/>
            <a:ext cx="8928100" cy="692150"/>
          </a:xfrm>
        </p:spPr>
        <p:txBody>
          <a:bodyPr/>
          <a:lstStyle/>
          <a:p>
            <a:r>
              <a:rPr lang="en-US" smtClean="0"/>
              <a:t>Click to edit Master title style</a:t>
            </a:r>
            <a:endParaRPr lang="de-DE"/>
          </a:p>
        </p:txBody>
      </p:sp>
      <p:sp>
        <p:nvSpPr>
          <p:cNvPr id="3" name="Content Placeholder 2"/>
          <p:cNvSpPr>
            <a:spLocks noGrp="1"/>
          </p:cNvSpPr>
          <p:nvPr>
            <p:ph sz="quarter" idx="1"/>
          </p:nvPr>
        </p:nvSpPr>
        <p:spPr>
          <a:xfrm>
            <a:off x="179388" y="1125538"/>
            <a:ext cx="4316412" cy="242411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DE"/>
          </a:p>
        </p:txBody>
      </p:sp>
      <p:sp>
        <p:nvSpPr>
          <p:cNvPr id="4" name="Content Placeholder 3"/>
          <p:cNvSpPr>
            <a:spLocks noGrp="1"/>
          </p:cNvSpPr>
          <p:nvPr>
            <p:ph sz="quarter" idx="2"/>
          </p:nvPr>
        </p:nvSpPr>
        <p:spPr>
          <a:xfrm>
            <a:off x="4648200" y="1125538"/>
            <a:ext cx="4316413" cy="242411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DE"/>
          </a:p>
        </p:txBody>
      </p:sp>
      <p:sp>
        <p:nvSpPr>
          <p:cNvPr id="5" name="Text Placeholder 4"/>
          <p:cNvSpPr>
            <a:spLocks noGrp="1"/>
          </p:cNvSpPr>
          <p:nvPr>
            <p:ph type="body" sz="half" idx="3"/>
          </p:nvPr>
        </p:nvSpPr>
        <p:spPr>
          <a:xfrm>
            <a:off x="179388" y="3702050"/>
            <a:ext cx="8785225" cy="242411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DE"/>
          </a:p>
        </p:txBody>
      </p:sp>
      <p:sp>
        <p:nvSpPr>
          <p:cNvPr id="6" name="Rectangle 4"/>
          <p:cNvSpPr>
            <a:spLocks noGrp="1" noChangeArrowheads="1"/>
          </p:cNvSpPr>
          <p:nvPr>
            <p:ph type="ftr" sz="quarter" idx="10"/>
          </p:nvPr>
        </p:nvSpPr>
        <p:spPr>
          <a:ln/>
        </p:spPr>
        <p:txBody>
          <a:bodyPr/>
          <a:lstStyle>
            <a:lvl1pPr>
              <a:defRPr/>
            </a:lvl1pPr>
          </a:lstStyle>
          <a:p>
            <a:pPr>
              <a:defRPr/>
            </a:pPr>
            <a:r>
              <a:rPr lang="en-GB"/>
              <a:t>Slide </a:t>
            </a:r>
          </a:p>
        </p:txBody>
      </p:sp>
      <p:sp>
        <p:nvSpPr>
          <p:cNvPr id="7" name="Rectangle 5"/>
          <p:cNvSpPr>
            <a:spLocks noGrp="1" noChangeArrowheads="1"/>
          </p:cNvSpPr>
          <p:nvPr>
            <p:ph type="sldNum" sz="quarter" idx="11"/>
          </p:nvPr>
        </p:nvSpPr>
        <p:spPr>
          <a:ln/>
        </p:spPr>
        <p:txBody>
          <a:bodyPr/>
          <a:lstStyle>
            <a:lvl1pPr>
              <a:defRPr/>
            </a:lvl1pPr>
          </a:lstStyle>
          <a:p>
            <a:pPr>
              <a:defRPr/>
            </a:pPr>
            <a:fld id="{E3015741-6053-437E-9B59-B6928705D567}" type="slidenum">
              <a:rPr lang="en-GB"/>
              <a:pPr>
                <a:defRPr/>
              </a:pPr>
              <a:t>‹#›</a:t>
            </a:fld>
            <a:endParaRPr lang="en-GB"/>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07950" y="0"/>
            <a:ext cx="8928100" cy="692150"/>
          </a:xfrm>
        </p:spPr>
        <p:txBody>
          <a:bodyPr/>
          <a:lstStyle/>
          <a:p>
            <a:r>
              <a:rPr lang="en-US" smtClean="0"/>
              <a:t>Click to edit Master title style</a:t>
            </a:r>
            <a:endParaRPr lang="de-DE"/>
          </a:p>
        </p:txBody>
      </p:sp>
      <p:sp>
        <p:nvSpPr>
          <p:cNvPr id="3" name="Text Placeholder 2"/>
          <p:cNvSpPr>
            <a:spLocks noGrp="1"/>
          </p:cNvSpPr>
          <p:nvPr>
            <p:ph type="body" sz="half" idx="1"/>
          </p:nvPr>
        </p:nvSpPr>
        <p:spPr>
          <a:xfrm>
            <a:off x="179388" y="1125538"/>
            <a:ext cx="4316412" cy="50006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DE"/>
          </a:p>
        </p:txBody>
      </p:sp>
      <p:sp>
        <p:nvSpPr>
          <p:cNvPr id="4" name="Content Placeholder 3"/>
          <p:cNvSpPr>
            <a:spLocks noGrp="1"/>
          </p:cNvSpPr>
          <p:nvPr>
            <p:ph sz="half" idx="2"/>
          </p:nvPr>
        </p:nvSpPr>
        <p:spPr>
          <a:xfrm>
            <a:off x="4648200" y="1125538"/>
            <a:ext cx="4316413" cy="50006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DE"/>
          </a:p>
        </p:txBody>
      </p:sp>
      <p:sp>
        <p:nvSpPr>
          <p:cNvPr id="5" name="Rectangle 4"/>
          <p:cNvSpPr>
            <a:spLocks noGrp="1" noChangeArrowheads="1"/>
          </p:cNvSpPr>
          <p:nvPr>
            <p:ph type="ftr" sz="quarter" idx="10"/>
          </p:nvPr>
        </p:nvSpPr>
        <p:spPr>
          <a:ln/>
        </p:spPr>
        <p:txBody>
          <a:bodyPr/>
          <a:lstStyle>
            <a:lvl1pPr>
              <a:defRPr/>
            </a:lvl1pPr>
          </a:lstStyle>
          <a:p>
            <a:pPr>
              <a:defRPr/>
            </a:pPr>
            <a:r>
              <a:rPr lang="en-GB"/>
              <a:t>Slide </a:t>
            </a:r>
          </a:p>
        </p:txBody>
      </p:sp>
      <p:sp>
        <p:nvSpPr>
          <p:cNvPr id="6" name="Rectangle 5"/>
          <p:cNvSpPr>
            <a:spLocks noGrp="1" noChangeArrowheads="1"/>
          </p:cNvSpPr>
          <p:nvPr>
            <p:ph type="sldNum" sz="quarter" idx="11"/>
          </p:nvPr>
        </p:nvSpPr>
        <p:spPr>
          <a:ln/>
        </p:spPr>
        <p:txBody>
          <a:bodyPr/>
          <a:lstStyle>
            <a:lvl1pPr>
              <a:defRPr/>
            </a:lvl1pPr>
          </a:lstStyle>
          <a:p>
            <a:pPr>
              <a:defRPr/>
            </a:pPr>
            <a:fld id="{1A217849-5A68-4387-B34B-3FECFB93B501}" type="slidenum">
              <a:rPr lang="en-GB"/>
              <a:pPr>
                <a:defRPr/>
              </a:pPr>
              <a:t>‹#›</a:t>
            </a:fld>
            <a:endParaRPr lang="en-GB"/>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de-DE"/>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de-DE"/>
          </a:p>
        </p:txBody>
      </p:sp>
    </p:spTree>
    <p:extLst>
      <p:ext uri="{BB962C8B-B14F-4D97-AF65-F5344CB8AC3E}">
        <p14:creationId xmlns:p14="http://schemas.microsoft.com/office/powerpoint/2010/main" val="559671982"/>
      </p:ext>
    </p:extLst>
  </p:cSld>
  <p:clrMapOvr>
    <a:masterClrMapping/>
  </p:clrMapOvr>
  <p:transition spd="med">
    <p:fade thruBlk="1"/>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de-DE"/>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DE"/>
          </a:p>
        </p:txBody>
      </p:sp>
    </p:spTree>
    <p:extLst>
      <p:ext uri="{BB962C8B-B14F-4D97-AF65-F5344CB8AC3E}">
        <p14:creationId xmlns:p14="http://schemas.microsoft.com/office/powerpoint/2010/main" val="702882026"/>
      </p:ext>
    </p:extLst>
  </p:cSld>
  <p:clrMapOvr>
    <a:masterClrMapping/>
  </p:clrMapOvr>
  <p:transition spd="med">
    <p:fade thruBlk="1"/>
  </p:transition>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de-DE"/>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612974788"/>
      </p:ext>
    </p:extLst>
  </p:cSld>
  <p:clrMapOvr>
    <a:masterClrMapping/>
  </p:clrMapOvr>
  <p:transition spd="med">
    <p:fade thruBlk="1"/>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de-DE"/>
          </a:p>
        </p:txBody>
      </p:sp>
      <p:sp>
        <p:nvSpPr>
          <p:cNvPr id="3" name="Content Placeholder 2"/>
          <p:cNvSpPr>
            <a:spLocks noGrp="1"/>
          </p:cNvSpPr>
          <p:nvPr>
            <p:ph sz="half" idx="1"/>
          </p:nvPr>
        </p:nvSpPr>
        <p:spPr>
          <a:xfrm>
            <a:off x="228600" y="1066800"/>
            <a:ext cx="4267200" cy="5334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DE"/>
          </a:p>
        </p:txBody>
      </p:sp>
      <p:sp>
        <p:nvSpPr>
          <p:cNvPr id="4" name="Content Placeholder 3"/>
          <p:cNvSpPr>
            <a:spLocks noGrp="1"/>
          </p:cNvSpPr>
          <p:nvPr>
            <p:ph sz="half" idx="2"/>
          </p:nvPr>
        </p:nvSpPr>
        <p:spPr>
          <a:xfrm>
            <a:off x="4648200" y="1066800"/>
            <a:ext cx="4267200" cy="5334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DE"/>
          </a:p>
        </p:txBody>
      </p:sp>
    </p:spTree>
    <p:extLst>
      <p:ext uri="{BB962C8B-B14F-4D97-AF65-F5344CB8AC3E}">
        <p14:creationId xmlns:p14="http://schemas.microsoft.com/office/powerpoint/2010/main" val="4007835915"/>
      </p:ext>
    </p:extLst>
  </p:cSld>
  <p:clrMapOvr>
    <a:masterClrMapping/>
  </p:clrMapOvr>
  <p:transition spd="med">
    <p:fade thruBlk="1"/>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de-DE"/>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DE"/>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DE"/>
          </a:p>
        </p:txBody>
      </p:sp>
    </p:spTree>
    <p:extLst>
      <p:ext uri="{BB962C8B-B14F-4D97-AF65-F5344CB8AC3E}">
        <p14:creationId xmlns:p14="http://schemas.microsoft.com/office/powerpoint/2010/main" val="441104598"/>
      </p:ext>
    </p:extLst>
  </p:cSld>
  <p:clrMapOvr>
    <a:masterClrMapping/>
  </p:clrMapOvr>
  <p:transition spd="med">
    <p:fade thruBlk="1"/>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de-DE"/>
          </a:p>
        </p:txBody>
      </p:sp>
    </p:spTree>
    <p:extLst>
      <p:ext uri="{BB962C8B-B14F-4D97-AF65-F5344CB8AC3E}">
        <p14:creationId xmlns:p14="http://schemas.microsoft.com/office/powerpoint/2010/main" val="3678287003"/>
      </p:ext>
    </p:extLst>
  </p:cSld>
  <p:clrMapOvr>
    <a:masterClrMapping/>
  </p:clrMapOvr>
  <p:transition spd="med">
    <p:fade thruBlk="1"/>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de-DE"/>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DE"/>
          </a:p>
        </p:txBody>
      </p:sp>
      <p:sp>
        <p:nvSpPr>
          <p:cNvPr id="4" name="Rectangle 4"/>
          <p:cNvSpPr>
            <a:spLocks noGrp="1" noChangeArrowheads="1"/>
          </p:cNvSpPr>
          <p:nvPr>
            <p:ph type="ftr" sz="quarter" idx="10"/>
          </p:nvPr>
        </p:nvSpPr>
        <p:spPr>
          <a:ln/>
        </p:spPr>
        <p:txBody>
          <a:bodyPr/>
          <a:lstStyle>
            <a:lvl1pPr>
              <a:defRPr/>
            </a:lvl1pPr>
          </a:lstStyle>
          <a:p>
            <a:pPr>
              <a:defRPr/>
            </a:pPr>
            <a:r>
              <a:rPr lang="en-GB"/>
              <a:t>Slide </a:t>
            </a:r>
          </a:p>
        </p:txBody>
      </p:sp>
      <p:sp>
        <p:nvSpPr>
          <p:cNvPr id="5" name="Rectangle 5"/>
          <p:cNvSpPr>
            <a:spLocks noGrp="1" noChangeArrowheads="1"/>
          </p:cNvSpPr>
          <p:nvPr>
            <p:ph type="sldNum" sz="quarter" idx="11"/>
          </p:nvPr>
        </p:nvSpPr>
        <p:spPr>
          <a:ln/>
        </p:spPr>
        <p:txBody>
          <a:bodyPr/>
          <a:lstStyle>
            <a:lvl1pPr>
              <a:defRPr/>
            </a:lvl1pPr>
          </a:lstStyle>
          <a:p>
            <a:pPr>
              <a:defRPr/>
            </a:pPr>
            <a:fld id="{F395F081-0F67-4AA1-851F-B8AF22A2A2D4}" type="slidenum">
              <a:rPr lang="en-GB"/>
              <a:pPr>
                <a:defRPr/>
              </a:pPr>
              <a:t>‹#›</a:t>
            </a:fld>
            <a:endParaRPr lang="en-GB"/>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836231131"/>
      </p:ext>
    </p:extLst>
  </p:cSld>
  <p:clrMapOvr>
    <a:masterClrMapping/>
  </p:clrMapOvr>
  <p:transition spd="med">
    <p:fade thruBlk="1"/>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de-DE"/>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DE"/>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4026164499"/>
      </p:ext>
    </p:extLst>
  </p:cSld>
  <p:clrMapOvr>
    <a:masterClrMapping/>
  </p:clrMapOvr>
  <p:transition spd="med">
    <p:fade thruBlk="1"/>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de-DE"/>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e-DE"/>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237125389"/>
      </p:ext>
    </p:extLst>
  </p:cSld>
  <p:clrMapOvr>
    <a:masterClrMapping/>
  </p:clrMapOvr>
  <p:transition spd="med">
    <p:fade thruBlk="1"/>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de-DE"/>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DE"/>
          </a:p>
        </p:txBody>
      </p:sp>
    </p:spTree>
    <p:extLst>
      <p:ext uri="{BB962C8B-B14F-4D97-AF65-F5344CB8AC3E}">
        <p14:creationId xmlns:p14="http://schemas.microsoft.com/office/powerpoint/2010/main" val="3404488673"/>
      </p:ext>
    </p:extLst>
  </p:cSld>
  <p:clrMapOvr>
    <a:masterClrMapping/>
  </p:clrMapOvr>
  <p:transition spd="med">
    <p:fade thruBlk="1"/>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915150" y="0"/>
            <a:ext cx="2228850" cy="6400800"/>
          </a:xfrm>
        </p:spPr>
        <p:txBody>
          <a:bodyPr vert="eaVert"/>
          <a:lstStyle/>
          <a:p>
            <a:r>
              <a:rPr lang="en-US" smtClean="0"/>
              <a:t>Click to edit Master title style</a:t>
            </a:r>
            <a:endParaRPr lang="de-DE"/>
          </a:p>
        </p:txBody>
      </p:sp>
      <p:sp>
        <p:nvSpPr>
          <p:cNvPr id="3" name="Vertical Text Placeholder 2"/>
          <p:cNvSpPr>
            <a:spLocks noGrp="1"/>
          </p:cNvSpPr>
          <p:nvPr>
            <p:ph type="body" orient="vert" idx="1"/>
          </p:nvPr>
        </p:nvSpPr>
        <p:spPr>
          <a:xfrm>
            <a:off x="228600" y="0"/>
            <a:ext cx="6534150" cy="64008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DE"/>
          </a:p>
        </p:txBody>
      </p:sp>
    </p:spTree>
    <p:extLst>
      <p:ext uri="{BB962C8B-B14F-4D97-AF65-F5344CB8AC3E}">
        <p14:creationId xmlns:p14="http://schemas.microsoft.com/office/powerpoint/2010/main" val="4086404223"/>
      </p:ext>
    </p:extLst>
  </p:cSld>
  <p:clrMapOvr>
    <a:masterClrMapping/>
  </p:clrMapOvr>
  <p:transition spd="med">
    <p:fade thruBlk="1"/>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de-DE"/>
          </a:p>
        </p:txBody>
      </p:sp>
      <p:sp>
        <p:nvSpPr>
          <p:cNvPr id="4" name="Footer Placeholder 3"/>
          <p:cNvSpPr>
            <a:spLocks noGrp="1"/>
          </p:cNvSpPr>
          <p:nvPr>
            <p:ph type="ftr" sz="quarter" idx="10"/>
          </p:nvPr>
        </p:nvSpPr>
        <p:spPr/>
        <p:txBody>
          <a:bodyPr/>
          <a:lstStyle>
            <a:lvl1pPr>
              <a:defRPr/>
            </a:lvl1pPr>
          </a:lstStyle>
          <a:p>
            <a:r>
              <a:rPr lang="en-GB" dirty="0" smtClean="0">
                <a:solidFill>
                  <a:srgbClr val="FFFFFF"/>
                </a:solidFill>
              </a:rPr>
              <a:t>R.Schmidt     HASCO 2013</a:t>
            </a:r>
            <a:endParaRPr lang="en-GB" dirty="0">
              <a:solidFill>
                <a:srgbClr val="FFFFFF"/>
              </a:solidFill>
            </a:endParaRPr>
          </a:p>
        </p:txBody>
      </p:sp>
      <p:sp>
        <p:nvSpPr>
          <p:cNvPr id="5" name="Slide Number Placeholder 4"/>
          <p:cNvSpPr>
            <a:spLocks noGrp="1"/>
          </p:cNvSpPr>
          <p:nvPr>
            <p:ph type="sldNum" sz="quarter" idx="11"/>
          </p:nvPr>
        </p:nvSpPr>
        <p:spPr/>
        <p:txBody>
          <a:bodyPr/>
          <a:lstStyle>
            <a:lvl1pPr>
              <a:defRPr/>
            </a:lvl1pPr>
          </a:lstStyle>
          <a:p>
            <a:fld id="{E67CA9AD-7903-48D6-9AC3-CEAB4D07D91F}" type="slidenum">
              <a:rPr lang="en-GB">
                <a:solidFill>
                  <a:srgbClr val="FFFFFF"/>
                </a:solidFill>
              </a:rPr>
              <a:pPr/>
              <a:t>‹#›</a:t>
            </a:fld>
            <a:endParaRPr lang="en-GB">
              <a:solidFill>
                <a:srgbClr val="FFFFFF"/>
              </a:solidFill>
            </a:endParaRPr>
          </a:p>
        </p:txBody>
      </p:sp>
      <p:sp>
        <p:nvSpPr>
          <p:cNvPr id="6" name="Title 5"/>
          <p:cNvSpPr>
            <a:spLocks noGrp="1"/>
          </p:cNvSpPr>
          <p:nvPr>
            <p:ph type="title"/>
          </p:nvPr>
        </p:nvSpPr>
        <p:spPr/>
        <p:txBody>
          <a:bodyPr/>
          <a:lstStyle/>
          <a:p>
            <a:r>
              <a:rPr lang="en-US" smtClean="0"/>
              <a:t>Click to edit Master title style</a:t>
            </a:r>
            <a:endParaRPr lang="de-DE"/>
          </a:p>
        </p:txBody>
      </p:sp>
    </p:spTree>
    <p:extLst>
      <p:ext uri="{BB962C8B-B14F-4D97-AF65-F5344CB8AC3E}">
        <p14:creationId xmlns:p14="http://schemas.microsoft.com/office/powerpoint/2010/main" val="3818081056"/>
      </p:ext>
    </p:extLst>
  </p:cSld>
  <p:clrMapOvr>
    <a:masterClrMapping/>
  </p:clrMapOvr>
  <p:transition>
    <p:dissolve/>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de-DE"/>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DE"/>
          </a:p>
        </p:txBody>
      </p:sp>
      <p:sp>
        <p:nvSpPr>
          <p:cNvPr id="4" name="Footer Placeholder 3"/>
          <p:cNvSpPr>
            <a:spLocks noGrp="1"/>
          </p:cNvSpPr>
          <p:nvPr>
            <p:ph type="ftr" sz="quarter" idx="10"/>
          </p:nvPr>
        </p:nvSpPr>
        <p:spPr/>
        <p:txBody>
          <a:bodyPr/>
          <a:lstStyle>
            <a:lvl1pPr>
              <a:defRPr/>
            </a:lvl1pPr>
          </a:lstStyle>
          <a:p>
            <a:r>
              <a:rPr lang="en-GB" dirty="0" smtClean="0">
                <a:solidFill>
                  <a:srgbClr val="FFFFFF"/>
                </a:solidFill>
              </a:rPr>
              <a:t>R.Schmidt     HASCO 2013</a:t>
            </a:r>
            <a:endParaRPr lang="en-GB" dirty="0">
              <a:solidFill>
                <a:srgbClr val="FFFFFF"/>
              </a:solidFill>
            </a:endParaRPr>
          </a:p>
        </p:txBody>
      </p:sp>
      <p:sp>
        <p:nvSpPr>
          <p:cNvPr id="5" name="Slide Number Placeholder 4"/>
          <p:cNvSpPr>
            <a:spLocks noGrp="1"/>
          </p:cNvSpPr>
          <p:nvPr>
            <p:ph type="sldNum" sz="quarter" idx="11"/>
          </p:nvPr>
        </p:nvSpPr>
        <p:spPr/>
        <p:txBody>
          <a:bodyPr/>
          <a:lstStyle>
            <a:lvl1pPr>
              <a:defRPr/>
            </a:lvl1pPr>
          </a:lstStyle>
          <a:p>
            <a:fld id="{D838D4E6-7D5C-4EEB-91B6-E25F0228CC42}" type="slidenum">
              <a:rPr lang="en-GB">
                <a:solidFill>
                  <a:srgbClr val="FFFFFF"/>
                </a:solidFill>
              </a:rPr>
              <a:pPr/>
              <a:t>‹#›</a:t>
            </a:fld>
            <a:endParaRPr lang="en-GB">
              <a:solidFill>
                <a:srgbClr val="FFFFFF"/>
              </a:solidFill>
            </a:endParaRPr>
          </a:p>
        </p:txBody>
      </p:sp>
    </p:spTree>
    <p:extLst>
      <p:ext uri="{BB962C8B-B14F-4D97-AF65-F5344CB8AC3E}">
        <p14:creationId xmlns:p14="http://schemas.microsoft.com/office/powerpoint/2010/main" val="193596330"/>
      </p:ext>
    </p:extLst>
  </p:cSld>
  <p:clrMapOvr>
    <a:masterClrMapping/>
  </p:clrMapOvr>
  <p:transition>
    <p:dissolve/>
  </p:transition>
</p:sldLayout>
</file>

<file path=ppt/slideLayouts/slideLayout2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de-DE"/>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Footer Placeholder 3"/>
          <p:cNvSpPr>
            <a:spLocks noGrp="1"/>
          </p:cNvSpPr>
          <p:nvPr>
            <p:ph type="ftr" sz="quarter" idx="10"/>
          </p:nvPr>
        </p:nvSpPr>
        <p:spPr/>
        <p:txBody>
          <a:bodyPr/>
          <a:lstStyle>
            <a:lvl1pPr>
              <a:defRPr/>
            </a:lvl1pPr>
          </a:lstStyle>
          <a:p>
            <a:r>
              <a:rPr lang="en-GB" dirty="0" smtClean="0">
                <a:solidFill>
                  <a:srgbClr val="FFFFFF"/>
                </a:solidFill>
              </a:rPr>
              <a:t>R.Schmidt     HASCO 2013</a:t>
            </a:r>
            <a:endParaRPr lang="en-GB" dirty="0">
              <a:solidFill>
                <a:srgbClr val="FFFFFF"/>
              </a:solidFill>
            </a:endParaRPr>
          </a:p>
        </p:txBody>
      </p:sp>
      <p:sp>
        <p:nvSpPr>
          <p:cNvPr id="5" name="Slide Number Placeholder 4"/>
          <p:cNvSpPr>
            <a:spLocks noGrp="1"/>
          </p:cNvSpPr>
          <p:nvPr>
            <p:ph type="sldNum" sz="quarter" idx="11"/>
          </p:nvPr>
        </p:nvSpPr>
        <p:spPr/>
        <p:txBody>
          <a:bodyPr/>
          <a:lstStyle>
            <a:lvl1pPr>
              <a:defRPr/>
            </a:lvl1pPr>
          </a:lstStyle>
          <a:p>
            <a:fld id="{765F30F9-62CE-4F2B-8C86-8E5A5D058511}" type="slidenum">
              <a:rPr lang="en-GB">
                <a:solidFill>
                  <a:srgbClr val="FFFFFF"/>
                </a:solidFill>
              </a:rPr>
              <a:pPr/>
              <a:t>‹#›</a:t>
            </a:fld>
            <a:endParaRPr lang="en-GB">
              <a:solidFill>
                <a:srgbClr val="FFFFFF"/>
              </a:solidFill>
            </a:endParaRPr>
          </a:p>
        </p:txBody>
      </p:sp>
    </p:spTree>
    <p:extLst>
      <p:ext uri="{BB962C8B-B14F-4D97-AF65-F5344CB8AC3E}">
        <p14:creationId xmlns:p14="http://schemas.microsoft.com/office/powerpoint/2010/main" val="1756695421"/>
      </p:ext>
    </p:extLst>
  </p:cSld>
  <p:clrMapOvr>
    <a:masterClrMapping/>
  </p:clrMapOvr>
  <p:transition>
    <p:dissolve/>
  </p:transition>
</p:sldLayout>
</file>

<file path=ppt/slideLayouts/slideLayout2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de-DE"/>
          </a:p>
        </p:txBody>
      </p:sp>
      <p:sp>
        <p:nvSpPr>
          <p:cNvPr id="3" name="Content Placeholder 2"/>
          <p:cNvSpPr>
            <a:spLocks noGrp="1"/>
          </p:cNvSpPr>
          <p:nvPr>
            <p:ph sz="half" idx="1"/>
          </p:nvPr>
        </p:nvSpPr>
        <p:spPr>
          <a:xfrm>
            <a:off x="381000" y="1447800"/>
            <a:ext cx="4191000" cy="4648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DE"/>
          </a:p>
        </p:txBody>
      </p:sp>
      <p:sp>
        <p:nvSpPr>
          <p:cNvPr id="4" name="Content Placeholder 3"/>
          <p:cNvSpPr>
            <a:spLocks noGrp="1"/>
          </p:cNvSpPr>
          <p:nvPr>
            <p:ph sz="half" idx="2"/>
          </p:nvPr>
        </p:nvSpPr>
        <p:spPr>
          <a:xfrm>
            <a:off x="4724400" y="1447800"/>
            <a:ext cx="4191000" cy="4648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DE"/>
          </a:p>
        </p:txBody>
      </p:sp>
      <p:sp>
        <p:nvSpPr>
          <p:cNvPr id="5" name="Footer Placeholder 4"/>
          <p:cNvSpPr>
            <a:spLocks noGrp="1"/>
          </p:cNvSpPr>
          <p:nvPr>
            <p:ph type="ftr" sz="quarter" idx="10"/>
          </p:nvPr>
        </p:nvSpPr>
        <p:spPr/>
        <p:txBody>
          <a:bodyPr/>
          <a:lstStyle>
            <a:lvl1pPr>
              <a:defRPr/>
            </a:lvl1pPr>
          </a:lstStyle>
          <a:p>
            <a:r>
              <a:rPr lang="en-GB" dirty="0" smtClean="0">
                <a:solidFill>
                  <a:srgbClr val="FFFFFF"/>
                </a:solidFill>
              </a:rPr>
              <a:t>R.Schmidt     HASCO 2013</a:t>
            </a:r>
            <a:endParaRPr lang="en-GB" dirty="0">
              <a:solidFill>
                <a:srgbClr val="FFFFFF"/>
              </a:solidFill>
            </a:endParaRPr>
          </a:p>
        </p:txBody>
      </p:sp>
      <p:sp>
        <p:nvSpPr>
          <p:cNvPr id="6" name="Slide Number Placeholder 5"/>
          <p:cNvSpPr>
            <a:spLocks noGrp="1"/>
          </p:cNvSpPr>
          <p:nvPr>
            <p:ph type="sldNum" sz="quarter" idx="11"/>
          </p:nvPr>
        </p:nvSpPr>
        <p:spPr/>
        <p:txBody>
          <a:bodyPr/>
          <a:lstStyle>
            <a:lvl1pPr>
              <a:defRPr/>
            </a:lvl1pPr>
          </a:lstStyle>
          <a:p>
            <a:fld id="{8B061D76-7CF5-49D6-95F6-6538A64CBD3B}" type="slidenum">
              <a:rPr lang="en-GB">
                <a:solidFill>
                  <a:srgbClr val="FFFFFF"/>
                </a:solidFill>
              </a:rPr>
              <a:pPr/>
              <a:t>‹#›</a:t>
            </a:fld>
            <a:endParaRPr lang="en-GB">
              <a:solidFill>
                <a:srgbClr val="FFFFFF"/>
              </a:solidFill>
            </a:endParaRPr>
          </a:p>
        </p:txBody>
      </p:sp>
    </p:spTree>
    <p:extLst>
      <p:ext uri="{BB962C8B-B14F-4D97-AF65-F5344CB8AC3E}">
        <p14:creationId xmlns:p14="http://schemas.microsoft.com/office/powerpoint/2010/main" val="2473800456"/>
      </p:ext>
    </p:extLst>
  </p:cSld>
  <p:clrMapOvr>
    <a:masterClrMapping/>
  </p:clrMapOvr>
  <p:transition>
    <p:dissolve/>
  </p:transition>
</p:sldLayout>
</file>

<file path=ppt/slideLayouts/slideLayout2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de-DE"/>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DE"/>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DE"/>
          </a:p>
        </p:txBody>
      </p:sp>
      <p:sp>
        <p:nvSpPr>
          <p:cNvPr id="7" name="Footer Placeholder 6"/>
          <p:cNvSpPr>
            <a:spLocks noGrp="1"/>
          </p:cNvSpPr>
          <p:nvPr>
            <p:ph type="ftr" sz="quarter" idx="10"/>
          </p:nvPr>
        </p:nvSpPr>
        <p:spPr/>
        <p:txBody>
          <a:bodyPr/>
          <a:lstStyle>
            <a:lvl1pPr>
              <a:defRPr/>
            </a:lvl1pPr>
          </a:lstStyle>
          <a:p>
            <a:r>
              <a:rPr lang="en-GB" dirty="0" smtClean="0">
                <a:solidFill>
                  <a:srgbClr val="FFFFFF"/>
                </a:solidFill>
              </a:rPr>
              <a:t>R.Schmidt     HASCO 2013</a:t>
            </a:r>
            <a:endParaRPr lang="en-GB" dirty="0">
              <a:solidFill>
                <a:srgbClr val="FFFFFF"/>
              </a:solidFill>
            </a:endParaRPr>
          </a:p>
        </p:txBody>
      </p:sp>
      <p:sp>
        <p:nvSpPr>
          <p:cNvPr id="8" name="Slide Number Placeholder 7"/>
          <p:cNvSpPr>
            <a:spLocks noGrp="1"/>
          </p:cNvSpPr>
          <p:nvPr>
            <p:ph type="sldNum" sz="quarter" idx="11"/>
          </p:nvPr>
        </p:nvSpPr>
        <p:spPr/>
        <p:txBody>
          <a:bodyPr/>
          <a:lstStyle>
            <a:lvl1pPr>
              <a:defRPr/>
            </a:lvl1pPr>
          </a:lstStyle>
          <a:p>
            <a:fld id="{6C00B3F7-7C32-480C-BE4B-72996FC30312}" type="slidenum">
              <a:rPr lang="en-GB">
                <a:solidFill>
                  <a:srgbClr val="FFFFFF"/>
                </a:solidFill>
              </a:rPr>
              <a:pPr/>
              <a:t>‹#›</a:t>
            </a:fld>
            <a:endParaRPr lang="en-GB">
              <a:solidFill>
                <a:srgbClr val="FFFFFF"/>
              </a:solidFill>
            </a:endParaRPr>
          </a:p>
        </p:txBody>
      </p:sp>
    </p:spTree>
    <p:extLst>
      <p:ext uri="{BB962C8B-B14F-4D97-AF65-F5344CB8AC3E}">
        <p14:creationId xmlns:p14="http://schemas.microsoft.com/office/powerpoint/2010/main" val="2704132959"/>
      </p:ext>
    </p:extLst>
  </p:cSld>
  <p:clrMapOvr>
    <a:masterClrMapping/>
  </p:clrMapOvr>
  <p:transition>
    <p:dissolv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de-DE"/>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ftr" sz="quarter" idx="10"/>
          </p:nvPr>
        </p:nvSpPr>
        <p:spPr>
          <a:ln/>
        </p:spPr>
        <p:txBody>
          <a:bodyPr/>
          <a:lstStyle>
            <a:lvl1pPr>
              <a:defRPr/>
            </a:lvl1pPr>
          </a:lstStyle>
          <a:p>
            <a:pPr>
              <a:defRPr/>
            </a:pPr>
            <a:r>
              <a:rPr lang="en-GB"/>
              <a:t>Slide </a:t>
            </a:r>
          </a:p>
        </p:txBody>
      </p:sp>
      <p:sp>
        <p:nvSpPr>
          <p:cNvPr id="5" name="Rectangle 5"/>
          <p:cNvSpPr>
            <a:spLocks noGrp="1" noChangeArrowheads="1"/>
          </p:cNvSpPr>
          <p:nvPr>
            <p:ph type="sldNum" sz="quarter" idx="11"/>
          </p:nvPr>
        </p:nvSpPr>
        <p:spPr>
          <a:ln/>
        </p:spPr>
        <p:txBody>
          <a:bodyPr/>
          <a:lstStyle>
            <a:lvl1pPr>
              <a:defRPr/>
            </a:lvl1pPr>
          </a:lstStyle>
          <a:p>
            <a:pPr>
              <a:defRPr/>
            </a:pPr>
            <a:fld id="{C5D9B883-902C-4252-8A2B-5045EF148383}" type="slidenum">
              <a:rPr lang="en-GB"/>
              <a:pPr>
                <a:defRPr/>
              </a:pPr>
              <a:t>‹#›</a:t>
            </a:fld>
            <a:endParaRPr lang="en-GB"/>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de-DE"/>
          </a:p>
        </p:txBody>
      </p:sp>
      <p:sp>
        <p:nvSpPr>
          <p:cNvPr id="3" name="Footer Placeholder 2"/>
          <p:cNvSpPr>
            <a:spLocks noGrp="1"/>
          </p:cNvSpPr>
          <p:nvPr>
            <p:ph type="ftr" sz="quarter" idx="10"/>
          </p:nvPr>
        </p:nvSpPr>
        <p:spPr/>
        <p:txBody>
          <a:bodyPr/>
          <a:lstStyle>
            <a:lvl1pPr>
              <a:defRPr/>
            </a:lvl1pPr>
          </a:lstStyle>
          <a:p>
            <a:r>
              <a:rPr lang="en-GB" dirty="0" smtClean="0">
                <a:solidFill>
                  <a:srgbClr val="FFFFFF"/>
                </a:solidFill>
              </a:rPr>
              <a:t>R.Schmidt     HASCO 2013</a:t>
            </a:r>
            <a:endParaRPr lang="en-GB" dirty="0">
              <a:solidFill>
                <a:srgbClr val="FFFFFF"/>
              </a:solidFill>
            </a:endParaRPr>
          </a:p>
        </p:txBody>
      </p:sp>
      <p:sp>
        <p:nvSpPr>
          <p:cNvPr id="4" name="Slide Number Placeholder 3"/>
          <p:cNvSpPr>
            <a:spLocks noGrp="1"/>
          </p:cNvSpPr>
          <p:nvPr>
            <p:ph type="sldNum" sz="quarter" idx="11"/>
          </p:nvPr>
        </p:nvSpPr>
        <p:spPr/>
        <p:txBody>
          <a:bodyPr/>
          <a:lstStyle>
            <a:lvl1pPr>
              <a:defRPr/>
            </a:lvl1pPr>
          </a:lstStyle>
          <a:p>
            <a:fld id="{68F75D02-118C-4994-95A7-7FDB526DF863}" type="slidenum">
              <a:rPr lang="en-GB">
                <a:solidFill>
                  <a:srgbClr val="FFFFFF"/>
                </a:solidFill>
              </a:rPr>
              <a:pPr/>
              <a:t>‹#›</a:t>
            </a:fld>
            <a:endParaRPr lang="en-GB">
              <a:solidFill>
                <a:srgbClr val="FFFFFF"/>
              </a:solidFill>
            </a:endParaRPr>
          </a:p>
        </p:txBody>
      </p:sp>
    </p:spTree>
    <p:extLst>
      <p:ext uri="{BB962C8B-B14F-4D97-AF65-F5344CB8AC3E}">
        <p14:creationId xmlns:p14="http://schemas.microsoft.com/office/powerpoint/2010/main" val="2223939079"/>
      </p:ext>
    </p:extLst>
  </p:cSld>
  <p:clrMapOvr>
    <a:masterClrMapping/>
  </p:clrMapOvr>
  <p:transition>
    <p:dissolve/>
  </p:transition>
</p:sldLayout>
</file>

<file path=ppt/slideLayouts/slideLayout3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lvl1pPr>
              <a:defRPr/>
            </a:lvl1pPr>
          </a:lstStyle>
          <a:p>
            <a:r>
              <a:rPr lang="en-GB" dirty="0" smtClean="0">
                <a:solidFill>
                  <a:srgbClr val="FFFFFF"/>
                </a:solidFill>
              </a:rPr>
              <a:t>R.Schmidt     HASCO 2013</a:t>
            </a:r>
            <a:endParaRPr lang="en-GB" dirty="0">
              <a:solidFill>
                <a:srgbClr val="FFFFFF"/>
              </a:solidFill>
            </a:endParaRPr>
          </a:p>
        </p:txBody>
      </p:sp>
      <p:sp>
        <p:nvSpPr>
          <p:cNvPr id="3" name="Slide Number Placeholder 2"/>
          <p:cNvSpPr>
            <a:spLocks noGrp="1"/>
          </p:cNvSpPr>
          <p:nvPr>
            <p:ph type="sldNum" sz="quarter" idx="11"/>
          </p:nvPr>
        </p:nvSpPr>
        <p:spPr/>
        <p:txBody>
          <a:bodyPr/>
          <a:lstStyle>
            <a:lvl1pPr>
              <a:defRPr/>
            </a:lvl1pPr>
          </a:lstStyle>
          <a:p>
            <a:fld id="{36FB1FF9-AF8A-4420-9286-7DB94EE5B37B}" type="slidenum">
              <a:rPr lang="en-GB">
                <a:solidFill>
                  <a:srgbClr val="FFFFFF"/>
                </a:solidFill>
              </a:rPr>
              <a:pPr/>
              <a:t>‹#›</a:t>
            </a:fld>
            <a:endParaRPr lang="en-GB">
              <a:solidFill>
                <a:srgbClr val="FFFFFF"/>
              </a:solidFill>
            </a:endParaRPr>
          </a:p>
        </p:txBody>
      </p:sp>
    </p:spTree>
    <p:extLst>
      <p:ext uri="{BB962C8B-B14F-4D97-AF65-F5344CB8AC3E}">
        <p14:creationId xmlns:p14="http://schemas.microsoft.com/office/powerpoint/2010/main" val="1706973264"/>
      </p:ext>
    </p:extLst>
  </p:cSld>
  <p:clrMapOvr>
    <a:masterClrMapping/>
  </p:clrMapOvr>
  <p:transition>
    <p:dissolve/>
  </p:transition>
</p:sldLayout>
</file>

<file path=ppt/slideLayouts/slideLayout3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de-DE"/>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DE"/>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Footer Placeholder 4"/>
          <p:cNvSpPr>
            <a:spLocks noGrp="1"/>
          </p:cNvSpPr>
          <p:nvPr>
            <p:ph type="ftr" sz="quarter" idx="10"/>
          </p:nvPr>
        </p:nvSpPr>
        <p:spPr/>
        <p:txBody>
          <a:bodyPr/>
          <a:lstStyle>
            <a:lvl1pPr>
              <a:defRPr/>
            </a:lvl1pPr>
          </a:lstStyle>
          <a:p>
            <a:r>
              <a:rPr lang="en-GB" dirty="0" smtClean="0">
                <a:solidFill>
                  <a:srgbClr val="FFFFFF"/>
                </a:solidFill>
              </a:rPr>
              <a:t>R.Schmidt     HASCO 2013</a:t>
            </a:r>
            <a:endParaRPr lang="en-GB" dirty="0">
              <a:solidFill>
                <a:srgbClr val="FFFFFF"/>
              </a:solidFill>
            </a:endParaRPr>
          </a:p>
        </p:txBody>
      </p:sp>
      <p:sp>
        <p:nvSpPr>
          <p:cNvPr id="6" name="Slide Number Placeholder 5"/>
          <p:cNvSpPr>
            <a:spLocks noGrp="1"/>
          </p:cNvSpPr>
          <p:nvPr>
            <p:ph type="sldNum" sz="quarter" idx="11"/>
          </p:nvPr>
        </p:nvSpPr>
        <p:spPr/>
        <p:txBody>
          <a:bodyPr/>
          <a:lstStyle>
            <a:lvl1pPr>
              <a:defRPr/>
            </a:lvl1pPr>
          </a:lstStyle>
          <a:p>
            <a:fld id="{45BDF330-8C77-4DB4-A845-6478987EEB4E}" type="slidenum">
              <a:rPr lang="en-GB">
                <a:solidFill>
                  <a:srgbClr val="FFFFFF"/>
                </a:solidFill>
              </a:rPr>
              <a:pPr/>
              <a:t>‹#›</a:t>
            </a:fld>
            <a:endParaRPr lang="en-GB">
              <a:solidFill>
                <a:srgbClr val="FFFFFF"/>
              </a:solidFill>
            </a:endParaRPr>
          </a:p>
        </p:txBody>
      </p:sp>
    </p:spTree>
    <p:extLst>
      <p:ext uri="{BB962C8B-B14F-4D97-AF65-F5344CB8AC3E}">
        <p14:creationId xmlns:p14="http://schemas.microsoft.com/office/powerpoint/2010/main" val="3678451797"/>
      </p:ext>
    </p:extLst>
  </p:cSld>
  <p:clrMapOvr>
    <a:masterClrMapping/>
  </p:clrMapOvr>
  <p:transition>
    <p:dissolve/>
  </p:transition>
</p:sldLayout>
</file>

<file path=ppt/slideLayouts/slideLayout3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de-DE"/>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e-DE"/>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Footer Placeholder 4"/>
          <p:cNvSpPr>
            <a:spLocks noGrp="1"/>
          </p:cNvSpPr>
          <p:nvPr>
            <p:ph type="ftr" sz="quarter" idx="10"/>
          </p:nvPr>
        </p:nvSpPr>
        <p:spPr/>
        <p:txBody>
          <a:bodyPr/>
          <a:lstStyle>
            <a:lvl1pPr>
              <a:defRPr/>
            </a:lvl1pPr>
          </a:lstStyle>
          <a:p>
            <a:r>
              <a:rPr lang="en-GB" dirty="0" smtClean="0">
                <a:solidFill>
                  <a:srgbClr val="FFFFFF"/>
                </a:solidFill>
              </a:rPr>
              <a:t>R.Schmidt     HASCO 2013</a:t>
            </a:r>
            <a:endParaRPr lang="en-GB" dirty="0">
              <a:solidFill>
                <a:srgbClr val="FFFFFF"/>
              </a:solidFill>
            </a:endParaRPr>
          </a:p>
        </p:txBody>
      </p:sp>
      <p:sp>
        <p:nvSpPr>
          <p:cNvPr id="6" name="Slide Number Placeholder 5"/>
          <p:cNvSpPr>
            <a:spLocks noGrp="1"/>
          </p:cNvSpPr>
          <p:nvPr>
            <p:ph type="sldNum" sz="quarter" idx="11"/>
          </p:nvPr>
        </p:nvSpPr>
        <p:spPr/>
        <p:txBody>
          <a:bodyPr/>
          <a:lstStyle>
            <a:lvl1pPr>
              <a:defRPr/>
            </a:lvl1pPr>
          </a:lstStyle>
          <a:p>
            <a:fld id="{B35EF2F6-F7F0-4D38-B2FD-7B5B50D09EC4}" type="slidenum">
              <a:rPr lang="en-GB">
                <a:solidFill>
                  <a:srgbClr val="FFFFFF"/>
                </a:solidFill>
              </a:rPr>
              <a:pPr/>
              <a:t>‹#›</a:t>
            </a:fld>
            <a:endParaRPr lang="en-GB">
              <a:solidFill>
                <a:srgbClr val="FFFFFF"/>
              </a:solidFill>
            </a:endParaRPr>
          </a:p>
        </p:txBody>
      </p:sp>
    </p:spTree>
    <p:extLst>
      <p:ext uri="{BB962C8B-B14F-4D97-AF65-F5344CB8AC3E}">
        <p14:creationId xmlns:p14="http://schemas.microsoft.com/office/powerpoint/2010/main" val="2052485106"/>
      </p:ext>
    </p:extLst>
  </p:cSld>
  <p:clrMapOvr>
    <a:masterClrMapping/>
  </p:clrMapOvr>
  <p:transition>
    <p:dissolve/>
  </p:transition>
</p:sldLayout>
</file>

<file path=ppt/slideLayouts/slideLayout3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de-DE"/>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DE"/>
          </a:p>
        </p:txBody>
      </p:sp>
      <p:sp>
        <p:nvSpPr>
          <p:cNvPr id="4" name="Footer Placeholder 3"/>
          <p:cNvSpPr>
            <a:spLocks noGrp="1"/>
          </p:cNvSpPr>
          <p:nvPr>
            <p:ph type="ftr" sz="quarter" idx="10"/>
          </p:nvPr>
        </p:nvSpPr>
        <p:spPr/>
        <p:txBody>
          <a:bodyPr/>
          <a:lstStyle>
            <a:lvl1pPr>
              <a:defRPr/>
            </a:lvl1pPr>
          </a:lstStyle>
          <a:p>
            <a:r>
              <a:rPr lang="en-GB" dirty="0" smtClean="0">
                <a:solidFill>
                  <a:srgbClr val="FFFFFF"/>
                </a:solidFill>
              </a:rPr>
              <a:t>R.Schmidt     HASCO 2013</a:t>
            </a:r>
            <a:endParaRPr lang="en-GB" dirty="0">
              <a:solidFill>
                <a:srgbClr val="FFFFFF"/>
              </a:solidFill>
            </a:endParaRPr>
          </a:p>
        </p:txBody>
      </p:sp>
      <p:sp>
        <p:nvSpPr>
          <p:cNvPr id="5" name="Slide Number Placeholder 4"/>
          <p:cNvSpPr>
            <a:spLocks noGrp="1"/>
          </p:cNvSpPr>
          <p:nvPr>
            <p:ph type="sldNum" sz="quarter" idx="11"/>
          </p:nvPr>
        </p:nvSpPr>
        <p:spPr/>
        <p:txBody>
          <a:bodyPr/>
          <a:lstStyle>
            <a:lvl1pPr>
              <a:defRPr/>
            </a:lvl1pPr>
          </a:lstStyle>
          <a:p>
            <a:fld id="{3CE9C9AE-B43B-4D3A-8143-7A3A45AD78CA}" type="slidenum">
              <a:rPr lang="en-GB">
                <a:solidFill>
                  <a:srgbClr val="FFFFFF"/>
                </a:solidFill>
              </a:rPr>
              <a:pPr/>
              <a:t>‹#›</a:t>
            </a:fld>
            <a:endParaRPr lang="en-GB">
              <a:solidFill>
                <a:srgbClr val="FFFFFF"/>
              </a:solidFill>
            </a:endParaRPr>
          </a:p>
        </p:txBody>
      </p:sp>
    </p:spTree>
    <p:extLst>
      <p:ext uri="{BB962C8B-B14F-4D97-AF65-F5344CB8AC3E}">
        <p14:creationId xmlns:p14="http://schemas.microsoft.com/office/powerpoint/2010/main" val="594245673"/>
      </p:ext>
    </p:extLst>
  </p:cSld>
  <p:clrMapOvr>
    <a:masterClrMapping/>
  </p:clrMapOvr>
  <p:transition>
    <p:dissolve/>
  </p:transition>
</p:sldLayout>
</file>

<file path=ppt/slideLayouts/slideLayout3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953250" y="4763"/>
            <a:ext cx="2190750" cy="6091237"/>
          </a:xfrm>
        </p:spPr>
        <p:txBody>
          <a:bodyPr vert="eaVert"/>
          <a:lstStyle/>
          <a:p>
            <a:r>
              <a:rPr lang="en-US" smtClean="0"/>
              <a:t>Click to edit Master title style</a:t>
            </a:r>
            <a:endParaRPr lang="de-DE"/>
          </a:p>
        </p:txBody>
      </p:sp>
      <p:sp>
        <p:nvSpPr>
          <p:cNvPr id="3" name="Vertical Text Placeholder 2"/>
          <p:cNvSpPr>
            <a:spLocks noGrp="1"/>
          </p:cNvSpPr>
          <p:nvPr>
            <p:ph type="body" orient="vert" idx="1"/>
          </p:nvPr>
        </p:nvSpPr>
        <p:spPr>
          <a:xfrm>
            <a:off x="381000" y="4763"/>
            <a:ext cx="6419850" cy="609123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DE"/>
          </a:p>
        </p:txBody>
      </p:sp>
      <p:sp>
        <p:nvSpPr>
          <p:cNvPr id="4" name="Footer Placeholder 3"/>
          <p:cNvSpPr>
            <a:spLocks noGrp="1"/>
          </p:cNvSpPr>
          <p:nvPr>
            <p:ph type="ftr" sz="quarter" idx="10"/>
          </p:nvPr>
        </p:nvSpPr>
        <p:spPr/>
        <p:txBody>
          <a:bodyPr/>
          <a:lstStyle>
            <a:lvl1pPr>
              <a:defRPr/>
            </a:lvl1pPr>
          </a:lstStyle>
          <a:p>
            <a:r>
              <a:rPr lang="en-GB" dirty="0" smtClean="0">
                <a:solidFill>
                  <a:srgbClr val="FFFFFF"/>
                </a:solidFill>
              </a:rPr>
              <a:t>R.Schmidt     HASCO 2013</a:t>
            </a:r>
            <a:endParaRPr lang="en-GB" dirty="0">
              <a:solidFill>
                <a:srgbClr val="FFFFFF"/>
              </a:solidFill>
            </a:endParaRPr>
          </a:p>
        </p:txBody>
      </p:sp>
      <p:sp>
        <p:nvSpPr>
          <p:cNvPr id="5" name="Slide Number Placeholder 4"/>
          <p:cNvSpPr>
            <a:spLocks noGrp="1"/>
          </p:cNvSpPr>
          <p:nvPr>
            <p:ph type="sldNum" sz="quarter" idx="11"/>
          </p:nvPr>
        </p:nvSpPr>
        <p:spPr/>
        <p:txBody>
          <a:bodyPr/>
          <a:lstStyle>
            <a:lvl1pPr>
              <a:defRPr/>
            </a:lvl1pPr>
          </a:lstStyle>
          <a:p>
            <a:fld id="{867E5893-6FFB-4C35-BB79-6B4F8CC579AF}" type="slidenum">
              <a:rPr lang="en-GB">
                <a:solidFill>
                  <a:srgbClr val="FFFFFF"/>
                </a:solidFill>
              </a:rPr>
              <a:pPr/>
              <a:t>‹#›</a:t>
            </a:fld>
            <a:endParaRPr lang="en-GB">
              <a:solidFill>
                <a:srgbClr val="FFFFFF"/>
              </a:solidFill>
            </a:endParaRPr>
          </a:p>
        </p:txBody>
      </p:sp>
    </p:spTree>
    <p:extLst>
      <p:ext uri="{BB962C8B-B14F-4D97-AF65-F5344CB8AC3E}">
        <p14:creationId xmlns:p14="http://schemas.microsoft.com/office/powerpoint/2010/main" val="2356053537"/>
      </p:ext>
    </p:extLst>
  </p:cSld>
  <p:clrMapOvr>
    <a:masterClrMapping/>
  </p:clrMapOvr>
  <p:transition>
    <p:dissolve/>
  </p:transition>
</p:sldLayout>
</file>

<file path=ppt/slideLayouts/slideLayout36.xml><?xml version="1.0" encoding="utf-8"?>
<p:sldLayout xmlns:a="http://schemas.openxmlformats.org/drawingml/2006/main" xmlns:r="http://schemas.openxmlformats.org/officeDocument/2006/relationships" xmlns:p="http://schemas.openxmlformats.org/presentationml/2006/main" userDrawn="1">
  <p:cSld name="slide with title">
    <p:spTree>
      <p:nvGrpSpPr>
        <p:cNvPr id="1" name=""/>
        <p:cNvGrpSpPr/>
        <p:nvPr/>
      </p:nvGrpSpPr>
      <p:grpSpPr>
        <a:xfrm>
          <a:off x="0" y="0"/>
          <a:ext cx="0" cy="0"/>
          <a:chOff x="0" y="0"/>
          <a:chExt cx="0" cy="0"/>
        </a:xfrm>
      </p:grpSpPr>
      <p:sp>
        <p:nvSpPr>
          <p:cNvPr id="6" name="Rectangle 5"/>
          <p:cNvSpPr/>
          <p:nvPr userDrawn="1"/>
        </p:nvSpPr>
        <p:spPr bwMode="auto">
          <a:xfrm>
            <a:off x="0" y="877824"/>
            <a:ext cx="9144000" cy="1482604"/>
          </a:xfrm>
          <a:prstGeom prst="rect">
            <a:avLst/>
          </a:prstGeom>
          <a:solidFill>
            <a:schemeClr val="bg1"/>
          </a:solidFill>
          <a:ln w="9525" cap="flat" cmpd="sng" algn="ctr">
            <a:solidFill>
              <a:schemeClr val="bg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hangingPunct="0"/>
            <a:endParaRPr lang="en-US">
              <a:solidFill>
                <a:srgbClr val="FFFFFF"/>
              </a:solidFill>
              <a:latin typeface="Arial" pitchFamily="-112" charset="0"/>
              <a:ea typeface="ＭＳ Ｐゴシック" pitchFamily="-112" charset="-128"/>
              <a:cs typeface="ＭＳ Ｐゴシック" pitchFamily="-112" charset="-128"/>
            </a:endParaRPr>
          </a:p>
        </p:txBody>
      </p:sp>
      <p:sp>
        <p:nvSpPr>
          <p:cNvPr id="4" name="Title 13"/>
          <p:cNvSpPr>
            <a:spLocks noGrp="1"/>
          </p:cNvSpPr>
          <p:nvPr>
            <p:ph type="title" hasCustomPrompt="1"/>
          </p:nvPr>
        </p:nvSpPr>
        <p:spPr>
          <a:xfrm>
            <a:off x="1010093" y="93476"/>
            <a:ext cx="7123814" cy="680483"/>
          </a:xfrm>
          <a:prstGeom prst="rect">
            <a:avLst/>
          </a:prstGeom>
          <a:gradFill flip="none" rotWithShape="1">
            <a:gsLst>
              <a:gs pos="100000">
                <a:schemeClr val="bg1">
                  <a:alpha val="0"/>
                </a:schemeClr>
              </a:gs>
              <a:gs pos="0">
                <a:schemeClr val="bg1"/>
              </a:gs>
              <a:gs pos="72000">
                <a:schemeClr val="bg1"/>
              </a:gs>
            </a:gsLst>
            <a:path path="rect">
              <a:fillToRect l="50000" t="50000" r="50000" b="50000"/>
            </a:path>
            <a:tileRect/>
          </a:gradFill>
          <a:ln>
            <a:noFill/>
          </a:ln>
        </p:spPr>
        <p:style>
          <a:lnRef idx="2">
            <a:schemeClr val="accent1"/>
          </a:lnRef>
          <a:fillRef idx="1">
            <a:schemeClr val="lt1"/>
          </a:fillRef>
          <a:effectRef idx="0">
            <a:schemeClr val="accent1"/>
          </a:effectRef>
          <a:fontRef idx="none"/>
        </p:style>
        <p:txBody>
          <a:bodyPr anchor="ctr"/>
          <a:lstStyle>
            <a:lvl1pPr>
              <a:defRPr sz="3200" b="1">
                <a:solidFill>
                  <a:schemeClr val="tx2"/>
                </a:solidFill>
                <a:latin typeface="Cambria" pitchFamily="18" charset="0"/>
              </a:defRPr>
            </a:lvl1pPr>
          </a:lstStyle>
          <a:p>
            <a:r>
              <a:rPr lang="en-US" dirty="0" smtClean="0"/>
              <a:t>Master title style</a:t>
            </a:r>
            <a:endParaRPr lang="en-US" dirty="0"/>
          </a:p>
        </p:txBody>
      </p:sp>
      <p:sp>
        <p:nvSpPr>
          <p:cNvPr id="5" name="Text Placeholder 9"/>
          <p:cNvSpPr>
            <a:spLocks noGrp="1"/>
          </p:cNvSpPr>
          <p:nvPr>
            <p:ph type="body" sz="quarter" idx="13"/>
          </p:nvPr>
        </p:nvSpPr>
        <p:spPr>
          <a:xfrm>
            <a:off x="137160" y="1051560"/>
            <a:ext cx="8869680" cy="5212080"/>
          </a:xfrm>
          <a:prstGeom prst="rect">
            <a:avLst/>
          </a:prstGeom>
        </p:spPr>
        <p:txBody>
          <a:bodyPr/>
          <a:lstStyle>
            <a:lvl1pPr>
              <a:tabLst>
                <a:tab pos="693738" algn="l"/>
              </a:tabLst>
              <a:defRPr sz="2800"/>
            </a:lvl1pPr>
            <a:lvl2pPr>
              <a:defRPr sz="2000"/>
            </a:lvl2pPr>
            <a:lvl3pPr>
              <a:defRPr sz="2000"/>
            </a:lvl3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349871929"/>
      </p:ext>
    </p:extLst>
  </p:cSld>
  <p:clrMapOvr>
    <a:masterClrMapping/>
  </p:clrMapOvr>
  <p:timing>
    <p:tnLst>
      <p:par>
        <p:cTn id="1" dur="indefinite" restart="never" nodeType="tmRoot"/>
      </p:par>
    </p:tnLst>
  </p:timing>
</p:sldLayout>
</file>

<file path=ppt/slideLayouts/slideLayout37.xml><?xml version="1.0" encoding="utf-8"?>
<p:sldLayout xmlns:a="http://schemas.openxmlformats.org/drawingml/2006/main" xmlns:r="http://schemas.openxmlformats.org/officeDocument/2006/relationships" xmlns:p="http://schemas.openxmlformats.org/presentationml/2006/main" type="objOnly">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381000" y="4763"/>
            <a:ext cx="8763000" cy="609123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DE"/>
          </a:p>
        </p:txBody>
      </p:sp>
      <p:sp>
        <p:nvSpPr>
          <p:cNvPr id="3" name="Footer Placeholder 2"/>
          <p:cNvSpPr>
            <a:spLocks noGrp="1"/>
          </p:cNvSpPr>
          <p:nvPr>
            <p:ph type="ftr" sz="quarter" idx="10"/>
          </p:nvPr>
        </p:nvSpPr>
        <p:spPr>
          <a:xfrm>
            <a:off x="2484438" y="6597650"/>
            <a:ext cx="4032250" cy="287338"/>
          </a:xfrm>
        </p:spPr>
        <p:txBody>
          <a:bodyPr/>
          <a:lstStyle>
            <a:lvl1pPr>
              <a:defRPr/>
            </a:lvl1pPr>
          </a:lstStyle>
          <a:p>
            <a:r>
              <a:rPr lang="en-GB" dirty="0" smtClean="0">
                <a:solidFill>
                  <a:srgbClr val="FFFFFF"/>
                </a:solidFill>
              </a:rPr>
              <a:t>R.Schmidt     HASCO 2013</a:t>
            </a:r>
            <a:endParaRPr lang="en-GB" dirty="0">
              <a:solidFill>
                <a:srgbClr val="FFFFFF"/>
              </a:solidFill>
            </a:endParaRPr>
          </a:p>
        </p:txBody>
      </p:sp>
      <p:sp>
        <p:nvSpPr>
          <p:cNvPr id="4" name="Slide Number Placeholder 3"/>
          <p:cNvSpPr>
            <a:spLocks noGrp="1"/>
          </p:cNvSpPr>
          <p:nvPr>
            <p:ph type="sldNum" sz="quarter" idx="11"/>
          </p:nvPr>
        </p:nvSpPr>
        <p:spPr>
          <a:xfrm>
            <a:off x="6553200" y="6597650"/>
            <a:ext cx="2133600" cy="287338"/>
          </a:xfrm>
        </p:spPr>
        <p:txBody>
          <a:bodyPr/>
          <a:lstStyle>
            <a:lvl1pPr>
              <a:defRPr/>
            </a:lvl1pPr>
          </a:lstStyle>
          <a:p>
            <a:fld id="{EDCEB7E1-735E-448F-8B97-7A39A4E45F84}" type="slidenum">
              <a:rPr lang="en-GB">
                <a:solidFill>
                  <a:srgbClr val="FFFFFF"/>
                </a:solidFill>
              </a:rPr>
              <a:pPr/>
              <a:t>‹#›</a:t>
            </a:fld>
            <a:endParaRPr lang="en-GB">
              <a:solidFill>
                <a:srgbClr val="FFFFFF"/>
              </a:solidFill>
            </a:endParaRPr>
          </a:p>
        </p:txBody>
      </p:sp>
    </p:spTree>
    <p:extLst>
      <p:ext uri="{BB962C8B-B14F-4D97-AF65-F5344CB8AC3E}">
        <p14:creationId xmlns:p14="http://schemas.microsoft.com/office/powerpoint/2010/main" val="3671302328"/>
      </p:ext>
    </p:extLst>
  </p:cSld>
  <p:clrMapOvr>
    <a:masterClrMapping/>
  </p:clrMapOvr>
  <p:transition>
    <p:dissolv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de-DE"/>
          </a:p>
        </p:txBody>
      </p:sp>
      <p:sp>
        <p:nvSpPr>
          <p:cNvPr id="3" name="Content Placeholder 2"/>
          <p:cNvSpPr>
            <a:spLocks noGrp="1"/>
          </p:cNvSpPr>
          <p:nvPr>
            <p:ph sz="half" idx="1"/>
          </p:nvPr>
        </p:nvSpPr>
        <p:spPr>
          <a:xfrm>
            <a:off x="179388" y="1125538"/>
            <a:ext cx="4316412" cy="50006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DE"/>
          </a:p>
        </p:txBody>
      </p:sp>
      <p:sp>
        <p:nvSpPr>
          <p:cNvPr id="4" name="Content Placeholder 3"/>
          <p:cNvSpPr>
            <a:spLocks noGrp="1"/>
          </p:cNvSpPr>
          <p:nvPr>
            <p:ph sz="half" idx="2"/>
          </p:nvPr>
        </p:nvSpPr>
        <p:spPr>
          <a:xfrm>
            <a:off x="4648200" y="1125538"/>
            <a:ext cx="4316413" cy="50006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DE"/>
          </a:p>
        </p:txBody>
      </p:sp>
      <p:sp>
        <p:nvSpPr>
          <p:cNvPr id="5" name="Rectangle 4"/>
          <p:cNvSpPr>
            <a:spLocks noGrp="1" noChangeArrowheads="1"/>
          </p:cNvSpPr>
          <p:nvPr>
            <p:ph type="ftr" sz="quarter" idx="10"/>
          </p:nvPr>
        </p:nvSpPr>
        <p:spPr>
          <a:ln/>
        </p:spPr>
        <p:txBody>
          <a:bodyPr/>
          <a:lstStyle>
            <a:lvl1pPr>
              <a:defRPr/>
            </a:lvl1pPr>
          </a:lstStyle>
          <a:p>
            <a:pPr>
              <a:defRPr/>
            </a:pPr>
            <a:r>
              <a:rPr lang="en-GB"/>
              <a:t>Slide </a:t>
            </a:r>
          </a:p>
        </p:txBody>
      </p:sp>
      <p:sp>
        <p:nvSpPr>
          <p:cNvPr id="6" name="Rectangle 5"/>
          <p:cNvSpPr>
            <a:spLocks noGrp="1" noChangeArrowheads="1"/>
          </p:cNvSpPr>
          <p:nvPr>
            <p:ph type="sldNum" sz="quarter" idx="11"/>
          </p:nvPr>
        </p:nvSpPr>
        <p:spPr>
          <a:ln/>
        </p:spPr>
        <p:txBody>
          <a:bodyPr/>
          <a:lstStyle>
            <a:lvl1pPr>
              <a:defRPr/>
            </a:lvl1pPr>
          </a:lstStyle>
          <a:p>
            <a:pPr>
              <a:defRPr/>
            </a:pPr>
            <a:fld id="{DA9FB237-D06F-43F0-B986-426398657013}" type="slidenum">
              <a:rPr lang="en-GB"/>
              <a:pPr>
                <a:defRPr/>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de-DE"/>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DE"/>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DE"/>
          </a:p>
        </p:txBody>
      </p:sp>
      <p:sp>
        <p:nvSpPr>
          <p:cNvPr id="7" name="Rectangle 4"/>
          <p:cNvSpPr>
            <a:spLocks noGrp="1" noChangeArrowheads="1"/>
          </p:cNvSpPr>
          <p:nvPr>
            <p:ph type="ftr" sz="quarter" idx="10"/>
          </p:nvPr>
        </p:nvSpPr>
        <p:spPr>
          <a:ln/>
        </p:spPr>
        <p:txBody>
          <a:bodyPr/>
          <a:lstStyle>
            <a:lvl1pPr>
              <a:defRPr/>
            </a:lvl1pPr>
          </a:lstStyle>
          <a:p>
            <a:pPr>
              <a:defRPr/>
            </a:pPr>
            <a:r>
              <a:rPr lang="en-GB"/>
              <a:t>Slide </a:t>
            </a:r>
          </a:p>
        </p:txBody>
      </p:sp>
      <p:sp>
        <p:nvSpPr>
          <p:cNvPr id="8" name="Rectangle 5"/>
          <p:cNvSpPr>
            <a:spLocks noGrp="1" noChangeArrowheads="1"/>
          </p:cNvSpPr>
          <p:nvPr>
            <p:ph type="sldNum" sz="quarter" idx="11"/>
          </p:nvPr>
        </p:nvSpPr>
        <p:spPr>
          <a:ln/>
        </p:spPr>
        <p:txBody>
          <a:bodyPr/>
          <a:lstStyle>
            <a:lvl1pPr>
              <a:defRPr/>
            </a:lvl1pPr>
          </a:lstStyle>
          <a:p>
            <a:pPr>
              <a:defRPr/>
            </a:pPr>
            <a:fld id="{CC4DC1F8-E1DD-4616-AAD2-5CA39CC7ED8F}" type="slidenum">
              <a:rPr lang="en-GB"/>
              <a:pPr>
                <a:defRPr/>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de-DE"/>
          </a:p>
        </p:txBody>
      </p:sp>
      <p:sp>
        <p:nvSpPr>
          <p:cNvPr id="3" name="Rectangle 4"/>
          <p:cNvSpPr>
            <a:spLocks noGrp="1" noChangeArrowheads="1"/>
          </p:cNvSpPr>
          <p:nvPr>
            <p:ph type="ftr" sz="quarter" idx="10"/>
          </p:nvPr>
        </p:nvSpPr>
        <p:spPr>
          <a:ln/>
        </p:spPr>
        <p:txBody>
          <a:bodyPr/>
          <a:lstStyle>
            <a:lvl1pPr>
              <a:defRPr/>
            </a:lvl1pPr>
          </a:lstStyle>
          <a:p>
            <a:pPr>
              <a:defRPr/>
            </a:pPr>
            <a:r>
              <a:rPr lang="en-GB"/>
              <a:t>Slide </a:t>
            </a:r>
          </a:p>
        </p:txBody>
      </p:sp>
      <p:sp>
        <p:nvSpPr>
          <p:cNvPr id="4" name="Rectangle 5"/>
          <p:cNvSpPr>
            <a:spLocks noGrp="1" noChangeArrowheads="1"/>
          </p:cNvSpPr>
          <p:nvPr>
            <p:ph type="sldNum" sz="quarter" idx="11"/>
          </p:nvPr>
        </p:nvSpPr>
        <p:spPr>
          <a:ln/>
        </p:spPr>
        <p:txBody>
          <a:bodyPr/>
          <a:lstStyle>
            <a:lvl1pPr>
              <a:defRPr/>
            </a:lvl1pPr>
          </a:lstStyle>
          <a:p>
            <a:pPr>
              <a:defRPr/>
            </a:pPr>
            <a:fld id="{B202BC5E-C346-4102-99E7-4B38C1C72BE9}" type="slidenum">
              <a:rPr lang="en-GB"/>
              <a:pPr>
                <a:defRPr/>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ftr" sz="quarter" idx="10"/>
          </p:nvPr>
        </p:nvSpPr>
        <p:spPr>
          <a:ln/>
        </p:spPr>
        <p:txBody>
          <a:bodyPr/>
          <a:lstStyle>
            <a:lvl1pPr>
              <a:defRPr/>
            </a:lvl1pPr>
          </a:lstStyle>
          <a:p>
            <a:pPr>
              <a:defRPr/>
            </a:pPr>
            <a:r>
              <a:rPr lang="en-GB"/>
              <a:t>Slide </a:t>
            </a:r>
          </a:p>
        </p:txBody>
      </p:sp>
      <p:sp>
        <p:nvSpPr>
          <p:cNvPr id="3" name="Rectangle 5"/>
          <p:cNvSpPr>
            <a:spLocks noGrp="1" noChangeArrowheads="1"/>
          </p:cNvSpPr>
          <p:nvPr>
            <p:ph type="sldNum" sz="quarter" idx="11"/>
          </p:nvPr>
        </p:nvSpPr>
        <p:spPr>
          <a:ln/>
        </p:spPr>
        <p:txBody>
          <a:bodyPr/>
          <a:lstStyle>
            <a:lvl1pPr>
              <a:defRPr/>
            </a:lvl1pPr>
          </a:lstStyle>
          <a:p>
            <a:pPr>
              <a:defRPr/>
            </a:pPr>
            <a:fld id="{3F03BFDF-FE7C-4E36-8535-6802537B1388}" type="slidenum">
              <a:rPr lang="en-GB"/>
              <a:pPr>
                <a:defRPr/>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de-DE"/>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DE"/>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ftr" sz="quarter" idx="10"/>
          </p:nvPr>
        </p:nvSpPr>
        <p:spPr>
          <a:ln/>
        </p:spPr>
        <p:txBody>
          <a:bodyPr/>
          <a:lstStyle>
            <a:lvl1pPr>
              <a:defRPr/>
            </a:lvl1pPr>
          </a:lstStyle>
          <a:p>
            <a:pPr>
              <a:defRPr/>
            </a:pPr>
            <a:r>
              <a:rPr lang="en-GB"/>
              <a:t>Slide </a:t>
            </a:r>
          </a:p>
        </p:txBody>
      </p:sp>
      <p:sp>
        <p:nvSpPr>
          <p:cNvPr id="6" name="Rectangle 5"/>
          <p:cNvSpPr>
            <a:spLocks noGrp="1" noChangeArrowheads="1"/>
          </p:cNvSpPr>
          <p:nvPr>
            <p:ph type="sldNum" sz="quarter" idx="11"/>
          </p:nvPr>
        </p:nvSpPr>
        <p:spPr>
          <a:ln/>
        </p:spPr>
        <p:txBody>
          <a:bodyPr/>
          <a:lstStyle>
            <a:lvl1pPr>
              <a:defRPr/>
            </a:lvl1pPr>
          </a:lstStyle>
          <a:p>
            <a:pPr>
              <a:defRPr/>
            </a:pPr>
            <a:fld id="{262923DA-1B1E-4015-B8D8-9898C8993265}" type="slidenum">
              <a:rPr lang="en-GB"/>
              <a:pPr>
                <a:defRPr/>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de-DE"/>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de-DE"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ftr" sz="quarter" idx="10"/>
          </p:nvPr>
        </p:nvSpPr>
        <p:spPr>
          <a:ln/>
        </p:spPr>
        <p:txBody>
          <a:bodyPr/>
          <a:lstStyle>
            <a:lvl1pPr>
              <a:defRPr/>
            </a:lvl1pPr>
          </a:lstStyle>
          <a:p>
            <a:pPr>
              <a:defRPr/>
            </a:pPr>
            <a:r>
              <a:rPr lang="en-GB"/>
              <a:t>Slide </a:t>
            </a:r>
          </a:p>
        </p:txBody>
      </p:sp>
      <p:sp>
        <p:nvSpPr>
          <p:cNvPr id="6" name="Rectangle 5"/>
          <p:cNvSpPr>
            <a:spLocks noGrp="1" noChangeArrowheads="1"/>
          </p:cNvSpPr>
          <p:nvPr>
            <p:ph type="sldNum" sz="quarter" idx="11"/>
          </p:nvPr>
        </p:nvSpPr>
        <p:spPr>
          <a:ln/>
        </p:spPr>
        <p:txBody>
          <a:bodyPr/>
          <a:lstStyle>
            <a:lvl1pPr>
              <a:defRPr/>
            </a:lvl1pPr>
          </a:lstStyle>
          <a:p>
            <a:pPr>
              <a:defRPr/>
            </a:pPr>
            <a:fld id="{74CE7EC9-C955-466C-9B1B-2EE5FB4D8BEC}" type="slidenum">
              <a:rPr lang="en-GB"/>
              <a:pPr>
                <a:defRPr/>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13" Type="http://schemas.openxmlformats.org/officeDocument/2006/relationships/image" Target="../media/image1.emf"/><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theme" Target="../theme/theme2.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 Id="rId14" Type="http://schemas.openxmlformats.org/officeDocument/2006/relationships/image" Target="../media/image2.wmf"/></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2.xml"/><Relationship Id="rId13" Type="http://schemas.openxmlformats.org/officeDocument/2006/relationships/slideLayout" Target="../slideLayouts/slideLayout37.xml"/><Relationship Id="rId3" Type="http://schemas.openxmlformats.org/officeDocument/2006/relationships/slideLayout" Target="../slideLayouts/slideLayout27.xml"/><Relationship Id="rId7" Type="http://schemas.openxmlformats.org/officeDocument/2006/relationships/slideLayout" Target="../slideLayouts/slideLayout31.xml"/><Relationship Id="rId12" Type="http://schemas.openxmlformats.org/officeDocument/2006/relationships/slideLayout" Target="../slideLayouts/slideLayout36.xml"/><Relationship Id="rId2" Type="http://schemas.openxmlformats.org/officeDocument/2006/relationships/slideLayout" Target="../slideLayouts/slideLayout26.xml"/><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slideLayout" Target="../slideLayouts/slideLayout35.xml"/><Relationship Id="rId5" Type="http://schemas.openxmlformats.org/officeDocument/2006/relationships/slideLayout" Target="../slideLayouts/slideLayout29.xml"/><Relationship Id="rId15" Type="http://schemas.openxmlformats.org/officeDocument/2006/relationships/image" Target="../media/image3.png"/><Relationship Id="rId10" Type="http://schemas.openxmlformats.org/officeDocument/2006/relationships/slideLayout" Target="../slideLayouts/slideLayout34.xml"/><Relationship Id="rId4" Type="http://schemas.openxmlformats.org/officeDocument/2006/relationships/slideLayout" Target="../slideLayouts/slideLayout28.xml"/><Relationship Id="rId9" Type="http://schemas.openxmlformats.org/officeDocument/2006/relationships/slideLayout" Target="../slideLayouts/slideLayout33.xml"/><Relationship Id="rId14" Type="http://schemas.openxmlformats.org/officeDocument/2006/relationships/theme" Target="../theme/theme3.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bwMode="auto">
          <a:xfrm>
            <a:off x="107950" y="0"/>
            <a:ext cx="8928100" cy="69215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GB" smtClean="0"/>
              <a:t>Titelmasterformat durch Klicken bearbeiten</a:t>
            </a:r>
          </a:p>
        </p:txBody>
      </p:sp>
      <p:sp>
        <p:nvSpPr>
          <p:cNvPr id="37891" name="Rectangle 3"/>
          <p:cNvSpPr>
            <a:spLocks noGrp="1" noChangeArrowheads="1"/>
          </p:cNvSpPr>
          <p:nvPr>
            <p:ph type="body" idx="1"/>
          </p:nvPr>
        </p:nvSpPr>
        <p:spPr bwMode="auto">
          <a:xfrm>
            <a:off x="179388" y="1125538"/>
            <a:ext cx="8785225" cy="50006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GB" smtClean="0"/>
              <a:t>Textmasterformate durch Klicken bearbeiten</a:t>
            </a:r>
          </a:p>
          <a:p>
            <a:pPr lvl="1"/>
            <a:r>
              <a:rPr lang="en-GB" smtClean="0"/>
              <a:t>Zweite Ebene</a:t>
            </a:r>
          </a:p>
          <a:p>
            <a:pPr lvl="2"/>
            <a:r>
              <a:rPr lang="en-GB" smtClean="0"/>
              <a:t>Dritte Ebene</a:t>
            </a:r>
          </a:p>
          <a:p>
            <a:pPr lvl="3"/>
            <a:r>
              <a:rPr lang="en-GB" smtClean="0"/>
              <a:t>Vierte Ebene</a:t>
            </a:r>
          </a:p>
          <a:p>
            <a:pPr lvl="4"/>
            <a:r>
              <a:rPr lang="en-GB" smtClean="0"/>
              <a:t>Fünfte Ebene</a:t>
            </a:r>
          </a:p>
        </p:txBody>
      </p:sp>
      <p:sp>
        <p:nvSpPr>
          <p:cNvPr id="1651716" name="Rectangle 4"/>
          <p:cNvSpPr>
            <a:spLocks noGrp="1" noChangeArrowheads="1"/>
          </p:cNvSpPr>
          <p:nvPr>
            <p:ph type="ftr" sz="quarter" idx="3"/>
          </p:nvPr>
        </p:nvSpPr>
        <p:spPr bwMode="auto">
          <a:xfrm>
            <a:off x="179388" y="6453188"/>
            <a:ext cx="7848600" cy="260350"/>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lnSpc>
                <a:spcPct val="100000"/>
              </a:lnSpc>
              <a:spcBef>
                <a:spcPct val="0"/>
              </a:spcBef>
              <a:defRPr sz="1200">
                <a:solidFill>
                  <a:schemeClr val="tx1"/>
                </a:solidFill>
                <a:latin typeface="+mn-lt"/>
                <a:cs typeface="+mn-cs"/>
              </a:defRPr>
            </a:lvl1pPr>
          </a:lstStyle>
          <a:p>
            <a:pPr>
              <a:defRPr/>
            </a:pPr>
            <a:r>
              <a:rPr lang="en-GB"/>
              <a:t>Slide </a:t>
            </a:r>
          </a:p>
        </p:txBody>
      </p:sp>
      <p:sp>
        <p:nvSpPr>
          <p:cNvPr id="1651717" name="Rectangle 5"/>
          <p:cNvSpPr>
            <a:spLocks noGrp="1" noChangeArrowheads="1"/>
          </p:cNvSpPr>
          <p:nvPr>
            <p:ph type="sldNum" sz="quarter" idx="4"/>
          </p:nvPr>
        </p:nvSpPr>
        <p:spPr bwMode="auto">
          <a:xfrm>
            <a:off x="8316913" y="6453188"/>
            <a:ext cx="647700" cy="260350"/>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lgn="r">
              <a:lnSpc>
                <a:spcPct val="100000"/>
              </a:lnSpc>
              <a:spcBef>
                <a:spcPct val="0"/>
              </a:spcBef>
              <a:defRPr sz="1400" b="1">
                <a:solidFill>
                  <a:schemeClr val="tx1"/>
                </a:solidFill>
                <a:latin typeface="+mn-lt"/>
                <a:cs typeface="+mn-cs"/>
              </a:defRPr>
            </a:lvl1pPr>
          </a:lstStyle>
          <a:p>
            <a:pPr>
              <a:defRPr/>
            </a:pPr>
            <a:fld id="{B07625F2-879A-4EE6-8796-F8D6929F2429}" type="slidenum">
              <a:rPr lang="en-GB"/>
              <a:pPr>
                <a:defRPr/>
              </a:pPr>
              <a:t>‹#›</a:t>
            </a:fld>
            <a:endParaRPr lang="en-GB"/>
          </a:p>
        </p:txBody>
      </p:sp>
      <p:sp>
        <p:nvSpPr>
          <p:cNvPr id="1651718" name="Line 6"/>
          <p:cNvSpPr>
            <a:spLocks noChangeShapeType="1"/>
          </p:cNvSpPr>
          <p:nvPr/>
        </p:nvSpPr>
        <p:spPr bwMode="auto">
          <a:xfrm>
            <a:off x="1619250" y="620713"/>
            <a:ext cx="7524750" cy="0"/>
          </a:xfrm>
          <a:prstGeom prst="line">
            <a:avLst/>
          </a:prstGeom>
          <a:noFill/>
          <a:ln w="38100">
            <a:solidFill>
              <a:schemeClr val="hlink"/>
            </a:solidFill>
            <a:round/>
            <a:headEnd/>
            <a:tailEnd/>
          </a:ln>
          <a:effectLst/>
          <a:extLst/>
        </p:spPr>
        <p:txBody>
          <a:bodyPr/>
          <a:lstStyle/>
          <a:p>
            <a:pPr>
              <a:lnSpc>
                <a:spcPct val="95000"/>
              </a:lnSpc>
              <a:spcBef>
                <a:spcPct val="40000"/>
              </a:spcBef>
              <a:defRPr/>
            </a:pPr>
            <a:endParaRPr lang="de-DE">
              <a:latin typeface="Arial" pitchFamily="34" charset="0"/>
            </a:endParaRPr>
          </a:p>
        </p:txBody>
      </p:sp>
    </p:spTree>
  </p:cSld>
  <p:clrMap bg1="lt1" tx1="dk1" bg2="lt2" tx2="dk2" accent1="accent1" accent2="accent2" accent3="accent3" accent4="accent4" accent5="accent5" accent6="accent6" hlink="hlink" folHlink="folHlink"/>
  <p:sldLayoutIdLst>
    <p:sldLayoutId id="2147483715" r:id="rId1"/>
    <p:sldLayoutId id="2147483701" r:id="rId2"/>
    <p:sldLayoutId id="2147483702" r:id="rId3"/>
    <p:sldLayoutId id="2147483703" r:id="rId4"/>
    <p:sldLayoutId id="2147483704" r:id="rId5"/>
    <p:sldLayoutId id="2147483705" r:id="rId6"/>
    <p:sldLayoutId id="2147483706" r:id="rId7"/>
    <p:sldLayoutId id="2147483707" r:id="rId8"/>
    <p:sldLayoutId id="2147483708" r:id="rId9"/>
    <p:sldLayoutId id="2147483709" r:id="rId10"/>
    <p:sldLayoutId id="2147483710" r:id="rId11"/>
    <p:sldLayoutId id="2147483711" r:id="rId12"/>
    <p:sldLayoutId id="2147483712" r:id="rId13"/>
  </p:sldLayoutIdLst>
  <p:timing>
    <p:tnLst>
      <p:par>
        <p:cTn id="1" dur="indefinite" restart="never" nodeType="tmRoot"/>
      </p:par>
    </p:tnLst>
  </p:timing>
  <p:hf hdr="0" ftr="0" dt="0"/>
  <p:txStyles>
    <p:titleStyle>
      <a:lvl1pPr algn="r" rtl="0" eaLnBrk="0" fontAlgn="base" hangingPunct="0">
        <a:spcBef>
          <a:spcPct val="0"/>
        </a:spcBef>
        <a:spcAft>
          <a:spcPct val="0"/>
        </a:spcAft>
        <a:defRPr sz="3000">
          <a:solidFill>
            <a:schemeClr val="tx2"/>
          </a:solidFill>
          <a:latin typeface="+mj-lt"/>
          <a:ea typeface="+mj-ea"/>
          <a:cs typeface="+mj-cs"/>
        </a:defRPr>
      </a:lvl1pPr>
      <a:lvl2pPr algn="r" rtl="0" eaLnBrk="0" fontAlgn="base" hangingPunct="0">
        <a:spcBef>
          <a:spcPct val="0"/>
        </a:spcBef>
        <a:spcAft>
          <a:spcPct val="0"/>
        </a:spcAft>
        <a:defRPr sz="3000">
          <a:solidFill>
            <a:schemeClr val="tx2"/>
          </a:solidFill>
          <a:latin typeface="Trebuchet MS" pitchFamily="34" charset="0"/>
          <a:cs typeface="Arial" pitchFamily="34" charset="0"/>
        </a:defRPr>
      </a:lvl2pPr>
      <a:lvl3pPr algn="r" rtl="0" eaLnBrk="0" fontAlgn="base" hangingPunct="0">
        <a:spcBef>
          <a:spcPct val="0"/>
        </a:spcBef>
        <a:spcAft>
          <a:spcPct val="0"/>
        </a:spcAft>
        <a:defRPr sz="3000">
          <a:solidFill>
            <a:schemeClr val="tx2"/>
          </a:solidFill>
          <a:latin typeface="Trebuchet MS" pitchFamily="34" charset="0"/>
          <a:cs typeface="Arial" pitchFamily="34" charset="0"/>
        </a:defRPr>
      </a:lvl3pPr>
      <a:lvl4pPr algn="r" rtl="0" eaLnBrk="0" fontAlgn="base" hangingPunct="0">
        <a:spcBef>
          <a:spcPct val="0"/>
        </a:spcBef>
        <a:spcAft>
          <a:spcPct val="0"/>
        </a:spcAft>
        <a:defRPr sz="3000">
          <a:solidFill>
            <a:schemeClr val="tx2"/>
          </a:solidFill>
          <a:latin typeface="Trebuchet MS" pitchFamily="34" charset="0"/>
          <a:cs typeface="Arial" pitchFamily="34" charset="0"/>
        </a:defRPr>
      </a:lvl4pPr>
      <a:lvl5pPr algn="r" rtl="0" eaLnBrk="0" fontAlgn="base" hangingPunct="0">
        <a:spcBef>
          <a:spcPct val="0"/>
        </a:spcBef>
        <a:spcAft>
          <a:spcPct val="0"/>
        </a:spcAft>
        <a:defRPr sz="3000">
          <a:solidFill>
            <a:schemeClr val="tx2"/>
          </a:solidFill>
          <a:latin typeface="Trebuchet MS" pitchFamily="34" charset="0"/>
          <a:cs typeface="Arial" pitchFamily="34" charset="0"/>
        </a:defRPr>
      </a:lvl5pPr>
      <a:lvl6pPr marL="457200" algn="r" rtl="0" fontAlgn="base">
        <a:spcBef>
          <a:spcPct val="0"/>
        </a:spcBef>
        <a:spcAft>
          <a:spcPct val="0"/>
        </a:spcAft>
        <a:defRPr sz="3000">
          <a:solidFill>
            <a:schemeClr val="tx2"/>
          </a:solidFill>
          <a:latin typeface="Trebuchet MS" pitchFamily="34" charset="0"/>
          <a:cs typeface="Arial" pitchFamily="34" charset="0"/>
        </a:defRPr>
      </a:lvl6pPr>
      <a:lvl7pPr marL="914400" algn="r" rtl="0" fontAlgn="base">
        <a:spcBef>
          <a:spcPct val="0"/>
        </a:spcBef>
        <a:spcAft>
          <a:spcPct val="0"/>
        </a:spcAft>
        <a:defRPr sz="3000">
          <a:solidFill>
            <a:schemeClr val="tx2"/>
          </a:solidFill>
          <a:latin typeface="Trebuchet MS" pitchFamily="34" charset="0"/>
          <a:cs typeface="Arial" pitchFamily="34" charset="0"/>
        </a:defRPr>
      </a:lvl7pPr>
      <a:lvl8pPr marL="1371600" algn="r" rtl="0" fontAlgn="base">
        <a:spcBef>
          <a:spcPct val="0"/>
        </a:spcBef>
        <a:spcAft>
          <a:spcPct val="0"/>
        </a:spcAft>
        <a:defRPr sz="3000">
          <a:solidFill>
            <a:schemeClr val="tx2"/>
          </a:solidFill>
          <a:latin typeface="Trebuchet MS" pitchFamily="34" charset="0"/>
          <a:cs typeface="Arial" pitchFamily="34" charset="0"/>
        </a:defRPr>
      </a:lvl8pPr>
      <a:lvl9pPr marL="1828800" algn="r" rtl="0" fontAlgn="base">
        <a:spcBef>
          <a:spcPct val="0"/>
        </a:spcBef>
        <a:spcAft>
          <a:spcPct val="0"/>
        </a:spcAft>
        <a:defRPr sz="3000">
          <a:solidFill>
            <a:schemeClr val="tx2"/>
          </a:solidFill>
          <a:latin typeface="Trebuchet MS" pitchFamily="34" charset="0"/>
          <a:cs typeface="Arial" pitchFamily="34" charset="0"/>
        </a:defRPr>
      </a:lvl9pPr>
    </p:titleStyle>
    <p:bodyStyle>
      <a:lvl1pPr marL="342900" indent="-342900" algn="l" rtl="0" eaLnBrk="0" fontAlgn="base" hangingPunct="0">
        <a:spcBef>
          <a:spcPct val="20000"/>
        </a:spcBef>
        <a:spcAft>
          <a:spcPct val="0"/>
        </a:spcAft>
        <a:buChar char="•"/>
        <a:defRPr>
          <a:solidFill>
            <a:schemeClr val="tx1"/>
          </a:solidFill>
          <a:latin typeface="+mn-lt"/>
          <a:ea typeface="+mn-ea"/>
          <a:cs typeface="+mn-cs"/>
        </a:defRPr>
      </a:lvl1pPr>
      <a:lvl2pPr marL="742950" indent="-285750" algn="l" rtl="0" eaLnBrk="0" fontAlgn="base" hangingPunct="0">
        <a:spcBef>
          <a:spcPct val="20000"/>
        </a:spcBef>
        <a:spcAft>
          <a:spcPct val="0"/>
        </a:spcAft>
        <a:buChar char="–"/>
        <a:defRPr>
          <a:solidFill>
            <a:schemeClr val="tx1"/>
          </a:solidFill>
          <a:latin typeface="+mn-lt"/>
          <a:cs typeface="+mn-cs"/>
        </a:defRPr>
      </a:lvl2pPr>
      <a:lvl3pPr marL="1143000" indent="-228600" algn="l" rtl="0" eaLnBrk="0" fontAlgn="base" hangingPunct="0">
        <a:spcBef>
          <a:spcPct val="20000"/>
        </a:spcBef>
        <a:spcAft>
          <a:spcPct val="0"/>
        </a:spcAft>
        <a:buChar char="•"/>
        <a:defRPr>
          <a:solidFill>
            <a:schemeClr val="tx1"/>
          </a:solidFill>
          <a:latin typeface="+mn-lt"/>
          <a:cs typeface="+mn-cs"/>
        </a:defRPr>
      </a:lvl3pPr>
      <a:lvl4pPr marL="1600200" indent="-228600" algn="l" rtl="0" eaLnBrk="0" fontAlgn="base" hangingPunct="0">
        <a:spcBef>
          <a:spcPct val="20000"/>
        </a:spcBef>
        <a:spcAft>
          <a:spcPct val="0"/>
        </a:spcAft>
        <a:buChar char="–"/>
        <a:defRPr>
          <a:solidFill>
            <a:schemeClr val="tx1"/>
          </a:solidFill>
          <a:latin typeface="+mn-lt"/>
          <a:cs typeface="+mn-cs"/>
        </a:defRPr>
      </a:lvl4pPr>
      <a:lvl5pPr marL="2057400" indent="-228600" algn="l" rtl="0" eaLnBrk="0" fontAlgn="base" hangingPunct="0">
        <a:spcBef>
          <a:spcPct val="20000"/>
        </a:spcBef>
        <a:spcAft>
          <a:spcPct val="0"/>
        </a:spcAft>
        <a:buChar char="»"/>
        <a:defRPr>
          <a:solidFill>
            <a:schemeClr val="tx1"/>
          </a:solidFill>
          <a:latin typeface="+mn-lt"/>
          <a:cs typeface="+mn-cs"/>
        </a:defRPr>
      </a:lvl5pPr>
      <a:lvl6pPr marL="2514600" indent="-228600" algn="l" rtl="0" fontAlgn="base">
        <a:spcBef>
          <a:spcPct val="20000"/>
        </a:spcBef>
        <a:spcAft>
          <a:spcPct val="0"/>
        </a:spcAft>
        <a:buChar char="»"/>
        <a:defRPr>
          <a:solidFill>
            <a:schemeClr val="tx1"/>
          </a:solidFill>
          <a:latin typeface="+mn-lt"/>
          <a:cs typeface="+mn-cs"/>
        </a:defRPr>
      </a:lvl6pPr>
      <a:lvl7pPr marL="2971800" indent="-228600" algn="l" rtl="0" fontAlgn="base">
        <a:spcBef>
          <a:spcPct val="20000"/>
        </a:spcBef>
        <a:spcAft>
          <a:spcPct val="0"/>
        </a:spcAft>
        <a:buChar char="»"/>
        <a:defRPr>
          <a:solidFill>
            <a:schemeClr val="tx1"/>
          </a:solidFill>
          <a:latin typeface="+mn-lt"/>
          <a:cs typeface="+mn-cs"/>
        </a:defRPr>
      </a:lvl7pPr>
      <a:lvl8pPr marL="3429000" indent="-228600" algn="l" rtl="0" fontAlgn="base">
        <a:spcBef>
          <a:spcPct val="20000"/>
        </a:spcBef>
        <a:spcAft>
          <a:spcPct val="0"/>
        </a:spcAft>
        <a:buChar char="»"/>
        <a:defRPr>
          <a:solidFill>
            <a:schemeClr val="tx1"/>
          </a:solidFill>
          <a:latin typeface="+mn-lt"/>
          <a:cs typeface="+mn-cs"/>
        </a:defRPr>
      </a:lvl8pPr>
      <a:lvl9pPr marL="3886200" indent="-228600" algn="l" rtl="0" fontAlgn="base">
        <a:spcBef>
          <a:spcPct val="20000"/>
        </a:spcBef>
        <a:spcAft>
          <a:spcPct val="0"/>
        </a:spcAft>
        <a:buChar char="»"/>
        <a:defRPr>
          <a:solidFill>
            <a:schemeClr val="tx1"/>
          </a:solidFill>
          <a:latin typeface="+mn-lt"/>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rgbClr val="FFFFFF"/>
        </a:solidFill>
        <a:effectLst/>
      </p:bgPr>
    </p:bg>
    <p:spTree>
      <p:nvGrpSpPr>
        <p:cNvPr id="1" name=""/>
        <p:cNvGrpSpPr/>
        <p:nvPr/>
      </p:nvGrpSpPr>
      <p:grpSpPr>
        <a:xfrm>
          <a:off x="0" y="0"/>
          <a:ext cx="0" cy="0"/>
          <a:chOff x="0" y="0"/>
          <a:chExt cx="0" cy="0"/>
        </a:xfrm>
      </p:grpSpPr>
      <p:sp>
        <p:nvSpPr>
          <p:cNvPr id="14" name="Rectangle 47"/>
          <p:cNvSpPr>
            <a:spLocks noChangeArrowheads="1"/>
          </p:cNvSpPr>
          <p:nvPr/>
        </p:nvSpPr>
        <p:spPr bwMode="auto">
          <a:xfrm>
            <a:off x="0" y="0"/>
            <a:ext cx="9144000" cy="762000"/>
          </a:xfrm>
          <a:prstGeom prst="rect">
            <a:avLst/>
          </a:prstGeom>
          <a:solidFill>
            <a:srgbClr val="062F67">
              <a:alpha val="85000"/>
            </a:srgbClr>
          </a:solidFill>
          <a:ln w="19050">
            <a:noFill/>
            <a:miter lim="800000"/>
            <a:headEnd/>
            <a:tailEnd/>
          </a:ln>
          <a:effectLst/>
        </p:spPr>
        <p:txBody>
          <a:bodyPr wrap="none" lIns="91435" tIns="45718" rIns="91435" bIns="45718" anchor="ctr"/>
          <a:lstStyle/>
          <a:p>
            <a:pPr>
              <a:defRPr/>
            </a:pPr>
            <a:endParaRPr lang="en-US" dirty="0">
              <a:solidFill>
                <a:srgbClr val="FFFFFF"/>
              </a:solidFill>
              <a:latin typeface="Calibri" pitchFamily="34" charset="0"/>
            </a:endParaRPr>
          </a:p>
        </p:txBody>
      </p:sp>
      <p:sp>
        <p:nvSpPr>
          <p:cNvPr id="15" name="Rectangle 47"/>
          <p:cNvSpPr>
            <a:spLocks noChangeArrowheads="1"/>
          </p:cNvSpPr>
          <p:nvPr/>
        </p:nvSpPr>
        <p:spPr bwMode="auto">
          <a:xfrm>
            <a:off x="0" y="6629400"/>
            <a:ext cx="9144000" cy="228600"/>
          </a:xfrm>
          <a:prstGeom prst="rect">
            <a:avLst/>
          </a:prstGeom>
          <a:solidFill>
            <a:srgbClr val="062F67">
              <a:alpha val="85000"/>
            </a:srgbClr>
          </a:solidFill>
          <a:ln w="19050">
            <a:noFill/>
            <a:miter lim="800000"/>
            <a:headEnd/>
            <a:tailEnd/>
          </a:ln>
          <a:effectLst/>
        </p:spPr>
        <p:txBody>
          <a:bodyPr wrap="none" lIns="91435" tIns="45718" rIns="91435" bIns="45718" anchor="ctr"/>
          <a:lstStyle/>
          <a:p>
            <a:pPr>
              <a:defRPr/>
            </a:pPr>
            <a:endParaRPr lang="en-US" dirty="0">
              <a:solidFill>
                <a:srgbClr val="FFFFFF"/>
              </a:solidFill>
              <a:latin typeface="Calibri" pitchFamily="34" charset="0"/>
            </a:endParaRPr>
          </a:p>
        </p:txBody>
      </p:sp>
      <p:pic>
        <p:nvPicPr>
          <p:cNvPr id="138244" name="Picture 1"/>
          <p:cNvPicPr>
            <a:picLocks noChangeAspect="1" noChangeArrowheads="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74613" y="92075"/>
            <a:ext cx="633412" cy="631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8245" name="Picture 2"/>
          <p:cNvPicPr>
            <a:picLocks noChangeAspect="1" noChangeArrowheads="1"/>
          </p:cNvPicPr>
          <p:nvPr/>
        </p:nvPicPr>
        <p:blipFill>
          <a:blip r:embed="rId14" cstate="print">
            <a:extLst>
              <a:ext uri="{28A0092B-C50C-407E-A947-70E740481C1C}">
                <a14:useLocalDpi xmlns:a14="http://schemas.microsoft.com/office/drawing/2010/main" val="0"/>
              </a:ext>
            </a:extLst>
          </a:blip>
          <a:srcRect/>
          <a:stretch>
            <a:fillRect/>
          </a:stretch>
        </p:blipFill>
        <p:spPr bwMode="auto">
          <a:xfrm>
            <a:off x="177800" y="160338"/>
            <a:ext cx="490538" cy="463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 name="TextBox 17"/>
          <p:cNvSpPr txBox="1"/>
          <p:nvPr/>
        </p:nvSpPr>
        <p:spPr>
          <a:xfrm>
            <a:off x="-9525" y="187325"/>
            <a:ext cx="609600" cy="261938"/>
          </a:xfrm>
          <a:prstGeom prst="rect">
            <a:avLst/>
          </a:prstGeom>
          <a:noFill/>
        </p:spPr>
        <p:txBody>
          <a:bodyPr>
            <a:spAutoFit/>
          </a:bodyPr>
          <a:lstStyle/>
          <a:p>
            <a:pPr algn="ctr" eaLnBrk="0" hangingPunct="0">
              <a:defRPr/>
            </a:pPr>
            <a:r>
              <a:rPr lang="en-US" sz="1100" dirty="0">
                <a:solidFill>
                  <a:srgbClr val="FFFFFF"/>
                </a:solidFill>
                <a:effectLst>
                  <a:outerShdw blurRad="165100" dist="63500" dir="2700000" algn="tl">
                    <a:srgbClr val="000000">
                      <a:alpha val="43137"/>
                    </a:srgbClr>
                  </a:outerShdw>
                </a:effectLst>
                <a:latin typeface="Times New Roman" pitchFamily="18" charset="0"/>
                <a:cs typeface="Times New Roman" pitchFamily="18" charset="0"/>
              </a:rPr>
              <a:t>CERN</a:t>
            </a:r>
            <a:endParaRPr lang="en-GB" sz="1100" dirty="0">
              <a:solidFill>
                <a:srgbClr val="FFFFFF"/>
              </a:solidFill>
              <a:effectLst>
                <a:outerShdw blurRad="165100" dist="63500" dir="2700000" algn="tl">
                  <a:srgbClr val="000000">
                    <a:alpha val="43137"/>
                  </a:srgbClr>
                </a:outerShdw>
              </a:effectLst>
              <a:latin typeface="Times New Roman" pitchFamily="18" charset="0"/>
              <a:cs typeface="Times New Roman" pitchFamily="18" charset="0"/>
            </a:endParaRPr>
          </a:p>
        </p:txBody>
      </p:sp>
      <p:sp>
        <p:nvSpPr>
          <p:cNvPr id="19" name="Rectangle 34"/>
          <p:cNvSpPr>
            <a:spLocks noChangeArrowheads="1"/>
          </p:cNvSpPr>
          <p:nvPr/>
        </p:nvSpPr>
        <p:spPr bwMode="auto">
          <a:xfrm>
            <a:off x="0" y="6629400"/>
            <a:ext cx="8991600" cy="241300"/>
          </a:xfrm>
          <a:prstGeom prst="rect">
            <a:avLst/>
          </a:prstGeom>
          <a:noFill/>
          <a:ln w="9525">
            <a:noFill/>
            <a:miter lim="800000"/>
            <a:headEnd/>
            <a:tailEnd/>
          </a:ln>
          <a:effectLst/>
        </p:spPr>
        <p:txBody>
          <a:bodyPr anchor="b"/>
          <a:lstStyle/>
          <a:p>
            <a:r>
              <a:rPr lang="en-US" sz="1200" dirty="0" smtClean="0">
                <a:solidFill>
                  <a:srgbClr val="FFFFFF"/>
                </a:solidFill>
                <a:latin typeface="Calibri" pitchFamily="34" charset="0"/>
              </a:rPr>
              <a:t>         Rüdiger Schmidt                    MYRTE November 2015</a:t>
            </a:r>
            <a:r>
              <a:rPr lang="en-US" sz="1200" baseline="0" dirty="0" smtClean="0">
                <a:solidFill>
                  <a:srgbClr val="FFFFFF"/>
                </a:solidFill>
                <a:latin typeface="Calibri" pitchFamily="34" charset="0"/>
              </a:rPr>
              <a:t> </a:t>
            </a:r>
            <a:r>
              <a:rPr lang="en-US" sz="1200" dirty="0" smtClean="0">
                <a:solidFill>
                  <a:srgbClr val="FFFFFF"/>
                </a:solidFill>
                <a:latin typeface="Calibri" pitchFamily="34" charset="0"/>
              </a:rPr>
              <a:t>Workshop					page </a:t>
            </a:r>
            <a:fld id="{20038FFA-3A97-494A-BECD-4DC9B4D1BD4C}" type="slidenum">
              <a:rPr lang="en-US" sz="1200" smtClean="0">
                <a:solidFill>
                  <a:srgbClr val="FFFFFF"/>
                </a:solidFill>
                <a:latin typeface="Calibri" pitchFamily="34" charset="0"/>
              </a:rPr>
              <a:pPr/>
              <a:t>‹#›</a:t>
            </a:fld>
            <a:endParaRPr lang="en-US" sz="1200" dirty="0">
              <a:solidFill>
                <a:srgbClr val="FFFFFF"/>
              </a:solidFill>
              <a:latin typeface="Calibri" pitchFamily="34" charset="0"/>
            </a:endParaRPr>
          </a:p>
        </p:txBody>
      </p:sp>
      <p:sp>
        <p:nvSpPr>
          <p:cNvPr id="20" name="Rectangle 34"/>
          <p:cNvSpPr>
            <a:spLocks noChangeArrowheads="1"/>
          </p:cNvSpPr>
          <p:nvPr/>
        </p:nvSpPr>
        <p:spPr bwMode="auto">
          <a:xfrm>
            <a:off x="0" y="6642100"/>
            <a:ext cx="7315200" cy="215900"/>
          </a:xfrm>
          <a:prstGeom prst="rect">
            <a:avLst/>
          </a:prstGeom>
          <a:noFill/>
          <a:ln w="9525">
            <a:noFill/>
            <a:miter lim="800000"/>
            <a:headEnd/>
            <a:tailEnd/>
          </a:ln>
          <a:effectLst/>
        </p:spPr>
        <p:txBody>
          <a:bodyPr anchor="b"/>
          <a:lstStyle/>
          <a:p>
            <a:pPr algn="ctr"/>
            <a:endParaRPr lang="de-DE" sz="1200">
              <a:solidFill>
                <a:srgbClr val="FFFFFF"/>
              </a:solidFill>
              <a:latin typeface="Calibri" pitchFamily="34" charset="0"/>
            </a:endParaRPr>
          </a:p>
        </p:txBody>
      </p:sp>
      <p:sp>
        <p:nvSpPr>
          <p:cNvPr id="138249" name="Rectangle 15"/>
          <p:cNvSpPr>
            <a:spLocks noGrp="1" noChangeArrowheads="1"/>
          </p:cNvSpPr>
          <p:nvPr>
            <p:ph type="body" idx="1"/>
          </p:nvPr>
        </p:nvSpPr>
        <p:spPr bwMode="auto">
          <a:xfrm>
            <a:off x="228600" y="967666"/>
            <a:ext cx="8686800" cy="5433133"/>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dirty="0" smtClean="0"/>
              <a:t>Click to edit Master text styles</a:t>
            </a:r>
          </a:p>
          <a:p>
            <a:pPr lvl="1"/>
            <a:r>
              <a:rPr lang="en-US" dirty="0" smtClean="0"/>
              <a:t>Second level</a:t>
            </a:r>
          </a:p>
        </p:txBody>
      </p:sp>
      <p:sp>
        <p:nvSpPr>
          <p:cNvPr id="138250" name="Rectangle 14"/>
          <p:cNvSpPr>
            <a:spLocks noGrp="1" noChangeArrowheads="1"/>
          </p:cNvSpPr>
          <p:nvPr>
            <p:ph type="title"/>
          </p:nvPr>
        </p:nvSpPr>
        <p:spPr bwMode="auto">
          <a:xfrm>
            <a:off x="762000" y="0"/>
            <a:ext cx="8382000"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dirty="0" smtClean="0"/>
              <a:t>Click to edit Master title style</a:t>
            </a:r>
          </a:p>
        </p:txBody>
      </p:sp>
    </p:spTree>
    <p:extLst>
      <p:ext uri="{BB962C8B-B14F-4D97-AF65-F5344CB8AC3E}">
        <p14:creationId xmlns:p14="http://schemas.microsoft.com/office/powerpoint/2010/main" val="213254874"/>
      </p:ext>
    </p:extLst>
  </p:cSld>
  <p:clrMap bg1="lt1" tx1="dk1" bg2="lt2" tx2="dk2" accent1="accent1" accent2="accent2" accent3="accent3" accent4="accent4" accent5="accent5" accent6="accent6" hlink="hlink" folHlink="folHlink"/>
  <p:sldLayoutIdLst>
    <p:sldLayoutId id="2147483780" r:id="rId1"/>
    <p:sldLayoutId id="2147483781" r:id="rId2"/>
    <p:sldLayoutId id="2147483782" r:id="rId3"/>
    <p:sldLayoutId id="2147483783" r:id="rId4"/>
    <p:sldLayoutId id="2147483784" r:id="rId5"/>
    <p:sldLayoutId id="2147483785" r:id="rId6"/>
    <p:sldLayoutId id="2147483786" r:id="rId7"/>
    <p:sldLayoutId id="2147483787" r:id="rId8"/>
    <p:sldLayoutId id="2147483788" r:id="rId9"/>
    <p:sldLayoutId id="2147483789" r:id="rId10"/>
    <p:sldLayoutId id="2147483790" r:id="rId11"/>
  </p:sldLayoutIdLst>
  <p:transition spd="med">
    <p:fade thruBlk="1"/>
  </p:transition>
  <p:timing>
    <p:tnLst>
      <p:par>
        <p:cTn id="1" dur="indefinite" restart="never" nodeType="tmRoot"/>
      </p:par>
    </p:tnLst>
  </p:timing>
  <p:hf hdr="0" dt="0"/>
  <p:txStyles>
    <p:titleStyle>
      <a:lvl1pPr algn="r" rtl="0" eaLnBrk="0" fontAlgn="base" hangingPunct="0">
        <a:spcBef>
          <a:spcPct val="0"/>
        </a:spcBef>
        <a:spcAft>
          <a:spcPct val="0"/>
        </a:spcAft>
        <a:defRPr sz="3200">
          <a:solidFill>
            <a:schemeClr val="bg1"/>
          </a:solidFill>
          <a:latin typeface="+mj-lt"/>
          <a:ea typeface="+mj-ea"/>
          <a:cs typeface="+mj-cs"/>
        </a:defRPr>
      </a:lvl1pPr>
      <a:lvl2pPr algn="r" rtl="0" eaLnBrk="0" fontAlgn="base" hangingPunct="0">
        <a:spcBef>
          <a:spcPct val="0"/>
        </a:spcBef>
        <a:spcAft>
          <a:spcPct val="0"/>
        </a:spcAft>
        <a:defRPr sz="3800">
          <a:solidFill>
            <a:schemeClr val="bg1"/>
          </a:solidFill>
          <a:latin typeface="Calibri" pitchFamily="34" charset="0"/>
        </a:defRPr>
      </a:lvl2pPr>
      <a:lvl3pPr algn="r" rtl="0" eaLnBrk="0" fontAlgn="base" hangingPunct="0">
        <a:spcBef>
          <a:spcPct val="0"/>
        </a:spcBef>
        <a:spcAft>
          <a:spcPct val="0"/>
        </a:spcAft>
        <a:defRPr sz="3800">
          <a:solidFill>
            <a:schemeClr val="bg1"/>
          </a:solidFill>
          <a:latin typeface="Calibri" pitchFamily="34" charset="0"/>
        </a:defRPr>
      </a:lvl3pPr>
      <a:lvl4pPr algn="r" rtl="0" eaLnBrk="0" fontAlgn="base" hangingPunct="0">
        <a:spcBef>
          <a:spcPct val="0"/>
        </a:spcBef>
        <a:spcAft>
          <a:spcPct val="0"/>
        </a:spcAft>
        <a:defRPr sz="3800">
          <a:solidFill>
            <a:schemeClr val="bg1"/>
          </a:solidFill>
          <a:latin typeface="Calibri" pitchFamily="34" charset="0"/>
        </a:defRPr>
      </a:lvl4pPr>
      <a:lvl5pPr algn="r" rtl="0" eaLnBrk="0" fontAlgn="base" hangingPunct="0">
        <a:spcBef>
          <a:spcPct val="0"/>
        </a:spcBef>
        <a:spcAft>
          <a:spcPct val="0"/>
        </a:spcAft>
        <a:defRPr sz="3800">
          <a:solidFill>
            <a:schemeClr val="bg1"/>
          </a:solidFill>
          <a:latin typeface="Calibri" pitchFamily="34" charset="0"/>
        </a:defRPr>
      </a:lvl5pPr>
      <a:lvl6pPr marL="457200" algn="r" rtl="0" eaLnBrk="0" fontAlgn="base" hangingPunct="0">
        <a:spcBef>
          <a:spcPct val="0"/>
        </a:spcBef>
        <a:spcAft>
          <a:spcPct val="0"/>
        </a:spcAft>
        <a:defRPr sz="3800">
          <a:solidFill>
            <a:schemeClr val="bg1"/>
          </a:solidFill>
          <a:latin typeface="Calibri" pitchFamily="34" charset="0"/>
        </a:defRPr>
      </a:lvl6pPr>
      <a:lvl7pPr marL="914400" algn="r" rtl="0" eaLnBrk="0" fontAlgn="base" hangingPunct="0">
        <a:spcBef>
          <a:spcPct val="0"/>
        </a:spcBef>
        <a:spcAft>
          <a:spcPct val="0"/>
        </a:spcAft>
        <a:defRPr sz="3800">
          <a:solidFill>
            <a:schemeClr val="bg1"/>
          </a:solidFill>
          <a:latin typeface="Calibri" pitchFamily="34" charset="0"/>
        </a:defRPr>
      </a:lvl7pPr>
      <a:lvl8pPr marL="1371600" algn="r" rtl="0" eaLnBrk="0" fontAlgn="base" hangingPunct="0">
        <a:spcBef>
          <a:spcPct val="0"/>
        </a:spcBef>
        <a:spcAft>
          <a:spcPct val="0"/>
        </a:spcAft>
        <a:defRPr sz="3800">
          <a:solidFill>
            <a:schemeClr val="bg1"/>
          </a:solidFill>
          <a:latin typeface="Calibri" pitchFamily="34" charset="0"/>
        </a:defRPr>
      </a:lvl8pPr>
      <a:lvl9pPr marL="1828800" algn="r" rtl="0" eaLnBrk="0" fontAlgn="base" hangingPunct="0">
        <a:spcBef>
          <a:spcPct val="0"/>
        </a:spcBef>
        <a:spcAft>
          <a:spcPct val="0"/>
        </a:spcAft>
        <a:defRPr sz="3800">
          <a:solidFill>
            <a:schemeClr val="bg1"/>
          </a:solidFill>
          <a:latin typeface="Calibri" pitchFamily="34" charset="0"/>
        </a:defRPr>
      </a:lvl9pPr>
    </p:titleStyle>
    <p:bodyStyle>
      <a:lvl1pPr marL="342900" indent="-342900" algn="l" rtl="0" eaLnBrk="0" fontAlgn="base" hangingPunct="0">
        <a:spcBef>
          <a:spcPct val="20000"/>
        </a:spcBef>
        <a:spcAft>
          <a:spcPct val="0"/>
        </a:spcAft>
        <a:buClr>
          <a:srgbClr val="000099"/>
        </a:buClr>
        <a:buSzPct val="80000"/>
        <a:buFont typeface="Arial Unicode MS" pitchFamily="34" charset="-128"/>
        <a:buChar char="●"/>
        <a:defRPr sz="2400">
          <a:solidFill>
            <a:srgbClr val="062F67"/>
          </a:solidFill>
          <a:latin typeface="+mn-lt"/>
          <a:ea typeface="+mn-ea"/>
          <a:cs typeface="+mn-cs"/>
        </a:defRPr>
      </a:lvl1pPr>
      <a:lvl2pPr marL="914400" indent="-457200" algn="l" rtl="0" eaLnBrk="0" fontAlgn="base" hangingPunct="0">
        <a:spcBef>
          <a:spcPct val="20000"/>
        </a:spcBef>
        <a:spcAft>
          <a:spcPct val="0"/>
        </a:spcAft>
        <a:buClr>
          <a:schemeClr val="accent1">
            <a:lumMod val="50000"/>
          </a:schemeClr>
        </a:buClr>
        <a:buSzPct val="80000"/>
        <a:buFont typeface="Arial" pitchFamily="34" charset="0"/>
        <a:buChar char="•"/>
        <a:defRPr sz="2000">
          <a:solidFill>
            <a:srgbClr val="008000"/>
          </a:solidFill>
          <a:latin typeface="+mn-lt"/>
        </a:defRPr>
      </a:lvl2pPr>
      <a:lvl3pPr marL="1143000" indent="-228600" algn="l" rtl="0" eaLnBrk="0" fontAlgn="base" hangingPunct="0">
        <a:spcBef>
          <a:spcPct val="20000"/>
        </a:spcBef>
        <a:spcAft>
          <a:spcPct val="0"/>
        </a:spcAft>
        <a:buClr>
          <a:srgbClr val="6699FF"/>
        </a:buClr>
        <a:buFont typeface="Franklin Gothic Medium" pitchFamily="34" charset="0"/>
        <a:defRPr sz="2000">
          <a:solidFill>
            <a:srgbClr val="6666FF"/>
          </a:solidFill>
          <a:latin typeface="+mn-lt"/>
        </a:defRPr>
      </a:lvl3pPr>
      <a:lvl4pPr marL="1600200" indent="-228600" algn="l" rtl="0" eaLnBrk="0" fontAlgn="base" hangingPunct="0">
        <a:spcBef>
          <a:spcPct val="20000"/>
        </a:spcBef>
        <a:spcAft>
          <a:spcPct val="0"/>
        </a:spcAft>
        <a:buClr>
          <a:srgbClr val="6699FF"/>
        </a:buClr>
        <a:buFont typeface="Franklin Gothic Medium" pitchFamily="34" charset="0"/>
        <a:buChar char="–"/>
        <a:defRPr sz="2000">
          <a:solidFill>
            <a:srgbClr val="6666FF"/>
          </a:solidFill>
          <a:latin typeface="+mn-lt"/>
        </a:defRPr>
      </a:lvl4pPr>
      <a:lvl5pPr marL="2057400" indent="-228600" algn="l" rtl="0" eaLnBrk="0" fontAlgn="base" hangingPunct="0">
        <a:spcBef>
          <a:spcPct val="20000"/>
        </a:spcBef>
        <a:spcAft>
          <a:spcPct val="0"/>
        </a:spcAft>
        <a:buClr>
          <a:srgbClr val="6699FF"/>
        </a:buClr>
        <a:buFont typeface="Franklin Gothic Medium" pitchFamily="34" charset="0"/>
        <a:buChar char="–"/>
        <a:defRPr sz="2000">
          <a:solidFill>
            <a:srgbClr val="6666FF"/>
          </a:solidFill>
          <a:latin typeface="+mn-lt"/>
        </a:defRPr>
      </a:lvl5pPr>
      <a:lvl6pPr marL="2514600" indent="-228600" algn="l" rtl="0" eaLnBrk="0" fontAlgn="base" hangingPunct="0">
        <a:spcBef>
          <a:spcPct val="20000"/>
        </a:spcBef>
        <a:spcAft>
          <a:spcPct val="0"/>
        </a:spcAft>
        <a:buClr>
          <a:srgbClr val="6699FF"/>
        </a:buClr>
        <a:buFont typeface="Franklin Gothic Medium" pitchFamily="34" charset="0"/>
        <a:buChar char="–"/>
        <a:defRPr sz="2000">
          <a:solidFill>
            <a:srgbClr val="6666FF"/>
          </a:solidFill>
          <a:latin typeface="+mn-lt"/>
        </a:defRPr>
      </a:lvl6pPr>
      <a:lvl7pPr marL="2971800" indent="-228600" algn="l" rtl="0" eaLnBrk="0" fontAlgn="base" hangingPunct="0">
        <a:spcBef>
          <a:spcPct val="20000"/>
        </a:spcBef>
        <a:spcAft>
          <a:spcPct val="0"/>
        </a:spcAft>
        <a:buClr>
          <a:srgbClr val="6699FF"/>
        </a:buClr>
        <a:buFont typeface="Franklin Gothic Medium" pitchFamily="34" charset="0"/>
        <a:buChar char="–"/>
        <a:defRPr sz="2000">
          <a:solidFill>
            <a:srgbClr val="6666FF"/>
          </a:solidFill>
          <a:latin typeface="+mn-lt"/>
        </a:defRPr>
      </a:lvl7pPr>
      <a:lvl8pPr marL="3429000" indent="-228600" algn="l" rtl="0" eaLnBrk="0" fontAlgn="base" hangingPunct="0">
        <a:spcBef>
          <a:spcPct val="20000"/>
        </a:spcBef>
        <a:spcAft>
          <a:spcPct val="0"/>
        </a:spcAft>
        <a:buClr>
          <a:srgbClr val="6699FF"/>
        </a:buClr>
        <a:buFont typeface="Franklin Gothic Medium" pitchFamily="34" charset="0"/>
        <a:buChar char="–"/>
        <a:defRPr sz="2000">
          <a:solidFill>
            <a:srgbClr val="6666FF"/>
          </a:solidFill>
          <a:latin typeface="+mn-lt"/>
        </a:defRPr>
      </a:lvl8pPr>
      <a:lvl9pPr marL="3886200" indent="-228600" algn="l" rtl="0" eaLnBrk="0" fontAlgn="base" hangingPunct="0">
        <a:spcBef>
          <a:spcPct val="20000"/>
        </a:spcBef>
        <a:spcAft>
          <a:spcPct val="0"/>
        </a:spcAft>
        <a:buClr>
          <a:srgbClr val="6699FF"/>
        </a:buClr>
        <a:buFont typeface="Franklin Gothic Medium" pitchFamily="34" charset="0"/>
        <a:buChar char="–"/>
        <a:defRPr sz="2000">
          <a:solidFill>
            <a:srgbClr val="6666FF"/>
          </a:solidFill>
          <a:latin typeface="+mn-lt"/>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gradFill rotWithShape="0">
          <a:gsLst>
            <a:gs pos="0">
              <a:schemeClr val="bg2"/>
            </a:gs>
            <a:gs pos="50000">
              <a:schemeClr val="bg1"/>
            </a:gs>
            <a:gs pos="100000">
              <a:schemeClr val="bg2"/>
            </a:gs>
          </a:gsLst>
          <a:lin ang="5400000" scaled="1"/>
        </a:gradFill>
        <a:effectLst/>
      </p:bgPr>
    </p:bg>
    <p:spTree>
      <p:nvGrpSpPr>
        <p:cNvPr id="1" name=""/>
        <p:cNvGrpSpPr/>
        <p:nvPr/>
      </p:nvGrpSpPr>
      <p:grpSpPr>
        <a:xfrm>
          <a:off x="0" y="0"/>
          <a:ext cx="0" cy="0"/>
          <a:chOff x="0" y="0"/>
          <a:chExt cx="0" cy="0"/>
        </a:xfrm>
      </p:grpSpPr>
      <p:sp>
        <p:nvSpPr>
          <p:cNvPr id="583682" name="Rectangle 2"/>
          <p:cNvSpPr>
            <a:spLocks noGrp="1" noChangeArrowheads="1"/>
          </p:cNvSpPr>
          <p:nvPr>
            <p:ph type="title"/>
          </p:nvPr>
        </p:nvSpPr>
        <p:spPr bwMode="auto">
          <a:xfrm>
            <a:off x="755650" y="4763"/>
            <a:ext cx="8388350" cy="765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075" tIns="46038" rIns="92075" bIns="46038" numCol="1" anchor="ctr" anchorCtr="0" compatLnSpc="1">
            <a:prstTxWarp prst="textNoShape">
              <a:avLst/>
            </a:prstTxWarp>
          </a:bodyPr>
          <a:lstStyle/>
          <a:p>
            <a:pPr lvl="0"/>
            <a:r>
              <a:rPr lang="en-US" dirty="0" smtClean="0"/>
              <a:t>edit Master title style</a:t>
            </a:r>
          </a:p>
        </p:txBody>
      </p:sp>
      <p:sp>
        <p:nvSpPr>
          <p:cNvPr id="583683" name="Rectangle 3"/>
          <p:cNvSpPr>
            <a:spLocks noGrp="1" noChangeArrowheads="1"/>
          </p:cNvSpPr>
          <p:nvPr>
            <p:ph type="body" idx="1"/>
          </p:nvPr>
        </p:nvSpPr>
        <p:spPr bwMode="auto">
          <a:xfrm>
            <a:off x="381000" y="958787"/>
            <a:ext cx="8534400" cy="55130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075" tIns="46038" rIns="92075" bIns="46038" numCol="1" anchor="t" anchorCtr="0" compatLnSpc="1">
            <a:prstTxWarp prst="textNoShape">
              <a:avLst/>
            </a:prstTxWarp>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583684" name="Rectangle 4"/>
          <p:cNvSpPr>
            <a:spLocks noGrp="1" noChangeArrowheads="1"/>
          </p:cNvSpPr>
          <p:nvPr>
            <p:ph type="ftr" sz="quarter" idx="3"/>
          </p:nvPr>
        </p:nvSpPr>
        <p:spPr bwMode="auto">
          <a:xfrm>
            <a:off x="2484438" y="6597650"/>
            <a:ext cx="4032250" cy="2873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latin typeface="Times New Roman" pitchFamily="18" charset="0"/>
              </a:defRPr>
            </a:lvl1pPr>
          </a:lstStyle>
          <a:p>
            <a:pPr algn="ctr" eaLnBrk="0" hangingPunct="0"/>
            <a:r>
              <a:rPr lang="en-GB" dirty="0" smtClean="0">
                <a:solidFill>
                  <a:srgbClr val="FFFFFF"/>
                </a:solidFill>
              </a:rPr>
              <a:t>R.Schmidt     HASCO 2013</a:t>
            </a:r>
            <a:endParaRPr lang="en-GB" dirty="0">
              <a:solidFill>
                <a:srgbClr val="FFFFFF"/>
              </a:solidFill>
            </a:endParaRPr>
          </a:p>
        </p:txBody>
      </p:sp>
      <p:sp>
        <p:nvSpPr>
          <p:cNvPr id="583685" name="Rectangle 5"/>
          <p:cNvSpPr>
            <a:spLocks noGrp="1" noChangeArrowheads="1"/>
          </p:cNvSpPr>
          <p:nvPr>
            <p:ph type="sldNum" sz="quarter" idx="4"/>
          </p:nvPr>
        </p:nvSpPr>
        <p:spPr bwMode="auto">
          <a:xfrm>
            <a:off x="6553200" y="6597650"/>
            <a:ext cx="2133600" cy="2873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latin typeface="Times New Roman" pitchFamily="18" charset="0"/>
              </a:defRPr>
            </a:lvl1pPr>
          </a:lstStyle>
          <a:p>
            <a:pPr eaLnBrk="0" hangingPunct="0"/>
            <a:fld id="{30F6DEC6-2A4C-4D92-8911-7A8B6B1E9C3C}" type="slidenum">
              <a:rPr lang="en-GB">
                <a:solidFill>
                  <a:srgbClr val="FFFFFF"/>
                </a:solidFill>
              </a:rPr>
              <a:pPr eaLnBrk="0" hangingPunct="0"/>
              <a:t>‹#›</a:t>
            </a:fld>
            <a:endParaRPr lang="en-GB">
              <a:solidFill>
                <a:srgbClr val="FFFFFF"/>
              </a:solidFill>
            </a:endParaRPr>
          </a:p>
        </p:txBody>
      </p:sp>
      <p:pic>
        <p:nvPicPr>
          <p:cNvPr id="583686" name="Picture 6"/>
          <p:cNvPicPr>
            <a:picLocks noChangeAspect="1" noChangeArrowheads="1"/>
          </p:cNvPicPr>
          <p:nvPr userDrawn="1"/>
        </p:nvPicPr>
        <p:blipFill>
          <a:blip r:embed="rId15" cstate="print">
            <a:extLst>
              <a:ext uri="{28A0092B-C50C-407E-A947-70E740481C1C}">
                <a14:useLocalDpi xmlns:a14="http://schemas.microsoft.com/office/drawing/2010/main" val="0"/>
              </a:ext>
            </a:extLst>
          </a:blip>
          <a:srcRect/>
          <a:stretch>
            <a:fillRect/>
          </a:stretch>
        </p:blipFill>
        <p:spPr bwMode="auto">
          <a:xfrm>
            <a:off x="0" y="0"/>
            <a:ext cx="708025" cy="7699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534125198"/>
      </p:ext>
    </p:extLst>
  </p:cSld>
  <p:clrMap bg1="dk2" tx1="lt1" bg2="dk1" tx2="lt2" accent1="accent1" accent2="accent2" accent3="accent3" accent4="accent4" accent5="accent5" accent6="accent6" hlink="hlink" folHlink="folHlink"/>
  <p:sldLayoutIdLst>
    <p:sldLayoutId id="2147483792" r:id="rId1"/>
    <p:sldLayoutId id="2147483793" r:id="rId2"/>
    <p:sldLayoutId id="2147483794" r:id="rId3"/>
    <p:sldLayoutId id="2147483795" r:id="rId4"/>
    <p:sldLayoutId id="2147483796" r:id="rId5"/>
    <p:sldLayoutId id="2147483797" r:id="rId6"/>
    <p:sldLayoutId id="2147483798" r:id="rId7"/>
    <p:sldLayoutId id="2147483799" r:id="rId8"/>
    <p:sldLayoutId id="2147483800" r:id="rId9"/>
    <p:sldLayoutId id="2147483801" r:id="rId10"/>
    <p:sldLayoutId id="2147483802" r:id="rId11"/>
    <p:sldLayoutId id="2147483803" r:id="rId12"/>
    <p:sldLayoutId id="2147483804" r:id="rId13"/>
  </p:sldLayoutIdLst>
  <p:transition>
    <p:dissolve/>
  </p:transition>
  <p:hf hdr="0" dt="0"/>
  <p:txStyles>
    <p:titleStyle>
      <a:lvl1pPr algn="ctr" rtl="0" fontAlgn="base">
        <a:spcBef>
          <a:spcPct val="0"/>
        </a:spcBef>
        <a:spcAft>
          <a:spcPct val="0"/>
        </a:spcAft>
        <a:defRPr sz="2800">
          <a:solidFill>
            <a:schemeClr val="hlink"/>
          </a:solidFill>
          <a:effectLst>
            <a:outerShdw blurRad="38100" dist="38100" dir="2700000" algn="tl">
              <a:srgbClr val="000000"/>
            </a:outerShdw>
          </a:effectLst>
          <a:latin typeface="+mj-lt"/>
          <a:ea typeface="+mj-ea"/>
          <a:cs typeface="+mj-cs"/>
        </a:defRPr>
      </a:lvl1pPr>
      <a:lvl2pPr algn="ctr" rtl="0" fontAlgn="base">
        <a:spcBef>
          <a:spcPct val="0"/>
        </a:spcBef>
        <a:spcAft>
          <a:spcPct val="0"/>
        </a:spcAft>
        <a:defRPr sz="2800">
          <a:solidFill>
            <a:schemeClr val="hlink"/>
          </a:solidFill>
          <a:effectLst>
            <a:outerShdw blurRad="38100" dist="38100" dir="2700000" algn="tl">
              <a:srgbClr val="000000"/>
            </a:outerShdw>
          </a:effectLst>
          <a:latin typeface="Arial" charset="0"/>
        </a:defRPr>
      </a:lvl2pPr>
      <a:lvl3pPr algn="ctr" rtl="0" fontAlgn="base">
        <a:spcBef>
          <a:spcPct val="0"/>
        </a:spcBef>
        <a:spcAft>
          <a:spcPct val="0"/>
        </a:spcAft>
        <a:defRPr sz="2800">
          <a:solidFill>
            <a:schemeClr val="hlink"/>
          </a:solidFill>
          <a:effectLst>
            <a:outerShdw blurRad="38100" dist="38100" dir="2700000" algn="tl">
              <a:srgbClr val="000000"/>
            </a:outerShdw>
          </a:effectLst>
          <a:latin typeface="Arial" charset="0"/>
        </a:defRPr>
      </a:lvl3pPr>
      <a:lvl4pPr algn="ctr" rtl="0" fontAlgn="base">
        <a:spcBef>
          <a:spcPct val="0"/>
        </a:spcBef>
        <a:spcAft>
          <a:spcPct val="0"/>
        </a:spcAft>
        <a:defRPr sz="2800">
          <a:solidFill>
            <a:schemeClr val="hlink"/>
          </a:solidFill>
          <a:effectLst>
            <a:outerShdw blurRad="38100" dist="38100" dir="2700000" algn="tl">
              <a:srgbClr val="000000"/>
            </a:outerShdw>
          </a:effectLst>
          <a:latin typeface="Arial" charset="0"/>
        </a:defRPr>
      </a:lvl4pPr>
      <a:lvl5pPr algn="ctr" rtl="0" fontAlgn="base">
        <a:spcBef>
          <a:spcPct val="0"/>
        </a:spcBef>
        <a:spcAft>
          <a:spcPct val="0"/>
        </a:spcAft>
        <a:defRPr sz="2800">
          <a:solidFill>
            <a:schemeClr val="hlink"/>
          </a:solidFill>
          <a:effectLst>
            <a:outerShdw blurRad="38100" dist="38100" dir="2700000" algn="tl">
              <a:srgbClr val="000000"/>
            </a:outerShdw>
          </a:effectLst>
          <a:latin typeface="Arial" charset="0"/>
        </a:defRPr>
      </a:lvl5pPr>
      <a:lvl6pPr marL="457200" algn="ctr" rtl="0" fontAlgn="base">
        <a:spcBef>
          <a:spcPct val="0"/>
        </a:spcBef>
        <a:spcAft>
          <a:spcPct val="0"/>
        </a:spcAft>
        <a:defRPr sz="2800">
          <a:solidFill>
            <a:schemeClr val="hlink"/>
          </a:solidFill>
          <a:effectLst>
            <a:outerShdw blurRad="38100" dist="38100" dir="2700000" algn="tl">
              <a:srgbClr val="000000"/>
            </a:outerShdw>
          </a:effectLst>
          <a:latin typeface="Arial" charset="0"/>
        </a:defRPr>
      </a:lvl6pPr>
      <a:lvl7pPr marL="914400" algn="ctr" rtl="0" fontAlgn="base">
        <a:spcBef>
          <a:spcPct val="0"/>
        </a:spcBef>
        <a:spcAft>
          <a:spcPct val="0"/>
        </a:spcAft>
        <a:defRPr sz="2800">
          <a:solidFill>
            <a:schemeClr val="hlink"/>
          </a:solidFill>
          <a:effectLst>
            <a:outerShdw blurRad="38100" dist="38100" dir="2700000" algn="tl">
              <a:srgbClr val="000000"/>
            </a:outerShdw>
          </a:effectLst>
          <a:latin typeface="Arial" charset="0"/>
        </a:defRPr>
      </a:lvl7pPr>
      <a:lvl8pPr marL="1371600" algn="ctr" rtl="0" fontAlgn="base">
        <a:spcBef>
          <a:spcPct val="0"/>
        </a:spcBef>
        <a:spcAft>
          <a:spcPct val="0"/>
        </a:spcAft>
        <a:defRPr sz="2800">
          <a:solidFill>
            <a:schemeClr val="hlink"/>
          </a:solidFill>
          <a:effectLst>
            <a:outerShdw blurRad="38100" dist="38100" dir="2700000" algn="tl">
              <a:srgbClr val="000000"/>
            </a:outerShdw>
          </a:effectLst>
          <a:latin typeface="Arial" charset="0"/>
        </a:defRPr>
      </a:lvl8pPr>
      <a:lvl9pPr marL="1828800" algn="ctr" rtl="0" fontAlgn="base">
        <a:spcBef>
          <a:spcPct val="0"/>
        </a:spcBef>
        <a:spcAft>
          <a:spcPct val="0"/>
        </a:spcAft>
        <a:defRPr sz="2800">
          <a:solidFill>
            <a:schemeClr val="hlink"/>
          </a:solidFill>
          <a:effectLst>
            <a:outerShdw blurRad="38100" dist="38100" dir="2700000" algn="tl">
              <a:srgbClr val="000000"/>
            </a:outerShdw>
          </a:effectLst>
          <a:latin typeface="Arial" charset="0"/>
        </a:defRPr>
      </a:lvl9pPr>
    </p:titleStyle>
    <p:bodyStyle>
      <a:lvl1pPr marL="342900" indent="-342900" algn="l" rtl="0" fontAlgn="base">
        <a:spcBef>
          <a:spcPct val="20000"/>
        </a:spcBef>
        <a:spcAft>
          <a:spcPct val="0"/>
        </a:spcAft>
        <a:buClr>
          <a:schemeClr val="tx2"/>
        </a:buClr>
        <a:buSzPct val="75000"/>
        <a:buFont typeface="Monotype Sorts" pitchFamily="2" charset="2"/>
        <a:buChar char="l"/>
        <a:defRPr sz="2400">
          <a:solidFill>
            <a:schemeClr val="tx1"/>
          </a:solidFill>
          <a:latin typeface="+mn-lt"/>
          <a:ea typeface="+mn-ea"/>
          <a:cs typeface="+mn-cs"/>
        </a:defRPr>
      </a:lvl1pPr>
      <a:lvl2pPr marL="742950" indent="-285750" algn="l" rtl="0" fontAlgn="base">
        <a:spcBef>
          <a:spcPct val="20000"/>
        </a:spcBef>
        <a:spcAft>
          <a:spcPct val="0"/>
        </a:spcAft>
        <a:buClr>
          <a:schemeClr val="tx2"/>
        </a:buClr>
        <a:buSzPct val="120000"/>
        <a:buChar char="•"/>
        <a:defRPr sz="2000">
          <a:solidFill>
            <a:schemeClr val="hlink"/>
          </a:solidFill>
          <a:latin typeface="+mn-lt"/>
        </a:defRPr>
      </a:lvl2pPr>
      <a:lvl3pPr marL="1143000" indent="-228600" algn="l" rtl="0" fontAlgn="base">
        <a:spcBef>
          <a:spcPct val="20000"/>
        </a:spcBef>
        <a:spcAft>
          <a:spcPct val="0"/>
        </a:spcAft>
        <a:buClr>
          <a:schemeClr val="tx2"/>
        </a:buClr>
        <a:buSzPct val="65000"/>
        <a:buFont typeface="Monotype Sorts" pitchFamily="2" charset="2"/>
        <a:buChar char="u"/>
        <a:defRPr sz="2000">
          <a:solidFill>
            <a:schemeClr val="hlink"/>
          </a:solidFill>
          <a:latin typeface="+mn-lt"/>
        </a:defRPr>
      </a:lvl3pPr>
      <a:lvl4pPr marL="1600200" indent="-228600" algn="l" rtl="0" fontAlgn="base">
        <a:spcBef>
          <a:spcPct val="20000"/>
        </a:spcBef>
        <a:spcAft>
          <a:spcPct val="0"/>
        </a:spcAft>
        <a:buClr>
          <a:schemeClr val="tx1"/>
        </a:buClr>
        <a:buSzPct val="65000"/>
        <a:buFont typeface="Monotype Sorts" pitchFamily="2" charset="2"/>
        <a:buChar char="u"/>
        <a:defRPr sz="2000">
          <a:solidFill>
            <a:schemeClr val="tx1"/>
          </a:solidFill>
          <a:latin typeface="+mn-lt"/>
        </a:defRPr>
      </a:lvl4pPr>
      <a:lvl5pPr marL="2057400" indent="-228600" algn="l" rtl="0" fontAlgn="base">
        <a:spcBef>
          <a:spcPct val="20000"/>
        </a:spcBef>
        <a:spcAft>
          <a:spcPct val="0"/>
        </a:spcAft>
        <a:buClr>
          <a:schemeClr val="tx2"/>
        </a:buClr>
        <a:buSzPct val="65000"/>
        <a:buFont typeface="Monotype Sorts" pitchFamily="2" charset="2"/>
        <a:buChar char="u"/>
        <a:defRPr sz="2000">
          <a:solidFill>
            <a:schemeClr val="tx1"/>
          </a:solidFill>
          <a:latin typeface="+mn-lt"/>
        </a:defRPr>
      </a:lvl5pPr>
      <a:lvl6pPr marL="2514600" indent="-228600" algn="l" rtl="0" fontAlgn="base">
        <a:spcBef>
          <a:spcPct val="20000"/>
        </a:spcBef>
        <a:spcAft>
          <a:spcPct val="0"/>
        </a:spcAft>
        <a:buClr>
          <a:schemeClr val="tx2"/>
        </a:buClr>
        <a:buSzPct val="65000"/>
        <a:buFont typeface="Monotype Sorts" pitchFamily="2" charset="2"/>
        <a:buChar char="u"/>
        <a:defRPr sz="2000">
          <a:solidFill>
            <a:schemeClr val="tx1"/>
          </a:solidFill>
          <a:latin typeface="+mn-lt"/>
        </a:defRPr>
      </a:lvl6pPr>
      <a:lvl7pPr marL="2971800" indent="-228600" algn="l" rtl="0" fontAlgn="base">
        <a:spcBef>
          <a:spcPct val="20000"/>
        </a:spcBef>
        <a:spcAft>
          <a:spcPct val="0"/>
        </a:spcAft>
        <a:buClr>
          <a:schemeClr val="tx2"/>
        </a:buClr>
        <a:buSzPct val="65000"/>
        <a:buFont typeface="Monotype Sorts" pitchFamily="2" charset="2"/>
        <a:buChar char="u"/>
        <a:defRPr sz="2000">
          <a:solidFill>
            <a:schemeClr val="tx1"/>
          </a:solidFill>
          <a:latin typeface="+mn-lt"/>
        </a:defRPr>
      </a:lvl7pPr>
      <a:lvl8pPr marL="3429000" indent="-228600" algn="l" rtl="0" fontAlgn="base">
        <a:spcBef>
          <a:spcPct val="20000"/>
        </a:spcBef>
        <a:spcAft>
          <a:spcPct val="0"/>
        </a:spcAft>
        <a:buClr>
          <a:schemeClr val="tx2"/>
        </a:buClr>
        <a:buSzPct val="65000"/>
        <a:buFont typeface="Monotype Sorts" pitchFamily="2" charset="2"/>
        <a:buChar char="u"/>
        <a:defRPr sz="2000">
          <a:solidFill>
            <a:schemeClr val="tx1"/>
          </a:solidFill>
          <a:latin typeface="+mn-lt"/>
        </a:defRPr>
      </a:lvl8pPr>
      <a:lvl9pPr marL="3886200" indent="-228600" algn="l" rtl="0" fontAlgn="base">
        <a:spcBef>
          <a:spcPct val="20000"/>
        </a:spcBef>
        <a:spcAft>
          <a:spcPct val="0"/>
        </a:spcAft>
        <a:buClr>
          <a:schemeClr val="tx2"/>
        </a:buClr>
        <a:buSzPct val="65000"/>
        <a:buFont typeface="Monotype Sorts" pitchFamily="2" charset="2"/>
        <a:buChar char="u"/>
        <a:defRPr sz="2000">
          <a:solidFill>
            <a:schemeClr val="tx1"/>
          </a:solidFill>
          <a:latin typeface="+mn-lt"/>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Layout" Target="../slideLayouts/slideLayout1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dirty="0"/>
          </a:p>
        </p:txBody>
      </p:sp>
      <p:sp>
        <p:nvSpPr>
          <p:cNvPr id="3" name="Content Placeholder 2"/>
          <p:cNvSpPr>
            <a:spLocks noGrp="1"/>
          </p:cNvSpPr>
          <p:nvPr>
            <p:ph idx="1"/>
          </p:nvPr>
        </p:nvSpPr>
        <p:spPr/>
        <p:txBody>
          <a:bodyPr/>
          <a:lstStyle/>
          <a:p>
            <a:pPr marL="0" indent="0" algn="ctr">
              <a:buNone/>
            </a:pPr>
            <a:endParaRPr lang="en-GB" sz="5400" dirty="0" smtClean="0"/>
          </a:p>
          <a:p>
            <a:pPr marL="0" indent="0" algn="ctr">
              <a:buNone/>
            </a:pPr>
            <a:r>
              <a:rPr lang="en-GB" sz="5400" dirty="0" smtClean="0"/>
              <a:t>Introduction to </a:t>
            </a:r>
            <a:r>
              <a:rPr lang="en-GB" sz="5400" dirty="0"/>
              <a:t>the Workshop on Availability of LINAC4 and </a:t>
            </a:r>
            <a:r>
              <a:rPr lang="en-GB" sz="5400" dirty="0" smtClean="0"/>
              <a:t>MYRTE</a:t>
            </a:r>
          </a:p>
          <a:p>
            <a:pPr marL="0" indent="0" algn="ctr">
              <a:buNone/>
            </a:pPr>
            <a:endParaRPr lang="de-CH" sz="5400" dirty="0"/>
          </a:p>
          <a:p>
            <a:pPr marL="0" indent="0" algn="ctr">
              <a:buNone/>
            </a:pPr>
            <a:r>
              <a:rPr lang="de-CH" sz="3600" dirty="0" smtClean="0"/>
              <a:t>Rüdiger Schmidt</a:t>
            </a:r>
            <a:endParaRPr lang="en-GB" sz="3600" dirty="0" smtClean="0"/>
          </a:p>
          <a:p>
            <a:pPr marL="0" indent="0" algn="ctr">
              <a:buNone/>
            </a:pPr>
            <a:endParaRPr lang="en-GB" sz="5400" b="1" dirty="0" smtClean="0">
              <a:solidFill>
                <a:srgbClr val="C00000"/>
              </a:solidFill>
            </a:endParaRPr>
          </a:p>
          <a:p>
            <a:pPr marL="0" indent="0" algn="ctr">
              <a:buNone/>
            </a:pPr>
            <a:endParaRPr lang="en-GB" sz="5400" dirty="0"/>
          </a:p>
        </p:txBody>
      </p:sp>
    </p:spTree>
    <p:extLst>
      <p:ext uri="{BB962C8B-B14F-4D97-AF65-F5344CB8AC3E}">
        <p14:creationId xmlns:p14="http://schemas.microsoft.com/office/powerpoint/2010/main" val="2273285638"/>
      </p:ext>
    </p:extLst>
  </p:cSld>
  <p:clrMapOvr>
    <a:masterClrMapping/>
  </p:clrMapOvr>
  <p:transition spd="med">
    <p:fade thruBlk="1"/>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2" descr="http://www.quantumdiaries.org/wp-content/uploads/2013/06/CMS-78vertices.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784141"/>
            <a:ext cx="9144000" cy="6073859"/>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p:cNvSpPr/>
          <p:nvPr/>
        </p:nvSpPr>
        <p:spPr>
          <a:xfrm>
            <a:off x="0" y="6311061"/>
            <a:ext cx="9144000" cy="584775"/>
          </a:xfrm>
          <a:prstGeom prst="rect">
            <a:avLst/>
          </a:prstGeom>
          <a:solidFill>
            <a:srgbClr val="000099"/>
          </a:solidFill>
        </p:spPr>
        <p:txBody>
          <a:bodyPr wrap="square">
            <a:spAutoFit/>
          </a:bodyPr>
          <a:lstStyle/>
          <a:p>
            <a:r>
              <a:rPr lang="en-GB" sz="1600" dirty="0">
                <a:solidFill>
                  <a:srgbClr val="FFFF00"/>
                </a:solidFill>
              </a:rPr>
              <a:t>The picture above shows a zoomed view of an event in the centre of the CMS </a:t>
            </a:r>
            <a:r>
              <a:rPr lang="en-GB" sz="1600" dirty="0" smtClean="0">
                <a:solidFill>
                  <a:srgbClr val="FFFF00"/>
                </a:solidFill>
              </a:rPr>
              <a:t>detector </a:t>
            </a:r>
            <a:r>
              <a:rPr lang="en-GB" sz="1600" dirty="0">
                <a:solidFill>
                  <a:srgbClr val="FFFF00"/>
                </a:solidFill>
              </a:rPr>
              <a:t>where 78 proton-proton collisions took place </a:t>
            </a:r>
            <a:r>
              <a:rPr lang="en-GB" sz="1600" dirty="0" smtClean="0">
                <a:solidFill>
                  <a:srgbClr val="FFFF00"/>
                </a:solidFill>
              </a:rPr>
              <a:t>simultaneously. </a:t>
            </a:r>
            <a:r>
              <a:rPr lang="en-GB" sz="1600" dirty="0">
                <a:solidFill>
                  <a:srgbClr val="FFFF00"/>
                </a:solidFill>
              </a:rPr>
              <a:t>The scale here is a few </a:t>
            </a:r>
            <a:r>
              <a:rPr lang="en-GB" sz="1600" dirty="0" smtClean="0">
                <a:solidFill>
                  <a:srgbClr val="FFFF00"/>
                </a:solidFill>
              </a:rPr>
              <a:t>centimetres.</a:t>
            </a:r>
            <a:endParaRPr lang="en-GB" sz="1600" dirty="0">
              <a:solidFill>
                <a:srgbClr val="FFFF00"/>
              </a:solidFill>
            </a:endParaRPr>
          </a:p>
        </p:txBody>
      </p:sp>
      <p:sp>
        <p:nvSpPr>
          <p:cNvPr id="5" name="Title 4"/>
          <p:cNvSpPr>
            <a:spLocks noGrp="1"/>
          </p:cNvSpPr>
          <p:nvPr>
            <p:ph type="title"/>
          </p:nvPr>
        </p:nvSpPr>
        <p:spPr/>
        <p:txBody>
          <a:bodyPr/>
          <a:lstStyle/>
          <a:p>
            <a:r>
              <a:rPr lang="en-GB" sz="2800" dirty="0" smtClean="0">
                <a:solidFill>
                  <a:srgbClr val="FFFF00"/>
                </a:solidFill>
                <a:effectLst/>
                <a:latin typeface="Calibri"/>
                <a:ea typeface="+mj-ea"/>
                <a:cs typeface="+mj-cs"/>
              </a:rPr>
              <a:t>CMS event at LHC </a:t>
            </a:r>
            <a:endParaRPr lang="en-GB" dirty="0"/>
          </a:p>
        </p:txBody>
      </p:sp>
      <mc:AlternateContent xmlns:mc="http://schemas.openxmlformats.org/markup-compatibility/2006" xmlns:a14="http://schemas.microsoft.com/office/drawing/2010/main">
        <mc:Choice Requires="a14">
          <p:sp>
            <p:nvSpPr>
              <p:cNvPr id="7" name="Rectangle 3"/>
              <p:cNvSpPr>
                <a:spLocks noGrp="1" noChangeArrowheads="1"/>
              </p:cNvSpPr>
              <p:nvPr>
                <p:ph idx="1"/>
              </p:nvPr>
            </p:nvSpPr>
            <p:spPr>
              <a:xfrm>
                <a:off x="4355970" y="908049"/>
                <a:ext cx="4648330" cy="2088891"/>
              </a:xfrm>
            </p:spPr>
            <p:txBody>
              <a:bodyPr/>
              <a:lstStyle/>
              <a:p>
                <a:pPr marL="0" indent="0">
                  <a:lnSpc>
                    <a:spcPct val="120000"/>
                  </a:lnSpc>
                  <a:buNone/>
                </a:pPr>
                <a14:m>
                  <m:oMathPara xmlns:m="http://schemas.openxmlformats.org/officeDocument/2006/math">
                    <m:oMathParaPr>
                      <m:jc m:val="centerGroup"/>
                    </m:oMathParaPr>
                    <m:oMath xmlns:m="http://schemas.openxmlformats.org/officeDocument/2006/math">
                      <m:sSub>
                        <m:sSubPr>
                          <m:ctrlPr>
                            <a:rPr lang="en-GB" b="1" i="1" smtClean="0">
                              <a:solidFill>
                                <a:srgbClr val="C00000"/>
                              </a:solidFill>
                              <a:latin typeface="Cambria Math" panose="02040503050406030204" pitchFamily="18" charset="0"/>
                            </a:rPr>
                          </m:ctrlPr>
                        </m:sSubPr>
                        <m:e>
                          <m:r>
                            <a:rPr lang="en-GB" b="1" i="1">
                              <a:solidFill>
                                <a:srgbClr val="C00000"/>
                              </a:solidFill>
                              <a:latin typeface="Cambria Math"/>
                            </a:rPr>
                            <m:t>𝑵</m:t>
                          </m:r>
                        </m:e>
                        <m:sub>
                          <m:r>
                            <a:rPr lang="en-GB" b="1" i="1">
                              <a:solidFill>
                                <a:srgbClr val="C00000"/>
                              </a:solidFill>
                              <a:latin typeface="Cambria Math"/>
                            </a:rPr>
                            <m:t>𝒑𝒂𝒓𝒕𝒊𝒄𝒍𝒆𝒔</m:t>
                          </m:r>
                        </m:sub>
                      </m:sSub>
                      <m:r>
                        <a:rPr lang="en-GB" b="1" i="1" smtClean="0">
                          <a:solidFill>
                            <a:srgbClr val="C00000"/>
                          </a:solidFill>
                          <a:latin typeface="Cambria Math"/>
                        </a:rPr>
                        <m:t>=</m:t>
                      </m:r>
                      <m:r>
                        <a:rPr lang="en-GB" b="1" i="1" smtClean="0">
                          <a:solidFill>
                            <a:srgbClr val="C00000"/>
                          </a:solidFill>
                          <a:latin typeface="Cambria Math"/>
                        </a:rPr>
                        <m:t>𝝈</m:t>
                      </m:r>
                      <m:r>
                        <a:rPr lang="en-GB" b="1" i="1" smtClean="0">
                          <a:solidFill>
                            <a:srgbClr val="C00000"/>
                          </a:solidFill>
                          <a:latin typeface="Cambria Math"/>
                        </a:rPr>
                        <m:t>×∫</m:t>
                      </m:r>
                      <m:r>
                        <a:rPr lang="en-GB" b="1" i="1" smtClean="0">
                          <a:solidFill>
                            <a:srgbClr val="C00000"/>
                          </a:solidFill>
                          <a:latin typeface="Cambria Math"/>
                        </a:rPr>
                        <m:t>𝑳</m:t>
                      </m:r>
                      <m:d>
                        <m:dPr>
                          <m:ctrlPr>
                            <a:rPr lang="en-GB" b="1" i="1" smtClean="0">
                              <a:solidFill>
                                <a:srgbClr val="C00000"/>
                              </a:solidFill>
                              <a:latin typeface="Cambria Math" panose="02040503050406030204" pitchFamily="18" charset="0"/>
                            </a:rPr>
                          </m:ctrlPr>
                        </m:dPr>
                        <m:e>
                          <m:r>
                            <a:rPr lang="en-GB" b="1" i="1" smtClean="0">
                              <a:solidFill>
                                <a:srgbClr val="C00000"/>
                              </a:solidFill>
                              <a:latin typeface="Cambria Math"/>
                            </a:rPr>
                            <m:t>𝒕</m:t>
                          </m:r>
                        </m:e>
                      </m:d>
                      <m:r>
                        <a:rPr lang="en-GB" b="1" i="1" smtClean="0">
                          <a:solidFill>
                            <a:srgbClr val="C00000"/>
                          </a:solidFill>
                          <a:latin typeface="Cambria Math"/>
                        </a:rPr>
                        <m:t>×</m:t>
                      </m:r>
                      <m:r>
                        <a:rPr lang="en-GB" b="1" i="1" smtClean="0">
                          <a:solidFill>
                            <a:srgbClr val="C00000"/>
                          </a:solidFill>
                          <a:latin typeface="Cambria Math"/>
                        </a:rPr>
                        <m:t>𝒅𝒕</m:t>
                      </m:r>
                    </m:oMath>
                  </m:oMathPara>
                </a14:m>
                <a:endParaRPr lang="en-GB" i="1" dirty="0" smtClean="0"/>
              </a:p>
              <a:p>
                <a:pPr marL="0" indent="0">
                  <a:lnSpc>
                    <a:spcPct val="120000"/>
                  </a:lnSpc>
                  <a:buNone/>
                </a:pPr>
                <a14:m>
                  <m:oMath xmlns:m="http://schemas.openxmlformats.org/officeDocument/2006/math">
                    <m:r>
                      <a:rPr lang="en-GB" sz="2000" b="1" i="1">
                        <a:solidFill>
                          <a:srgbClr val="C00000"/>
                        </a:solidFill>
                        <a:latin typeface="Cambria Math"/>
                      </a:rPr>
                      <m:t>𝑳</m:t>
                    </m:r>
                    <m:d>
                      <m:dPr>
                        <m:ctrlPr>
                          <a:rPr lang="en-GB" sz="2000" b="1" i="1">
                            <a:solidFill>
                              <a:srgbClr val="C00000"/>
                            </a:solidFill>
                            <a:latin typeface="Cambria Math" panose="02040503050406030204" pitchFamily="18" charset="0"/>
                          </a:rPr>
                        </m:ctrlPr>
                      </m:dPr>
                      <m:e>
                        <m:r>
                          <a:rPr lang="en-GB" sz="2000" b="1" i="1">
                            <a:solidFill>
                              <a:srgbClr val="C00000"/>
                            </a:solidFill>
                            <a:latin typeface="Cambria Math"/>
                          </a:rPr>
                          <m:t>𝒕</m:t>
                        </m:r>
                      </m:e>
                    </m:d>
                    <m:r>
                      <a:rPr lang="en-GB" sz="2000" b="1" i="0" smtClean="0">
                        <a:solidFill>
                          <a:srgbClr val="C00000"/>
                        </a:solidFill>
                        <a:latin typeface="Cambria Math" panose="02040503050406030204" pitchFamily="18" charset="0"/>
                      </a:rPr>
                      <m:t> </m:t>
                    </m:r>
                  </m:oMath>
                </a14:m>
                <a:r>
                  <a:rPr lang="en-GB" sz="2000" dirty="0" smtClean="0"/>
                  <a:t>is </a:t>
                </a:r>
                <a:r>
                  <a:rPr lang="en-GB" sz="2000" dirty="0"/>
                  <a:t>limited </a:t>
                </a:r>
                <a:r>
                  <a:rPr lang="en-GB" sz="2000" dirty="0" smtClean="0"/>
                  <a:t>due </a:t>
                </a:r>
                <a:r>
                  <a:rPr lang="en-GB" sz="2000" dirty="0"/>
                  <a:t>to </a:t>
                </a:r>
                <a:r>
                  <a:rPr lang="en-GB" sz="2000" dirty="0" smtClean="0"/>
                  <a:t>pile-up</a:t>
                </a:r>
              </a:p>
              <a:p>
                <a:pPr marL="0" indent="0" algn="ctr">
                  <a:lnSpc>
                    <a:spcPct val="120000"/>
                  </a:lnSpc>
                  <a:buNone/>
                </a:pPr>
                <a:r>
                  <a:rPr lang="en-GB" sz="2000" dirty="0" smtClean="0"/>
                  <a:t>More time with colliding beams is required </a:t>
                </a:r>
                <a:r>
                  <a:rPr lang="en-GB" sz="2800" b="1" dirty="0" smtClean="0">
                    <a:solidFill>
                      <a:srgbClr val="C00000"/>
                    </a:solidFill>
                  </a:rPr>
                  <a:t>=&gt; increased availability</a:t>
                </a:r>
              </a:p>
            </p:txBody>
          </p:sp>
        </mc:Choice>
        <mc:Fallback xmlns="">
          <p:sp>
            <p:nvSpPr>
              <p:cNvPr id="7" name="Rectangle 3"/>
              <p:cNvSpPr>
                <a:spLocks noGrp="1" noRot="1" noChangeAspect="1" noMove="1" noResize="1" noEditPoints="1" noAdjustHandles="1" noChangeArrowheads="1" noChangeShapeType="1" noTextEdit="1"/>
              </p:cNvSpPr>
              <p:nvPr>
                <p:ph idx="1"/>
              </p:nvPr>
            </p:nvSpPr>
            <p:spPr>
              <a:xfrm>
                <a:off x="4355970" y="908049"/>
                <a:ext cx="4648330" cy="2088891"/>
              </a:xfrm>
              <a:blipFill rotWithShape="0">
                <a:blip r:embed="rId3"/>
                <a:stretch>
                  <a:fillRect l="-1312" r="-2231" b="-583"/>
                </a:stretch>
              </a:blipFill>
            </p:spPr>
            <p:txBody>
              <a:bodyPr/>
              <a:lstStyle/>
              <a:p>
                <a:r>
                  <a:rPr lang="en-GB">
                    <a:noFill/>
                  </a:rPr>
                  <a:t> </a:t>
                </a:r>
              </a:p>
            </p:txBody>
          </p:sp>
        </mc:Fallback>
      </mc:AlternateContent>
      <p:sp>
        <p:nvSpPr>
          <p:cNvPr id="2" name="TextBox 1"/>
          <p:cNvSpPr txBox="1"/>
          <p:nvPr/>
        </p:nvSpPr>
        <p:spPr>
          <a:xfrm>
            <a:off x="762000" y="4563512"/>
            <a:ext cx="7554520" cy="1200329"/>
          </a:xfrm>
          <a:prstGeom prst="rect">
            <a:avLst/>
          </a:prstGeom>
          <a:solidFill>
            <a:schemeClr val="accent1">
              <a:lumMod val="50000"/>
            </a:schemeClr>
          </a:solidFill>
        </p:spPr>
        <p:txBody>
          <a:bodyPr wrap="square" rtlCol="0">
            <a:spAutoFit/>
          </a:bodyPr>
          <a:lstStyle/>
          <a:p>
            <a:pPr algn="ctr"/>
            <a:r>
              <a:rPr lang="de-CH" dirty="0" smtClean="0">
                <a:solidFill>
                  <a:srgbClr val="FFFF00"/>
                </a:solidFill>
              </a:rPr>
              <a:t>High </a:t>
            </a:r>
            <a:r>
              <a:rPr lang="de-CH" dirty="0" err="1" smtClean="0">
                <a:solidFill>
                  <a:srgbClr val="FFFF00"/>
                </a:solidFill>
              </a:rPr>
              <a:t>Luminosity</a:t>
            </a:r>
            <a:r>
              <a:rPr lang="de-CH" dirty="0" smtClean="0">
                <a:solidFill>
                  <a:srgbClr val="FFFF00"/>
                </a:solidFill>
              </a:rPr>
              <a:t> LHC, a </a:t>
            </a:r>
            <a:r>
              <a:rPr lang="de-CH" dirty="0" err="1" smtClean="0">
                <a:solidFill>
                  <a:srgbClr val="FFFF00"/>
                </a:solidFill>
              </a:rPr>
              <a:t>major</a:t>
            </a:r>
            <a:r>
              <a:rPr lang="de-CH" dirty="0" smtClean="0">
                <a:solidFill>
                  <a:srgbClr val="FFFF00"/>
                </a:solidFill>
              </a:rPr>
              <a:t> upgrade </a:t>
            </a:r>
            <a:r>
              <a:rPr lang="de-CH" dirty="0" err="1" smtClean="0">
                <a:solidFill>
                  <a:srgbClr val="FFFF00"/>
                </a:solidFill>
              </a:rPr>
              <a:t>project</a:t>
            </a:r>
            <a:r>
              <a:rPr lang="de-CH" dirty="0" smtClean="0">
                <a:solidFill>
                  <a:srgbClr val="FFFF00"/>
                </a:solidFill>
              </a:rPr>
              <a:t> </a:t>
            </a:r>
            <a:r>
              <a:rPr lang="de-CH" dirty="0" err="1" smtClean="0">
                <a:solidFill>
                  <a:srgbClr val="FFFF00"/>
                </a:solidFill>
              </a:rPr>
              <a:t>for</a:t>
            </a:r>
            <a:r>
              <a:rPr lang="de-CH" dirty="0" smtClean="0">
                <a:solidFill>
                  <a:srgbClr val="FFFF00"/>
                </a:solidFill>
              </a:rPr>
              <a:t> LHC, will </a:t>
            </a:r>
            <a:r>
              <a:rPr lang="de-CH" dirty="0" err="1" smtClean="0">
                <a:solidFill>
                  <a:srgbClr val="FFFF00"/>
                </a:solidFill>
              </a:rPr>
              <a:t>only</a:t>
            </a:r>
            <a:r>
              <a:rPr lang="de-CH" dirty="0" smtClean="0">
                <a:solidFill>
                  <a:srgbClr val="FFFF00"/>
                </a:solidFill>
              </a:rPr>
              <a:t> </a:t>
            </a:r>
            <a:r>
              <a:rPr lang="de-CH" dirty="0" err="1" smtClean="0">
                <a:solidFill>
                  <a:srgbClr val="FFFF00"/>
                </a:solidFill>
              </a:rPr>
              <a:t>meet</a:t>
            </a:r>
            <a:r>
              <a:rPr lang="de-CH" dirty="0" smtClean="0">
                <a:solidFill>
                  <a:srgbClr val="FFFF00"/>
                </a:solidFill>
              </a:rPr>
              <a:t> </a:t>
            </a:r>
            <a:r>
              <a:rPr lang="de-CH" dirty="0" err="1" smtClean="0">
                <a:solidFill>
                  <a:srgbClr val="FFFF00"/>
                </a:solidFill>
              </a:rPr>
              <a:t>the</a:t>
            </a:r>
            <a:r>
              <a:rPr lang="de-CH" dirty="0" smtClean="0">
                <a:solidFill>
                  <a:srgbClr val="FFFF00"/>
                </a:solidFill>
              </a:rPr>
              <a:t> </a:t>
            </a:r>
            <a:r>
              <a:rPr lang="de-CH" dirty="0" err="1" smtClean="0">
                <a:solidFill>
                  <a:srgbClr val="FFFF00"/>
                </a:solidFill>
              </a:rPr>
              <a:t>target</a:t>
            </a:r>
            <a:r>
              <a:rPr lang="de-CH" dirty="0" smtClean="0">
                <a:solidFill>
                  <a:srgbClr val="FFFF00"/>
                </a:solidFill>
              </a:rPr>
              <a:t> </a:t>
            </a:r>
            <a:r>
              <a:rPr lang="de-CH" dirty="0" err="1" smtClean="0">
                <a:solidFill>
                  <a:srgbClr val="FFFF00"/>
                </a:solidFill>
              </a:rPr>
              <a:t>if</a:t>
            </a:r>
            <a:r>
              <a:rPr lang="de-CH" dirty="0" smtClean="0">
                <a:solidFill>
                  <a:srgbClr val="FFFF00"/>
                </a:solidFill>
              </a:rPr>
              <a:t> </a:t>
            </a:r>
            <a:r>
              <a:rPr lang="de-CH" dirty="0" err="1" smtClean="0">
                <a:solidFill>
                  <a:srgbClr val="FFFF00"/>
                </a:solidFill>
              </a:rPr>
              <a:t>we</a:t>
            </a:r>
            <a:r>
              <a:rPr lang="de-CH" dirty="0" smtClean="0">
                <a:solidFill>
                  <a:srgbClr val="FFFF00"/>
                </a:solidFill>
              </a:rPr>
              <a:t> manage </a:t>
            </a:r>
            <a:r>
              <a:rPr lang="de-CH" dirty="0" err="1" smtClean="0">
                <a:solidFill>
                  <a:srgbClr val="FFFF00"/>
                </a:solidFill>
              </a:rPr>
              <a:t>to</a:t>
            </a:r>
            <a:r>
              <a:rPr lang="de-CH" dirty="0" smtClean="0">
                <a:solidFill>
                  <a:srgbClr val="FFFF00"/>
                </a:solidFill>
              </a:rPr>
              <a:t> </a:t>
            </a:r>
            <a:r>
              <a:rPr lang="de-CH" dirty="0" err="1" smtClean="0">
                <a:solidFill>
                  <a:srgbClr val="FFFF00"/>
                </a:solidFill>
              </a:rPr>
              <a:t>increase</a:t>
            </a:r>
            <a:r>
              <a:rPr lang="de-CH" dirty="0" smtClean="0">
                <a:solidFill>
                  <a:srgbClr val="FFFF00"/>
                </a:solidFill>
              </a:rPr>
              <a:t> </a:t>
            </a:r>
            <a:r>
              <a:rPr lang="de-CH" dirty="0" err="1" smtClean="0">
                <a:solidFill>
                  <a:srgbClr val="FFFF00"/>
                </a:solidFill>
              </a:rPr>
              <a:t>the</a:t>
            </a:r>
            <a:r>
              <a:rPr lang="de-CH" dirty="0" smtClean="0">
                <a:solidFill>
                  <a:srgbClr val="FFFF00"/>
                </a:solidFill>
              </a:rPr>
              <a:t> </a:t>
            </a:r>
            <a:r>
              <a:rPr lang="de-CH" dirty="0" err="1" smtClean="0">
                <a:solidFill>
                  <a:srgbClr val="FFFF00"/>
                </a:solidFill>
              </a:rPr>
              <a:t>availability</a:t>
            </a:r>
            <a:r>
              <a:rPr lang="de-CH" dirty="0" smtClean="0">
                <a:solidFill>
                  <a:srgbClr val="FFFF00"/>
                </a:solidFill>
              </a:rPr>
              <a:t> </a:t>
            </a:r>
            <a:r>
              <a:rPr lang="de-CH" dirty="0" err="1" smtClean="0">
                <a:solidFill>
                  <a:srgbClr val="FFFF00"/>
                </a:solidFill>
              </a:rPr>
              <a:t>of</a:t>
            </a:r>
            <a:r>
              <a:rPr lang="de-CH" dirty="0" smtClean="0">
                <a:solidFill>
                  <a:srgbClr val="FFFF00"/>
                </a:solidFill>
              </a:rPr>
              <a:t> </a:t>
            </a:r>
            <a:r>
              <a:rPr lang="de-CH" dirty="0" err="1" smtClean="0">
                <a:solidFill>
                  <a:srgbClr val="FFFF00"/>
                </a:solidFill>
              </a:rPr>
              <a:t>the</a:t>
            </a:r>
            <a:r>
              <a:rPr lang="de-CH" dirty="0" smtClean="0">
                <a:solidFill>
                  <a:srgbClr val="FFFF00"/>
                </a:solidFill>
              </a:rPr>
              <a:t> LHC </a:t>
            </a:r>
            <a:r>
              <a:rPr lang="de-CH" dirty="0" err="1" smtClean="0">
                <a:solidFill>
                  <a:srgbClr val="FFFF00"/>
                </a:solidFill>
              </a:rPr>
              <a:t>accelerator</a:t>
            </a:r>
            <a:r>
              <a:rPr lang="de-CH" dirty="0">
                <a:solidFill>
                  <a:srgbClr val="FFFF00"/>
                </a:solidFill>
              </a:rPr>
              <a:t>.</a:t>
            </a:r>
            <a:endParaRPr lang="en-GB" dirty="0">
              <a:solidFill>
                <a:srgbClr val="FFFF00"/>
              </a:solidFill>
            </a:endParaRPr>
          </a:p>
        </p:txBody>
      </p:sp>
    </p:spTree>
    <p:extLst>
      <p:ext uri="{BB962C8B-B14F-4D97-AF65-F5344CB8AC3E}">
        <p14:creationId xmlns:p14="http://schemas.microsoft.com/office/powerpoint/2010/main" val="3506979094"/>
      </p:ext>
    </p:extLst>
  </p:cSld>
  <p:clrMapOvr>
    <a:masterClrMapping/>
  </p:clrMapOvr>
  <mc:AlternateContent xmlns:mc="http://schemas.openxmlformats.org/markup-compatibility/2006" xmlns:p14="http://schemas.microsoft.com/office/powerpoint/2010/main">
    <mc:Choice Requires="p14">
      <p:transition spd="med" p14:dur="600">
        <p:dissolve/>
      </p:transition>
    </mc:Choice>
    <mc:Fallback xmlns="">
      <p:transition spd="med">
        <p:dissolv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Introduction to the Workshop</a:t>
            </a:r>
          </a:p>
        </p:txBody>
      </p:sp>
      <p:sp>
        <p:nvSpPr>
          <p:cNvPr id="3" name="Content Placeholder 2"/>
          <p:cNvSpPr>
            <a:spLocks noGrp="1"/>
          </p:cNvSpPr>
          <p:nvPr>
            <p:ph idx="1"/>
          </p:nvPr>
        </p:nvSpPr>
        <p:spPr>
          <a:xfrm>
            <a:off x="228600" y="967667"/>
            <a:ext cx="8686800" cy="4765654"/>
          </a:xfrm>
        </p:spPr>
        <p:txBody>
          <a:bodyPr/>
          <a:lstStyle/>
          <a:p>
            <a:r>
              <a:rPr lang="en-GB" b="1" dirty="0"/>
              <a:t>MYRRHA</a:t>
            </a:r>
            <a:r>
              <a:rPr lang="en-GB" dirty="0"/>
              <a:t> has been identified as a long term supporting </a:t>
            </a:r>
            <a:r>
              <a:rPr lang="en-GB" b="1" dirty="0"/>
              <a:t>research facility for all Accelerator Driven Spallation systems</a:t>
            </a:r>
            <a:r>
              <a:rPr lang="en-GB" dirty="0"/>
              <a:t>. </a:t>
            </a:r>
            <a:endParaRPr lang="en-GB" dirty="0" smtClean="0"/>
          </a:p>
          <a:p>
            <a:endParaRPr lang="en-GB" dirty="0" smtClean="0"/>
          </a:p>
          <a:p>
            <a:r>
              <a:rPr lang="en-GB" dirty="0" smtClean="0"/>
              <a:t>The </a:t>
            </a:r>
            <a:r>
              <a:rPr lang="en-GB" dirty="0"/>
              <a:t>goal of </a:t>
            </a:r>
            <a:r>
              <a:rPr lang="en-GB" b="1" dirty="0"/>
              <a:t>MYRTE</a:t>
            </a:r>
            <a:r>
              <a:rPr lang="en-GB" dirty="0"/>
              <a:t> is to perform the necessary research in order to demonstrate the </a:t>
            </a:r>
            <a:r>
              <a:rPr lang="en-GB" b="1" dirty="0"/>
              <a:t>feasibility of transmutation of high-level </a:t>
            </a:r>
            <a:r>
              <a:rPr lang="en-GB" b="1" dirty="0" smtClean="0"/>
              <a:t>nuclear waste</a:t>
            </a:r>
            <a:r>
              <a:rPr lang="en-GB" dirty="0" smtClean="0"/>
              <a:t> </a:t>
            </a:r>
            <a:r>
              <a:rPr lang="en-GB" dirty="0"/>
              <a:t>at industrial scale through the development of the MYRRHA research facility. </a:t>
            </a:r>
            <a:endParaRPr lang="en-GB" dirty="0" smtClean="0"/>
          </a:p>
          <a:p>
            <a:endParaRPr lang="en-GB" dirty="0" smtClean="0"/>
          </a:p>
          <a:p>
            <a:r>
              <a:rPr lang="en-GB" dirty="0"/>
              <a:t>The MYRTE proposal contains </a:t>
            </a:r>
            <a:r>
              <a:rPr lang="en-GB" b="1" dirty="0"/>
              <a:t>five technical work packages</a:t>
            </a:r>
            <a:r>
              <a:rPr lang="en-GB" dirty="0"/>
              <a:t>. The first and largest work-package is devoted to the realisation of the MYRRHA accelerator part </a:t>
            </a:r>
            <a:r>
              <a:rPr lang="en-GB" b="1" dirty="0"/>
              <a:t>to demonstrate the feasibility and </a:t>
            </a:r>
            <a:r>
              <a:rPr lang="en-GB" b="1" dirty="0">
                <a:solidFill>
                  <a:srgbClr val="C00000"/>
                </a:solidFill>
              </a:rPr>
              <a:t>required availability </a:t>
            </a:r>
            <a:r>
              <a:rPr lang="en-GB" dirty="0"/>
              <a:t>of such an accelerator.</a:t>
            </a:r>
          </a:p>
          <a:p>
            <a:endParaRPr lang="en-GB" dirty="0" smtClean="0"/>
          </a:p>
        </p:txBody>
      </p:sp>
    </p:spTree>
    <p:extLst>
      <p:ext uri="{BB962C8B-B14F-4D97-AF65-F5344CB8AC3E}">
        <p14:creationId xmlns:p14="http://schemas.microsoft.com/office/powerpoint/2010/main" val="138759058"/>
      </p:ext>
    </p:extLst>
  </p:cSld>
  <p:clrMapOvr>
    <a:masterClrMapping/>
  </p:clrMapOvr>
  <p:transition spd="med">
    <p:fade thruBlk="1"/>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dirty="0"/>
          </a:p>
        </p:txBody>
      </p:sp>
      <p:sp>
        <p:nvSpPr>
          <p:cNvPr id="3" name="Content Placeholder 2"/>
          <p:cNvSpPr>
            <a:spLocks noGrp="1"/>
          </p:cNvSpPr>
          <p:nvPr>
            <p:ph idx="1"/>
          </p:nvPr>
        </p:nvSpPr>
        <p:spPr/>
        <p:txBody>
          <a:bodyPr/>
          <a:lstStyle/>
          <a:p>
            <a:r>
              <a:rPr lang="en-GB" dirty="0" smtClean="0"/>
              <a:t>An </a:t>
            </a:r>
            <a:r>
              <a:rPr lang="en-GB" b="1" dirty="0" smtClean="0"/>
              <a:t>availability model for MYRRHA </a:t>
            </a:r>
            <a:r>
              <a:rPr lang="en-GB" dirty="0" smtClean="0"/>
              <a:t>has been developed. For the CERN </a:t>
            </a:r>
            <a:r>
              <a:rPr lang="en-GB" b="1" dirty="0" smtClean="0"/>
              <a:t>LINAC4 accelerator, an availability run </a:t>
            </a:r>
            <a:r>
              <a:rPr lang="en-GB" dirty="0" smtClean="0"/>
              <a:t>is planned for 2017. </a:t>
            </a:r>
            <a:endParaRPr lang="en-GB" dirty="0"/>
          </a:p>
          <a:p>
            <a:endParaRPr lang="en-GB" dirty="0"/>
          </a:p>
          <a:p>
            <a:r>
              <a:rPr lang="en-GB" dirty="0" smtClean="0"/>
              <a:t>The idea is to </a:t>
            </a:r>
            <a:r>
              <a:rPr lang="en-GB" b="1" dirty="0" smtClean="0"/>
              <a:t>use the data from the availability run of LINAC4 </a:t>
            </a:r>
            <a:r>
              <a:rPr lang="en-GB" dirty="0" smtClean="0"/>
              <a:t>to derive recommendations for the LINAC4 reliability enhancement and to </a:t>
            </a:r>
            <a:r>
              <a:rPr lang="en-GB" b="1" dirty="0" smtClean="0"/>
              <a:t>benchmark the availability model for MYRRHA</a:t>
            </a:r>
            <a:r>
              <a:rPr lang="en-GB" dirty="0" smtClean="0"/>
              <a:t>. </a:t>
            </a:r>
          </a:p>
          <a:p>
            <a:endParaRPr lang="en-GB" dirty="0" smtClean="0"/>
          </a:p>
          <a:p>
            <a:r>
              <a:rPr lang="en-GB" b="1" dirty="0" smtClean="0"/>
              <a:t>Conclusions and recommendations towards the MYRRHA </a:t>
            </a:r>
            <a:r>
              <a:rPr lang="en-GB" b="1" dirty="0" err="1" smtClean="0"/>
              <a:t>linac</a:t>
            </a:r>
            <a:r>
              <a:rPr lang="en-GB" b="1" dirty="0" smtClean="0"/>
              <a:t> availability enhancement </a:t>
            </a:r>
            <a:r>
              <a:rPr lang="en-GB" dirty="0" smtClean="0"/>
              <a:t>should also be gathered.</a:t>
            </a:r>
          </a:p>
        </p:txBody>
      </p:sp>
    </p:spTree>
    <p:extLst>
      <p:ext uri="{BB962C8B-B14F-4D97-AF65-F5344CB8AC3E}">
        <p14:creationId xmlns:p14="http://schemas.microsoft.com/office/powerpoint/2010/main" val="459795911"/>
      </p:ext>
    </p:extLst>
  </p:cSld>
  <p:clrMapOvr>
    <a:masterClrMapping/>
  </p:clrMapOvr>
  <p:transition spd="med">
    <p:fade thruBlk="1"/>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dirty="0"/>
          </a:p>
        </p:txBody>
      </p:sp>
      <p:sp>
        <p:nvSpPr>
          <p:cNvPr id="3" name="Content Placeholder 2"/>
          <p:cNvSpPr>
            <a:spLocks noGrp="1"/>
          </p:cNvSpPr>
          <p:nvPr>
            <p:ph idx="1"/>
          </p:nvPr>
        </p:nvSpPr>
        <p:spPr/>
        <p:txBody>
          <a:bodyPr/>
          <a:lstStyle/>
          <a:p>
            <a:r>
              <a:rPr lang="en-GB" dirty="0" smtClean="0"/>
              <a:t>The meeting will introduce LINAC4, MYRRHA and MYRTE, as well as the respective availability models. The tools for fault tracking available at CERN will be introduced. The collaboration between colleagues from </a:t>
            </a:r>
            <a:r>
              <a:rPr lang="en-GB" dirty="0" err="1" smtClean="0"/>
              <a:t>Empresarios</a:t>
            </a:r>
            <a:r>
              <a:rPr lang="en-GB" dirty="0" smtClean="0"/>
              <a:t> </a:t>
            </a:r>
            <a:r>
              <a:rPr lang="en-GB" dirty="0" err="1" smtClean="0"/>
              <a:t>Agrupados</a:t>
            </a:r>
            <a:r>
              <a:rPr lang="en-GB" dirty="0" smtClean="0"/>
              <a:t>, CNRS and CERN will be discussed.</a:t>
            </a:r>
          </a:p>
          <a:p>
            <a:endParaRPr lang="en-GB" dirty="0" smtClean="0"/>
          </a:p>
          <a:p>
            <a:pPr marL="0" indent="0">
              <a:buNone/>
            </a:pPr>
            <a:r>
              <a:rPr lang="en-GB" dirty="0" smtClean="0"/>
              <a:t>It is a pleasure to welcome …</a:t>
            </a:r>
          </a:p>
          <a:p>
            <a:r>
              <a:rPr lang="en-GB" dirty="0" smtClean="0"/>
              <a:t> </a:t>
            </a:r>
            <a:r>
              <a:rPr lang="en-GB" b="1" dirty="0" smtClean="0"/>
              <a:t>Adrian Pitigoi </a:t>
            </a:r>
            <a:r>
              <a:rPr lang="en-GB" dirty="0" smtClean="0"/>
              <a:t>and </a:t>
            </a:r>
            <a:r>
              <a:rPr lang="en-GB" b="1" dirty="0" smtClean="0"/>
              <a:t>Pedro Fernandez</a:t>
            </a:r>
            <a:r>
              <a:rPr lang="en-GB" dirty="0" smtClean="0"/>
              <a:t> from </a:t>
            </a:r>
            <a:r>
              <a:rPr lang="en-GB" dirty="0" err="1" smtClean="0"/>
              <a:t>Empresarios</a:t>
            </a:r>
            <a:r>
              <a:rPr lang="en-GB" dirty="0" smtClean="0"/>
              <a:t> </a:t>
            </a:r>
            <a:r>
              <a:rPr lang="en-GB" dirty="0" err="1" smtClean="0"/>
              <a:t>Agrupados</a:t>
            </a:r>
            <a:r>
              <a:rPr lang="en-GB" dirty="0" smtClean="0"/>
              <a:t>, Madrid, Spain</a:t>
            </a:r>
          </a:p>
          <a:p>
            <a:r>
              <a:rPr lang="en-GB" b="1" dirty="0" smtClean="0">
                <a:solidFill>
                  <a:srgbClr val="002060"/>
                </a:solidFill>
              </a:rPr>
              <a:t>Tomas </a:t>
            </a:r>
            <a:r>
              <a:rPr lang="en-GB" b="1" dirty="0" err="1" smtClean="0">
                <a:solidFill>
                  <a:srgbClr val="002060"/>
                </a:solidFill>
              </a:rPr>
              <a:t>Herzig</a:t>
            </a:r>
            <a:r>
              <a:rPr lang="en-GB" b="1" dirty="0" smtClean="0">
                <a:solidFill>
                  <a:srgbClr val="002060"/>
                </a:solidFill>
              </a:rPr>
              <a:t> </a:t>
            </a:r>
            <a:r>
              <a:rPr lang="en-GB" dirty="0" smtClean="0">
                <a:solidFill>
                  <a:srgbClr val="002060"/>
                </a:solidFill>
              </a:rPr>
              <a:t>from IMA, University Stuttgart</a:t>
            </a:r>
          </a:p>
          <a:p>
            <a:r>
              <a:rPr lang="en-GB" b="1" dirty="0" smtClean="0">
                <a:solidFill>
                  <a:srgbClr val="002060"/>
                </a:solidFill>
              </a:rPr>
              <a:t>…… Jean–Luc </a:t>
            </a:r>
            <a:r>
              <a:rPr lang="en-GB" b="1" dirty="0" err="1" smtClean="0">
                <a:solidFill>
                  <a:srgbClr val="002060"/>
                </a:solidFill>
              </a:rPr>
              <a:t>Biarotte</a:t>
            </a:r>
            <a:r>
              <a:rPr lang="en-GB" b="1" dirty="0" smtClean="0">
                <a:solidFill>
                  <a:srgbClr val="002060"/>
                </a:solidFill>
              </a:rPr>
              <a:t> </a:t>
            </a:r>
            <a:r>
              <a:rPr lang="en-GB" dirty="0" smtClean="0">
                <a:solidFill>
                  <a:srgbClr val="002060"/>
                </a:solidFill>
              </a:rPr>
              <a:t>from </a:t>
            </a:r>
            <a:r>
              <a:rPr lang="en-GB" dirty="0" err="1" smtClean="0">
                <a:solidFill>
                  <a:srgbClr val="002060"/>
                </a:solidFill>
              </a:rPr>
              <a:t>Institut</a:t>
            </a:r>
            <a:r>
              <a:rPr lang="en-GB" dirty="0" smtClean="0">
                <a:solidFill>
                  <a:srgbClr val="002060"/>
                </a:solidFill>
              </a:rPr>
              <a:t> de physique </a:t>
            </a:r>
            <a:r>
              <a:rPr lang="en-GB" dirty="0" err="1" smtClean="0">
                <a:solidFill>
                  <a:srgbClr val="002060"/>
                </a:solidFill>
              </a:rPr>
              <a:t>nucléaire</a:t>
            </a:r>
            <a:r>
              <a:rPr lang="en-GB" dirty="0" smtClean="0">
                <a:solidFill>
                  <a:srgbClr val="002060"/>
                </a:solidFill>
              </a:rPr>
              <a:t> d'Orsay (IPNO), Paris, could not make it since the difficult situation in Paris</a:t>
            </a:r>
          </a:p>
          <a:p>
            <a:r>
              <a:rPr lang="en-GB" dirty="0" smtClean="0">
                <a:solidFill>
                  <a:srgbClr val="002060"/>
                </a:solidFill>
              </a:rPr>
              <a:t>All </a:t>
            </a:r>
            <a:r>
              <a:rPr lang="en-GB" b="1" dirty="0" smtClean="0">
                <a:solidFill>
                  <a:srgbClr val="002060"/>
                </a:solidFill>
              </a:rPr>
              <a:t>CERN</a:t>
            </a:r>
            <a:r>
              <a:rPr lang="en-GB" dirty="0" smtClean="0">
                <a:solidFill>
                  <a:srgbClr val="002060"/>
                </a:solidFill>
              </a:rPr>
              <a:t> </a:t>
            </a:r>
            <a:r>
              <a:rPr lang="en-GB" b="1" dirty="0" smtClean="0">
                <a:solidFill>
                  <a:srgbClr val="002060"/>
                </a:solidFill>
              </a:rPr>
              <a:t>colleagues</a:t>
            </a:r>
            <a:endParaRPr lang="en-GB" dirty="0" smtClean="0">
              <a:solidFill>
                <a:srgbClr val="002060"/>
              </a:solidFill>
            </a:endParaRPr>
          </a:p>
          <a:p>
            <a:endParaRPr lang="en-GB" dirty="0"/>
          </a:p>
        </p:txBody>
      </p:sp>
    </p:spTree>
    <p:extLst>
      <p:ext uri="{BB962C8B-B14F-4D97-AF65-F5344CB8AC3E}">
        <p14:creationId xmlns:p14="http://schemas.microsoft.com/office/powerpoint/2010/main" val="242558612"/>
      </p:ext>
    </p:extLst>
  </p:cSld>
  <p:clrMapOvr>
    <a:masterClrMapping/>
  </p:clrMapOvr>
  <p:transition spd="med">
    <p:fade thruBlk="1"/>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CH" dirty="0" smtClean="0"/>
              <a:t>Programme</a:t>
            </a:r>
            <a:endParaRPr lang="en-GB" dirty="0"/>
          </a:p>
        </p:txBody>
      </p:sp>
      <p:sp>
        <p:nvSpPr>
          <p:cNvPr id="3" name="Content Placeholder 2"/>
          <p:cNvSpPr>
            <a:spLocks noGrp="1"/>
          </p:cNvSpPr>
          <p:nvPr>
            <p:ph idx="1"/>
          </p:nvPr>
        </p:nvSpPr>
        <p:spPr/>
        <p:txBody>
          <a:bodyPr/>
          <a:lstStyle/>
          <a:p>
            <a:pPr marL="0" indent="0">
              <a:buNone/>
            </a:pPr>
            <a:r>
              <a:rPr lang="en-GB" dirty="0" smtClean="0"/>
              <a:t>This afternoon:</a:t>
            </a:r>
          </a:p>
          <a:p>
            <a:r>
              <a:rPr lang="en-GB" dirty="0" smtClean="0"/>
              <a:t>LINAC4 </a:t>
            </a:r>
            <a:r>
              <a:rPr lang="en-GB" dirty="0"/>
              <a:t>accelerator and vision for operation</a:t>
            </a:r>
          </a:p>
          <a:p>
            <a:r>
              <a:rPr lang="en-GB" dirty="0" smtClean="0"/>
              <a:t>MYRRHA </a:t>
            </a:r>
            <a:r>
              <a:rPr lang="en-GB" dirty="0"/>
              <a:t>and </a:t>
            </a:r>
            <a:r>
              <a:rPr lang="en-GB" dirty="0" smtClean="0"/>
              <a:t>MYRTE</a:t>
            </a:r>
            <a:endParaRPr lang="en-GB" dirty="0"/>
          </a:p>
          <a:p>
            <a:r>
              <a:rPr lang="en-GB" dirty="0" smtClean="0"/>
              <a:t>Activities </a:t>
            </a:r>
            <a:r>
              <a:rPr lang="en-GB" dirty="0"/>
              <a:t>at CERN related to </a:t>
            </a:r>
            <a:r>
              <a:rPr lang="en-GB" dirty="0" smtClean="0"/>
              <a:t>availability</a:t>
            </a:r>
            <a:endParaRPr lang="en-GB" dirty="0"/>
          </a:p>
          <a:p>
            <a:r>
              <a:rPr lang="en-GB" dirty="0" smtClean="0"/>
              <a:t>Capturing </a:t>
            </a:r>
            <a:r>
              <a:rPr lang="en-GB" dirty="0"/>
              <a:t>faults: AFT for LHC</a:t>
            </a:r>
          </a:p>
          <a:p>
            <a:r>
              <a:rPr lang="en-GB" dirty="0" smtClean="0"/>
              <a:t>Experience </a:t>
            </a:r>
            <a:r>
              <a:rPr lang="en-GB" dirty="0"/>
              <a:t>with AFT</a:t>
            </a:r>
          </a:p>
          <a:p>
            <a:r>
              <a:rPr lang="en-GB" dirty="0" smtClean="0">
                <a:solidFill>
                  <a:srgbClr val="0000FF"/>
                </a:solidFill>
              </a:rPr>
              <a:t>Discussion: AFT </a:t>
            </a:r>
            <a:r>
              <a:rPr lang="en-GB" dirty="0">
                <a:solidFill>
                  <a:srgbClr val="0000FF"/>
                </a:solidFill>
              </a:rPr>
              <a:t>ideas for the development for </a:t>
            </a:r>
            <a:r>
              <a:rPr lang="en-GB" dirty="0" smtClean="0">
                <a:solidFill>
                  <a:srgbClr val="0000FF"/>
                </a:solidFill>
              </a:rPr>
              <a:t>LINAC4</a:t>
            </a:r>
          </a:p>
          <a:p>
            <a:pPr marL="0" indent="0">
              <a:buNone/>
            </a:pPr>
            <a:r>
              <a:rPr lang="de-CH" dirty="0" smtClean="0"/>
              <a:t>Tomorrow:</a:t>
            </a:r>
          </a:p>
          <a:p>
            <a:r>
              <a:rPr lang="en-GB" dirty="0"/>
              <a:t>Machine Protection and Interlocks for LINAC4</a:t>
            </a:r>
          </a:p>
          <a:p>
            <a:r>
              <a:rPr lang="en-GB" dirty="0" smtClean="0"/>
              <a:t>LINAC4</a:t>
            </a:r>
            <a:r>
              <a:rPr lang="en-GB" dirty="0"/>
              <a:t>: Reliability model</a:t>
            </a:r>
          </a:p>
          <a:p>
            <a:r>
              <a:rPr lang="en-GB" dirty="0" smtClean="0"/>
              <a:t>MYRRHA </a:t>
            </a:r>
            <a:r>
              <a:rPr lang="en-GB" dirty="0"/>
              <a:t>reliability model</a:t>
            </a:r>
          </a:p>
          <a:p>
            <a:r>
              <a:rPr lang="en-GB" dirty="0" smtClean="0">
                <a:solidFill>
                  <a:srgbClr val="0000FF"/>
                </a:solidFill>
              </a:rPr>
              <a:t>Brainstorming: </a:t>
            </a:r>
            <a:r>
              <a:rPr lang="en-GB" dirty="0">
                <a:solidFill>
                  <a:srgbClr val="0000FF"/>
                </a:solidFill>
              </a:rPr>
              <a:t>MYRTE </a:t>
            </a:r>
            <a:r>
              <a:rPr lang="en-GB" dirty="0" smtClean="0">
                <a:solidFill>
                  <a:srgbClr val="0000FF"/>
                </a:solidFill>
              </a:rPr>
              <a:t>Project</a:t>
            </a:r>
            <a:endParaRPr lang="en-GB" dirty="0">
              <a:solidFill>
                <a:srgbClr val="0000FF"/>
              </a:solidFill>
            </a:endParaRPr>
          </a:p>
        </p:txBody>
      </p:sp>
    </p:spTree>
    <p:extLst>
      <p:ext uri="{BB962C8B-B14F-4D97-AF65-F5344CB8AC3E}">
        <p14:creationId xmlns:p14="http://schemas.microsoft.com/office/powerpoint/2010/main" val="1295808824"/>
      </p:ext>
    </p:extLst>
  </p:cSld>
  <p:clrMapOvr>
    <a:masterClrMapping/>
  </p:clrMapOvr>
  <p:transition spd="med">
    <p:fade thruBlk="1"/>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266" name="Title 2"/>
          <p:cNvSpPr>
            <a:spLocks noGrp="1"/>
          </p:cNvSpPr>
          <p:nvPr>
            <p:ph type="title" idx="4294967295"/>
          </p:nvPr>
        </p:nvSpPr>
        <p:spPr/>
        <p:txBody>
          <a:bodyPr/>
          <a:lstStyle/>
          <a:p>
            <a:pPr algn="ctr" eaLnBrk="1" hangingPunct="1"/>
            <a:r>
              <a:rPr lang="en-GB" dirty="0" smtClean="0"/>
              <a:t> </a:t>
            </a:r>
            <a:endParaRPr lang="en-GB" dirty="0"/>
          </a:p>
        </p:txBody>
      </p:sp>
      <p:sp>
        <p:nvSpPr>
          <p:cNvPr id="3" name="Text Placeholder 2"/>
          <p:cNvSpPr>
            <a:spLocks noGrp="1"/>
          </p:cNvSpPr>
          <p:nvPr>
            <p:ph type="body" idx="4294967295"/>
          </p:nvPr>
        </p:nvSpPr>
        <p:spPr>
          <a:xfrm>
            <a:off x="539440" y="967666"/>
            <a:ext cx="7777080" cy="5433133"/>
          </a:xfrm>
        </p:spPr>
        <p:txBody>
          <a:bodyPr/>
          <a:lstStyle/>
          <a:p>
            <a:pPr marL="128587" indent="0" algn="ctr">
              <a:buNone/>
            </a:pPr>
            <a:endParaRPr lang="en-GB" sz="4800" dirty="0" smtClean="0">
              <a:solidFill>
                <a:srgbClr val="000066"/>
              </a:solidFill>
            </a:endParaRPr>
          </a:p>
          <a:p>
            <a:pPr marL="128587" indent="0" algn="ctr">
              <a:buNone/>
            </a:pPr>
            <a:endParaRPr lang="en-GB" sz="4800" dirty="0" smtClean="0">
              <a:solidFill>
                <a:srgbClr val="000066"/>
              </a:solidFill>
            </a:endParaRPr>
          </a:p>
          <a:p>
            <a:pPr marL="128587" indent="0" algn="ctr">
              <a:buNone/>
            </a:pPr>
            <a:r>
              <a:rPr lang="en-GB" sz="4800" dirty="0" smtClean="0">
                <a:solidFill>
                  <a:srgbClr val="000066"/>
                </a:solidFill>
              </a:rPr>
              <a:t>Looking forward to the workshop</a:t>
            </a:r>
          </a:p>
          <a:p>
            <a:pPr marL="128587" indent="0" algn="ctr">
              <a:buNone/>
            </a:pPr>
            <a:endParaRPr lang="de-CH" sz="4800" dirty="0">
              <a:solidFill>
                <a:srgbClr val="000066"/>
              </a:solidFill>
            </a:endParaRPr>
          </a:p>
          <a:p>
            <a:pPr marL="128587" indent="0">
              <a:buNone/>
            </a:pPr>
            <a:r>
              <a:rPr lang="en-GB" dirty="0" smtClean="0">
                <a:solidFill>
                  <a:srgbClr val="0000FF"/>
                </a:solidFill>
              </a:rPr>
              <a:t>Thanks for the preparation by Stefanie Sapountzi &lt;stefanie.alexandra.sapountzi@cern.ch&gt;</a:t>
            </a:r>
            <a:endParaRPr lang="en-GB" dirty="0" smtClean="0">
              <a:solidFill>
                <a:srgbClr val="0000FF"/>
              </a:solidFill>
            </a:endParaRPr>
          </a:p>
        </p:txBody>
      </p:sp>
    </p:spTree>
    <p:extLst>
      <p:ext uri="{BB962C8B-B14F-4D97-AF65-F5344CB8AC3E}">
        <p14:creationId xmlns:p14="http://schemas.microsoft.com/office/powerpoint/2010/main" val="2810306789"/>
      </p:ext>
    </p:extLst>
  </p:cSld>
  <p:clrMapOvr>
    <a:masterClrMapping/>
  </p:clrMapOvr>
  <p:transition spd="med">
    <p:fade thruBlk="1"/>
  </p:transition>
  <p:timing>
    <p:tnLst>
      <p:par>
        <p:cTn id="1" dur="indefinite" restart="never" nodeType="tmRoot"/>
      </p:par>
    </p:tnLst>
  </p:timing>
</p:sld>
</file>

<file path=ppt/theme/theme1.xml><?xml version="1.0" encoding="utf-8"?>
<a:theme xmlns:a="http://schemas.openxmlformats.org/drawingml/2006/main" name="Benutzerdefiniertes Design">
  <a:themeElements>
    <a:clrScheme name="Benutzerdefiniertes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fontScheme name="Benutzerdefiniertes Design">
      <a:majorFont>
        <a:latin typeface="Trebuchet MS"/>
        <a:ea typeface=""/>
        <a:cs typeface="Arial"/>
      </a:majorFont>
      <a:minorFont>
        <a:latin typeface="Trebuchet MS"/>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342900" marR="0" indent="-342900" algn="l" defTabSz="914400" rtl="0" eaLnBrk="1" fontAlgn="base" latinLnBrk="0" hangingPunct="1">
          <a:lnSpc>
            <a:spcPct val="95000"/>
          </a:lnSpc>
          <a:spcBef>
            <a:spcPct val="40000"/>
          </a:spcBef>
          <a:spcAft>
            <a:spcPct val="0"/>
          </a:spcAft>
          <a:buClrTx/>
          <a:buSzTx/>
          <a:buFontTx/>
          <a:buNone/>
          <a:tabLst/>
          <a:defRPr kumimoji="0" lang="en-US" sz="2400" b="0" i="0" u="none" strike="noStrike" cap="none" normalizeH="0" baseline="0" smtClean="0">
            <a:ln>
              <a:noFill/>
            </a:ln>
            <a:solidFill>
              <a:schemeClr val="accent2"/>
            </a:solidFill>
            <a:effectLst/>
            <a:latin typeface="Arial" pitchFamily="34" charset="0"/>
          </a:defRPr>
        </a:defPPr>
      </a:lstStyle>
    </a:spDef>
    <a:ln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342900" marR="0" indent="-342900" algn="l" defTabSz="914400" rtl="0" eaLnBrk="1" fontAlgn="base" latinLnBrk="0" hangingPunct="1">
          <a:lnSpc>
            <a:spcPct val="95000"/>
          </a:lnSpc>
          <a:spcBef>
            <a:spcPct val="40000"/>
          </a:spcBef>
          <a:spcAft>
            <a:spcPct val="0"/>
          </a:spcAft>
          <a:buClrTx/>
          <a:buSzTx/>
          <a:buFontTx/>
          <a:buNone/>
          <a:tabLst/>
          <a:defRPr kumimoji="0" lang="en-US" sz="2400" b="0" i="0" u="none" strike="noStrike" cap="none" normalizeH="0" baseline="0" smtClean="0">
            <a:ln>
              <a:noFill/>
            </a:ln>
            <a:solidFill>
              <a:schemeClr val="accent2"/>
            </a:solidFill>
            <a:effectLst/>
            <a:latin typeface="Arial" pitchFamily="34" charset="0"/>
          </a:defRPr>
        </a:defPPr>
      </a:lstStyle>
    </a:lnDef>
  </a:objectDefaults>
  <a:extraClrSchemeLst>
    <a:extraClrScheme>
      <a:clrScheme name="Benutzerdefiniertes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enutzerdefiniertes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enutzerdefiniertes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enutzerdefiniertes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enutzerdefiniertes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enutzerdefiniertes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enutzerdefiniertes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enutzerdefiniertes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enutzerdefiniertes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enutzerdefiniertes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enutzerdefiniertes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enutzerdefiniertes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4_BTODD primary master">
  <a:themeElements>
    <a:clrScheme name="">
      <a:dk1>
        <a:srgbClr val="FFFFFF"/>
      </a:dk1>
      <a:lt1>
        <a:srgbClr val="FFFFFF"/>
      </a:lt1>
      <a:dk2>
        <a:srgbClr val="FFFFFF"/>
      </a:dk2>
      <a:lt2>
        <a:srgbClr val="FFFFFF"/>
      </a:lt2>
      <a:accent1>
        <a:srgbClr val="339966"/>
      </a:accent1>
      <a:accent2>
        <a:srgbClr val="FF0000"/>
      </a:accent2>
      <a:accent3>
        <a:srgbClr val="FFFFFF"/>
      </a:accent3>
      <a:accent4>
        <a:srgbClr val="DADADA"/>
      </a:accent4>
      <a:accent5>
        <a:srgbClr val="ADCAB8"/>
      </a:accent5>
      <a:accent6>
        <a:srgbClr val="E70000"/>
      </a:accent6>
      <a:hlink>
        <a:srgbClr val="1717FF"/>
      </a:hlink>
      <a:folHlink>
        <a:srgbClr val="0000CC"/>
      </a:folHlink>
    </a:clrScheme>
    <a:fontScheme name="4_BTODD primary master">
      <a:majorFont>
        <a:latin typeface="Calibri"/>
        <a:ea typeface=""/>
        <a:cs typeface=""/>
      </a:majorFont>
      <a:minorFont>
        <a:latin typeface="Calibr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4_BTODD primary master 1">
        <a:dk1>
          <a:srgbClr val="0066FF"/>
        </a:dk1>
        <a:lt1>
          <a:srgbClr val="FFFFFF"/>
        </a:lt1>
        <a:dk2>
          <a:srgbClr val="000066"/>
        </a:dk2>
        <a:lt2>
          <a:srgbClr val="FFFFFF"/>
        </a:lt2>
        <a:accent1>
          <a:srgbClr val="6699FF"/>
        </a:accent1>
        <a:accent2>
          <a:srgbClr val="3333FF"/>
        </a:accent2>
        <a:accent3>
          <a:srgbClr val="AAAAB8"/>
        </a:accent3>
        <a:accent4>
          <a:srgbClr val="DADADA"/>
        </a:accent4>
        <a:accent5>
          <a:srgbClr val="B8CAFF"/>
        </a:accent5>
        <a:accent6>
          <a:srgbClr val="2D2DE7"/>
        </a:accent6>
        <a:hlink>
          <a:srgbClr val="FFCC00"/>
        </a:hlink>
        <a:folHlink>
          <a:srgbClr val="0000CC"/>
        </a:folHlink>
      </a:clrScheme>
      <a:clrMap bg1="dk2" tx1="lt1" bg2="dk1" tx2="lt2" accent1="accent1" accent2="accent2" accent3="accent3" accent4="accent4" accent5="accent5" accent6="accent6" hlink="hlink" folHlink="folHlink"/>
    </a:extraClrScheme>
    <a:extraClrScheme>
      <a:clrScheme name="4_BTODD primary master 2">
        <a:dk1>
          <a:srgbClr val="009999"/>
        </a:dk1>
        <a:lt1>
          <a:srgbClr val="FFFFFF"/>
        </a:lt1>
        <a:dk2>
          <a:srgbClr val="334B49"/>
        </a:dk2>
        <a:lt2>
          <a:srgbClr val="FFFFFF"/>
        </a:lt2>
        <a:accent1>
          <a:srgbClr val="33CCCC"/>
        </a:accent1>
        <a:accent2>
          <a:srgbClr val="008080"/>
        </a:accent2>
        <a:accent3>
          <a:srgbClr val="ADB1B1"/>
        </a:accent3>
        <a:accent4>
          <a:srgbClr val="DADADA"/>
        </a:accent4>
        <a:accent5>
          <a:srgbClr val="ADE2E2"/>
        </a:accent5>
        <a:accent6>
          <a:srgbClr val="007373"/>
        </a:accent6>
        <a:hlink>
          <a:srgbClr val="FFCC00"/>
        </a:hlink>
        <a:folHlink>
          <a:srgbClr val="006666"/>
        </a:folHlink>
      </a:clrScheme>
      <a:clrMap bg1="dk2" tx1="lt1" bg2="dk1" tx2="lt2" accent1="accent1" accent2="accent2" accent3="accent3" accent4="accent4" accent5="accent5" accent6="accent6" hlink="hlink" folHlink="folHlink"/>
    </a:extraClrScheme>
    <a:extraClrScheme>
      <a:clrScheme name="4_BTODD primary master 3">
        <a:dk1>
          <a:srgbClr val="006699"/>
        </a:dk1>
        <a:lt1>
          <a:srgbClr val="FFFFFF"/>
        </a:lt1>
        <a:dk2>
          <a:srgbClr val="333399"/>
        </a:dk2>
        <a:lt2>
          <a:srgbClr val="FFFFFF"/>
        </a:lt2>
        <a:accent1>
          <a:srgbClr val="0099CC"/>
        </a:accent1>
        <a:accent2>
          <a:srgbClr val="0386AF"/>
        </a:accent2>
        <a:accent3>
          <a:srgbClr val="ADADCA"/>
        </a:accent3>
        <a:accent4>
          <a:srgbClr val="DADADA"/>
        </a:accent4>
        <a:accent5>
          <a:srgbClr val="AACAE2"/>
        </a:accent5>
        <a:accent6>
          <a:srgbClr val="02799E"/>
        </a:accent6>
        <a:hlink>
          <a:srgbClr val="FFCC00"/>
        </a:hlink>
        <a:folHlink>
          <a:srgbClr val="6699FF"/>
        </a:folHlink>
      </a:clrScheme>
      <a:clrMap bg1="dk2" tx1="lt1" bg2="dk1" tx2="lt2" accent1="accent1" accent2="accent2" accent3="accent3" accent4="accent4" accent5="accent5" accent6="accent6" hlink="hlink" folHlink="folHlink"/>
    </a:extraClrScheme>
    <a:extraClrScheme>
      <a:clrScheme name="4_BTODD primary master 4">
        <a:dk1>
          <a:srgbClr val="008080"/>
        </a:dk1>
        <a:lt1>
          <a:srgbClr val="FFFFFF"/>
        </a:lt1>
        <a:dk2>
          <a:srgbClr val="2F978D"/>
        </a:dk2>
        <a:lt2>
          <a:srgbClr val="FFFFFF"/>
        </a:lt2>
        <a:accent1>
          <a:srgbClr val="0099FF"/>
        </a:accent1>
        <a:accent2>
          <a:srgbClr val="009999"/>
        </a:accent2>
        <a:accent3>
          <a:srgbClr val="ADC9C5"/>
        </a:accent3>
        <a:accent4>
          <a:srgbClr val="DADADA"/>
        </a:accent4>
        <a:accent5>
          <a:srgbClr val="AACAFF"/>
        </a:accent5>
        <a:accent6>
          <a:srgbClr val="008A8A"/>
        </a:accent6>
        <a:hlink>
          <a:srgbClr val="FFFFCC"/>
        </a:hlink>
        <a:folHlink>
          <a:srgbClr val="70CAC6"/>
        </a:folHlink>
      </a:clrScheme>
      <a:clrMap bg1="dk2" tx1="lt1" bg2="dk1" tx2="lt2" accent1="accent1" accent2="accent2" accent3="accent3" accent4="accent4" accent5="accent5" accent6="accent6" hlink="hlink" folHlink="folHlink"/>
    </a:extraClrScheme>
    <a:extraClrScheme>
      <a:clrScheme name="4_BTODD primary master 5">
        <a:dk1>
          <a:srgbClr val="822504"/>
        </a:dk1>
        <a:lt1>
          <a:srgbClr val="FFFFFF"/>
        </a:lt1>
        <a:dk2>
          <a:srgbClr val="330000"/>
        </a:dk2>
        <a:lt2>
          <a:srgbClr val="FFFFFF"/>
        </a:lt2>
        <a:accent1>
          <a:srgbClr val="FF9900"/>
        </a:accent1>
        <a:accent2>
          <a:srgbClr val="9E2A06"/>
        </a:accent2>
        <a:accent3>
          <a:srgbClr val="ADAAAA"/>
        </a:accent3>
        <a:accent4>
          <a:srgbClr val="DADADA"/>
        </a:accent4>
        <a:accent5>
          <a:srgbClr val="FFCAAA"/>
        </a:accent5>
        <a:accent6>
          <a:srgbClr val="8F2505"/>
        </a:accent6>
        <a:hlink>
          <a:srgbClr val="FF3300"/>
        </a:hlink>
        <a:folHlink>
          <a:srgbClr val="7C0704"/>
        </a:folHlink>
      </a:clrScheme>
      <a:clrMap bg1="dk2" tx1="lt1" bg2="dk1" tx2="lt2" accent1="accent1" accent2="accent2" accent3="accent3" accent4="accent4" accent5="accent5" accent6="accent6" hlink="hlink" folHlink="folHlink"/>
    </a:extraClrScheme>
    <a:extraClrScheme>
      <a:clrScheme name="4_BTODD primary master 6">
        <a:dk1>
          <a:srgbClr val="336600"/>
        </a:dk1>
        <a:lt1>
          <a:srgbClr val="FFFFFF"/>
        </a:lt1>
        <a:dk2>
          <a:srgbClr val="4A7911"/>
        </a:dk2>
        <a:lt2>
          <a:srgbClr val="FFFFFF"/>
        </a:lt2>
        <a:accent1>
          <a:srgbClr val="666633"/>
        </a:accent1>
        <a:accent2>
          <a:srgbClr val="669900"/>
        </a:accent2>
        <a:accent3>
          <a:srgbClr val="B1BEAA"/>
        </a:accent3>
        <a:accent4>
          <a:srgbClr val="DADADA"/>
        </a:accent4>
        <a:accent5>
          <a:srgbClr val="B8B8AD"/>
        </a:accent5>
        <a:accent6>
          <a:srgbClr val="5C8A00"/>
        </a:accent6>
        <a:hlink>
          <a:srgbClr val="FFCC00"/>
        </a:hlink>
        <a:folHlink>
          <a:srgbClr val="99CC00"/>
        </a:folHlink>
      </a:clrScheme>
      <a:clrMap bg1="dk2" tx1="lt1" bg2="dk1" tx2="lt2" accent1="accent1" accent2="accent2" accent3="accent3" accent4="accent4" accent5="accent5" accent6="accent6" hlink="hlink" folHlink="folHlink"/>
    </a:extraClrScheme>
    <a:extraClrScheme>
      <a:clrScheme name="4_BTODD primary master 7">
        <a:dk1>
          <a:srgbClr val="000000"/>
        </a:dk1>
        <a:lt1>
          <a:srgbClr val="FFFFFF"/>
        </a:lt1>
        <a:dk2>
          <a:srgbClr val="000000"/>
        </a:dk2>
        <a:lt2>
          <a:srgbClr val="CC3300"/>
        </a:lt2>
        <a:accent1>
          <a:srgbClr val="FFCC00"/>
        </a:accent1>
        <a:accent2>
          <a:srgbClr val="CC6600"/>
        </a:accent2>
        <a:accent3>
          <a:srgbClr val="FFFFFF"/>
        </a:accent3>
        <a:accent4>
          <a:srgbClr val="000000"/>
        </a:accent4>
        <a:accent5>
          <a:srgbClr val="FFE2AA"/>
        </a:accent5>
        <a:accent6>
          <a:srgbClr val="B95C00"/>
        </a:accent6>
        <a:hlink>
          <a:srgbClr val="663300"/>
        </a:hlink>
        <a:folHlink>
          <a:srgbClr val="CC9900"/>
        </a:folHlink>
      </a:clrScheme>
      <a:clrMap bg1="lt1" tx1="dk1" bg2="lt2" tx2="dk2" accent1="accent1" accent2="accent2" accent3="accent3" accent4="accent4" accent5="accent5" accent6="accent6" hlink="hlink" folHlink="folHlink"/>
    </a:extraClrScheme>
    <a:extraClrScheme>
      <a:clrScheme name="4_BTODD primary master 8">
        <a:dk1>
          <a:srgbClr val="003300"/>
        </a:dk1>
        <a:lt1>
          <a:srgbClr val="FFFFFF"/>
        </a:lt1>
        <a:dk2>
          <a:srgbClr val="000000"/>
        </a:dk2>
        <a:lt2>
          <a:srgbClr val="336600"/>
        </a:lt2>
        <a:accent1>
          <a:srgbClr val="CCCC00"/>
        </a:accent1>
        <a:accent2>
          <a:srgbClr val="669900"/>
        </a:accent2>
        <a:accent3>
          <a:srgbClr val="FFFFFF"/>
        </a:accent3>
        <a:accent4>
          <a:srgbClr val="002A00"/>
        </a:accent4>
        <a:accent5>
          <a:srgbClr val="E2E2AA"/>
        </a:accent5>
        <a:accent6>
          <a:srgbClr val="5C8A00"/>
        </a:accent6>
        <a:hlink>
          <a:srgbClr val="333300"/>
        </a:hlink>
        <a:folHlink>
          <a:srgbClr val="99CC00"/>
        </a:folHlink>
      </a:clrScheme>
      <a:clrMap bg1="lt1" tx1="dk1" bg2="lt2" tx2="dk2" accent1="accent1" accent2="accent2" accent3="accent3" accent4="accent4" accent5="accent5" accent6="accent6" hlink="hlink" folHlink="folHlink"/>
    </a:extraClrScheme>
    <a:extraClrScheme>
      <a:clrScheme name="4_BTODD primary master 9">
        <a:dk1>
          <a:srgbClr val="000000"/>
        </a:dk1>
        <a:lt1>
          <a:srgbClr val="FFFFFF"/>
        </a:lt1>
        <a:dk2>
          <a:srgbClr val="000000"/>
        </a:dk2>
        <a:lt2>
          <a:srgbClr val="440044"/>
        </a:lt2>
        <a:accent1>
          <a:srgbClr val="FFCCCC"/>
        </a:accent1>
        <a:accent2>
          <a:srgbClr val="790571"/>
        </a:accent2>
        <a:accent3>
          <a:srgbClr val="FFFFFF"/>
        </a:accent3>
        <a:accent4>
          <a:srgbClr val="000000"/>
        </a:accent4>
        <a:accent5>
          <a:srgbClr val="FFE2E2"/>
        </a:accent5>
        <a:accent6>
          <a:srgbClr val="6D0466"/>
        </a:accent6>
        <a:hlink>
          <a:srgbClr val="993366"/>
        </a:hlink>
        <a:folHlink>
          <a:srgbClr val="9F839F"/>
        </a:folHlink>
      </a:clrScheme>
      <a:clrMap bg1="lt1" tx1="dk1" bg2="lt2" tx2="dk2" accent1="accent1" accent2="accent2" accent3="accent3" accent4="accent4" accent5="accent5" accent6="accent6" hlink="hlink" folHlink="folHlink"/>
    </a:extraClrScheme>
    <a:extraClrScheme>
      <a:clrScheme name="4_BTODD primary master 10">
        <a:dk1>
          <a:srgbClr val="000000"/>
        </a:dk1>
        <a:lt1>
          <a:srgbClr val="FFFFFF"/>
        </a:lt1>
        <a:dk2>
          <a:srgbClr val="000000"/>
        </a:dk2>
        <a:lt2>
          <a:srgbClr val="FF9900"/>
        </a:lt2>
        <a:accent1>
          <a:srgbClr val="FFCC99"/>
        </a:accent1>
        <a:accent2>
          <a:srgbClr val="FBA313"/>
        </a:accent2>
        <a:accent3>
          <a:srgbClr val="FFFFFF"/>
        </a:accent3>
        <a:accent4>
          <a:srgbClr val="000000"/>
        </a:accent4>
        <a:accent5>
          <a:srgbClr val="FFE2CA"/>
        </a:accent5>
        <a:accent6>
          <a:srgbClr val="E39310"/>
        </a:accent6>
        <a:hlink>
          <a:srgbClr val="CC3300"/>
        </a:hlink>
        <a:folHlink>
          <a:srgbClr val="FCC66E"/>
        </a:folHlink>
      </a:clrScheme>
      <a:clrMap bg1="lt1" tx1="dk1" bg2="lt2" tx2="dk2" accent1="accent1" accent2="accent2" accent3="accent3" accent4="accent4" accent5="accent5" accent6="accent6" hlink="hlink" folHlink="folHlink"/>
    </a:extraClrScheme>
    <a:extraClrScheme>
      <a:clrScheme name="4_BTODD primary master 11">
        <a:dk1>
          <a:srgbClr val="000000"/>
        </a:dk1>
        <a:lt1>
          <a:srgbClr val="FFFFFF"/>
        </a:lt1>
        <a:dk2>
          <a:srgbClr val="000000"/>
        </a:dk2>
        <a:lt2>
          <a:srgbClr val="779F92"/>
        </a:lt2>
        <a:accent1>
          <a:srgbClr val="33CCCC"/>
        </a:accent1>
        <a:accent2>
          <a:srgbClr val="9DC2D7"/>
        </a:accent2>
        <a:accent3>
          <a:srgbClr val="FFFFFF"/>
        </a:accent3>
        <a:accent4>
          <a:srgbClr val="000000"/>
        </a:accent4>
        <a:accent5>
          <a:srgbClr val="ADE2E2"/>
        </a:accent5>
        <a:accent6>
          <a:srgbClr val="8EB0C3"/>
        </a:accent6>
        <a:hlink>
          <a:srgbClr val="006666"/>
        </a:hlink>
        <a:folHlink>
          <a:srgbClr val="CCCCFF"/>
        </a:folHlink>
      </a:clrScheme>
      <a:clrMap bg1="lt1" tx1="dk1" bg2="lt2" tx2="dk2" accent1="accent1" accent2="accent2" accent3="accent3" accent4="accent4" accent5="accent5" accent6="accent6" hlink="hlink" folHlink="folHlink"/>
    </a:extraClrScheme>
    <a:extraClrScheme>
      <a:clrScheme name="4_BTODD primary master 12">
        <a:dk1>
          <a:srgbClr val="000000"/>
        </a:dk1>
        <a:lt1>
          <a:srgbClr val="FFFFFF"/>
        </a:lt1>
        <a:dk2>
          <a:srgbClr val="000000"/>
        </a:dk2>
        <a:lt2>
          <a:srgbClr val="00007D"/>
        </a:lt2>
        <a:accent1>
          <a:srgbClr val="9999FF"/>
        </a:accent1>
        <a:accent2>
          <a:srgbClr val="9999CC"/>
        </a:accent2>
        <a:accent3>
          <a:srgbClr val="FFFFFF"/>
        </a:accent3>
        <a:accent4>
          <a:srgbClr val="000000"/>
        </a:accent4>
        <a:accent5>
          <a:srgbClr val="CACAFF"/>
        </a:accent5>
        <a:accent6>
          <a:srgbClr val="8A8AB9"/>
        </a:accent6>
        <a:hlink>
          <a:srgbClr val="666699"/>
        </a:hlink>
        <a:folHlink>
          <a:srgbClr val="CCCCE6"/>
        </a:folHlink>
      </a:clrScheme>
      <a:clrMap bg1="lt1" tx1="dk1" bg2="lt2" tx2="dk2" accent1="accent1" accent2="accent2" accent3="accent3" accent4="accent4" accent5="accent5" accent6="accent6" hlink="hlink" folHlink="folHlink"/>
    </a:extraClrScheme>
    <a:extraClrScheme>
      <a:clrScheme name="4_BTODD primary master 13">
        <a:dk1>
          <a:srgbClr val="000000"/>
        </a:dk1>
        <a:lt1>
          <a:srgbClr val="FFFFFF"/>
        </a:lt1>
        <a:dk2>
          <a:srgbClr val="000000"/>
        </a:dk2>
        <a:lt2>
          <a:srgbClr val="00007D"/>
        </a:lt2>
        <a:accent1>
          <a:srgbClr val="9999FF"/>
        </a:accent1>
        <a:accent2>
          <a:srgbClr val="9999CC"/>
        </a:accent2>
        <a:accent3>
          <a:srgbClr val="FFFFFF"/>
        </a:accent3>
        <a:accent4>
          <a:srgbClr val="000000"/>
        </a:accent4>
        <a:accent5>
          <a:srgbClr val="CACAFF"/>
        </a:accent5>
        <a:accent6>
          <a:srgbClr val="8A8AB9"/>
        </a:accent6>
        <a:hlink>
          <a:srgbClr val="CC00CC"/>
        </a:hlink>
        <a:folHlink>
          <a:srgbClr val="CCCCE6"/>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2_On-Screen Presentation 1">
  <a:themeElements>
    <a:clrScheme name="1_On-Screen Presentation 1 1">
      <a:dk1>
        <a:srgbClr val="2A004E"/>
      </a:dk1>
      <a:lt1>
        <a:srgbClr val="FFFFFF"/>
      </a:lt1>
      <a:dk2>
        <a:srgbClr val="500093"/>
      </a:dk2>
      <a:lt2>
        <a:srgbClr val="00CCCC"/>
      </a:lt2>
      <a:accent1>
        <a:srgbClr val="D60093"/>
      </a:accent1>
      <a:accent2>
        <a:srgbClr val="0000FF"/>
      </a:accent2>
      <a:accent3>
        <a:srgbClr val="B3AAC8"/>
      </a:accent3>
      <a:accent4>
        <a:srgbClr val="DADADA"/>
      </a:accent4>
      <a:accent5>
        <a:srgbClr val="E8AAC8"/>
      </a:accent5>
      <a:accent6>
        <a:srgbClr val="0000E7"/>
      </a:accent6>
      <a:hlink>
        <a:srgbClr val="FFFF00"/>
      </a:hlink>
      <a:folHlink>
        <a:srgbClr val="7500D7"/>
      </a:folHlink>
    </a:clrScheme>
    <a:fontScheme name="1_On-Screen Presentation 1">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Book Antiqua" pitchFamily="18"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Book Antiqua" pitchFamily="18" charset="0"/>
          </a:defRPr>
        </a:defPPr>
      </a:lstStyle>
    </a:lnDef>
  </a:objectDefaults>
  <a:extraClrSchemeLst>
    <a:extraClrScheme>
      <a:clrScheme name="1_On-Screen Presentation 1 1">
        <a:dk1>
          <a:srgbClr val="2A004E"/>
        </a:dk1>
        <a:lt1>
          <a:srgbClr val="FFFFFF"/>
        </a:lt1>
        <a:dk2>
          <a:srgbClr val="500093"/>
        </a:dk2>
        <a:lt2>
          <a:srgbClr val="00CCCC"/>
        </a:lt2>
        <a:accent1>
          <a:srgbClr val="D60093"/>
        </a:accent1>
        <a:accent2>
          <a:srgbClr val="0000FF"/>
        </a:accent2>
        <a:accent3>
          <a:srgbClr val="B3AAC8"/>
        </a:accent3>
        <a:accent4>
          <a:srgbClr val="DADADA"/>
        </a:accent4>
        <a:accent5>
          <a:srgbClr val="E8AAC8"/>
        </a:accent5>
        <a:accent6>
          <a:srgbClr val="0000E7"/>
        </a:accent6>
        <a:hlink>
          <a:srgbClr val="FFFF00"/>
        </a:hlink>
        <a:folHlink>
          <a:srgbClr val="7500D7"/>
        </a:folHlink>
      </a:clrScheme>
      <a:clrMap bg1="dk2" tx1="lt1" bg2="dk1" tx2="lt2" accent1="accent1" accent2="accent2" accent3="accent3" accent4="accent4" accent5="accent5" accent6="accent6" hlink="hlink" folHlink="folHlink"/>
    </a:extraClrScheme>
    <a:extraClrScheme>
      <a:clrScheme name="1_On-Screen Presentation 1 2">
        <a:dk1>
          <a:srgbClr val="000000"/>
        </a:dk1>
        <a:lt1>
          <a:srgbClr val="FFFFFF"/>
        </a:lt1>
        <a:dk2>
          <a:srgbClr val="000000"/>
        </a:dk2>
        <a:lt2>
          <a:srgbClr val="CCECFF"/>
        </a:lt2>
        <a:accent1>
          <a:srgbClr val="CC99FF"/>
        </a:accent1>
        <a:accent2>
          <a:srgbClr val="3366FF"/>
        </a:accent2>
        <a:accent3>
          <a:srgbClr val="FFFFFF"/>
        </a:accent3>
        <a:accent4>
          <a:srgbClr val="000000"/>
        </a:accent4>
        <a:accent5>
          <a:srgbClr val="E2CAFF"/>
        </a:accent5>
        <a:accent6>
          <a:srgbClr val="2D5CE7"/>
        </a:accent6>
        <a:hlink>
          <a:srgbClr val="00CCFF"/>
        </a:hlink>
        <a:folHlink>
          <a:srgbClr val="99CCFF"/>
        </a:folHlink>
      </a:clrScheme>
      <a:clrMap bg1="lt1" tx1="dk1" bg2="lt2" tx2="dk2" accent1="accent1" accent2="accent2" accent3="accent3" accent4="accent4" accent5="accent5" accent6="accent6" hlink="hlink" folHlink="folHlink"/>
    </a:extraClrScheme>
    <a:extraClrScheme>
      <a:clrScheme name="1_On-Screen Presentation 1 3">
        <a:dk1>
          <a:srgbClr val="000000"/>
        </a:dk1>
        <a:lt1>
          <a:srgbClr val="FFFFFF"/>
        </a:lt1>
        <a:dk2>
          <a:srgbClr val="000000"/>
        </a:dk2>
        <a:lt2>
          <a:srgbClr val="969696"/>
        </a:lt2>
        <a:accent1>
          <a:srgbClr val="777777"/>
        </a:accent1>
        <a:accent2>
          <a:srgbClr val="CBCBCB"/>
        </a:accent2>
        <a:accent3>
          <a:srgbClr val="FFFFFF"/>
        </a:accent3>
        <a:accent4>
          <a:srgbClr val="000000"/>
        </a:accent4>
        <a:accent5>
          <a:srgbClr val="BDBDBD"/>
        </a:accent5>
        <a:accent6>
          <a:srgbClr val="B8B8B8"/>
        </a:accent6>
        <a:hlink>
          <a:srgbClr val="4D4D4D"/>
        </a:hlink>
        <a:folHlink>
          <a:srgbClr val="DDDDDD"/>
        </a:folHlink>
      </a:clrScheme>
      <a:clrMap bg1="lt1" tx1="dk1" bg2="lt2" tx2="dk2" accent1="accent1" accent2="accent2" accent3="accent3" accent4="accent4" accent5="accent5" accent6="accent6" hlink="hlink" folHlink="folHlink"/>
    </a:extraClrScheme>
    <a:extraClrScheme>
      <a:clrScheme name="1_On-Screen Presentation 1 4">
        <a:dk1>
          <a:srgbClr val="000000"/>
        </a:dk1>
        <a:lt1>
          <a:srgbClr val="00CCCC"/>
        </a:lt1>
        <a:dk2>
          <a:srgbClr val="FFFFCC"/>
        </a:dk2>
        <a:lt2>
          <a:srgbClr val="009999"/>
        </a:lt2>
        <a:accent1>
          <a:srgbClr val="CC99FF"/>
        </a:accent1>
        <a:accent2>
          <a:srgbClr val="3366FF"/>
        </a:accent2>
        <a:accent3>
          <a:srgbClr val="AAE2E2"/>
        </a:accent3>
        <a:accent4>
          <a:srgbClr val="000000"/>
        </a:accent4>
        <a:accent5>
          <a:srgbClr val="E2CAFF"/>
        </a:accent5>
        <a:accent6>
          <a:srgbClr val="2D5CE7"/>
        </a:accent6>
        <a:hlink>
          <a:srgbClr val="00CCFF"/>
        </a:hlink>
        <a:folHlink>
          <a:srgbClr val="00FFCC"/>
        </a:folHlink>
      </a:clrScheme>
      <a:clrMap bg1="lt1" tx1="dk1" bg2="lt2" tx2="dk2" accent1="accent1" accent2="accent2" accent3="accent3" accent4="accent4" accent5="accent5" accent6="accent6" hlink="hlink" folHlink="folHlink"/>
    </a:extraClrScheme>
    <a:extraClrScheme>
      <a:clrScheme name="1_On-Screen Presentation 1 5">
        <a:dk1>
          <a:srgbClr val="003300"/>
        </a:dk1>
        <a:lt1>
          <a:srgbClr val="FFFFFF"/>
        </a:lt1>
        <a:dk2>
          <a:srgbClr val="669900"/>
        </a:dk2>
        <a:lt2>
          <a:srgbClr val="FFCC66"/>
        </a:lt2>
        <a:accent1>
          <a:srgbClr val="990033"/>
        </a:accent1>
        <a:accent2>
          <a:srgbClr val="FF9933"/>
        </a:accent2>
        <a:accent3>
          <a:srgbClr val="B8CAAA"/>
        </a:accent3>
        <a:accent4>
          <a:srgbClr val="DADADA"/>
        </a:accent4>
        <a:accent5>
          <a:srgbClr val="CAAAAD"/>
        </a:accent5>
        <a:accent6>
          <a:srgbClr val="E78A2D"/>
        </a:accent6>
        <a:hlink>
          <a:srgbClr val="CCCC00"/>
        </a:hlink>
        <a:folHlink>
          <a:srgbClr val="009900"/>
        </a:folHlink>
      </a:clrScheme>
      <a:clrMap bg1="dk2" tx1="lt1" bg2="dk1" tx2="lt2" accent1="accent1" accent2="accent2" accent3="accent3" accent4="accent4" accent5="accent5" accent6="accent6" hlink="hlink" folHlink="folHlink"/>
    </a:extraClrScheme>
    <a:extraClrScheme>
      <a:clrScheme name="1_On-Screen Presentation 1 6">
        <a:dk1>
          <a:srgbClr val="663300"/>
        </a:dk1>
        <a:lt1>
          <a:srgbClr val="FFFFFF"/>
        </a:lt1>
        <a:dk2>
          <a:srgbClr val="CC6600"/>
        </a:dk2>
        <a:lt2>
          <a:srgbClr val="FFCC00"/>
        </a:lt2>
        <a:accent1>
          <a:srgbClr val="990033"/>
        </a:accent1>
        <a:accent2>
          <a:srgbClr val="FF0033"/>
        </a:accent2>
        <a:accent3>
          <a:srgbClr val="E2B8AA"/>
        </a:accent3>
        <a:accent4>
          <a:srgbClr val="DADADA"/>
        </a:accent4>
        <a:accent5>
          <a:srgbClr val="CAAAAD"/>
        </a:accent5>
        <a:accent6>
          <a:srgbClr val="E7002D"/>
        </a:accent6>
        <a:hlink>
          <a:srgbClr val="CCCC00"/>
        </a:hlink>
        <a:folHlink>
          <a:srgbClr val="FF9900"/>
        </a:folHlink>
      </a:clrScheme>
      <a:clrMap bg1="dk2" tx1="lt1" bg2="dk1" tx2="lt2" accent1="accent1" accent2="accent2" accent3="accent3" accent4="accent4" accent5="accent5" accent6="accent6" hlink="hlink" folHlink="folHlink"/>
    </a:extraClrScheme>
    <a:extraClrScheme>
      <a:clrScheme name="1_On-Screen Presentation 1 7">
        <a:dk1>
          <a:srgbClr val="660033"/>
        </a:dk1>
        <a:lt1>
          <a:srgbClr val="FFFFFF"/>
        </a:lt1>
        <a:dk2>
          <a:srgbClr val="990066"/>
        </a:dk2>
        <a:lt2>
          <a:srgbClr val="FFFF66"/>
        </a:lt2>
        <a:accent1>
          <a:srgbClr val="9933FF"/>
        </a:accent1>
        <a:accent2>
          <a:srgbClr val="00CCCC"/>
        </a:accent2>
        <a:accent3>
          <a:srgbClr val="CAAAB8"/>
        </a:accent3>
        <a:accent4>
          <a:srgbClr val="DADADA"/>
        </a:accent4>
        <a:accent5>
          <a:srgbClr val="CAADFF"/>
        </a:accent5>
        <a:accent6>
          <a:srgbClr val="00B9B9"/>
        </a:accent6>
        <a:hlink>
          <a:srgbClr val="CC66FF"/>
        </a:hlink>
        <a:folHlink>
          <a:srgbClr val="D60093"/>
        </a:folHlink>
      </a:clrScheme>
      <a:clrMap bg1="dk2" tx1="lt1" bg2="dk1" tx2="lt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408</Words>
  <Application>Microsoft Office PowerPoint</Application>
  <PresentationFormat>On-screen Show (4:3)</PresentationFormat>
  <Paragraphs>48</Paragraphs>
  <Slides>7</Slides>
  <Notes>1</Notes>
  <HiddenSlides>0</HiddenSlides>
  <MMClips>0</MMClips>
  <ScaleCrop>false</ScaleCrop>
  <HeadingPairs>
    <vt:vector size="6" baseType="variant">
      <vt:variant>
        <vt:lpstr>Fonts Used</vt:lpstr>
      </vt:variant>
      <vt:variant>
        <vt:i4>10</vt:i4>
      </vt:variant>
      <vt:variant>
        <vt:lpstr>Theme</vt:lpstr>
      </vt:variant>
      <vt:variant>
        <vt:i4>3</vt:i4>
      </vt:variant>
      <vt:variant>
        <vt:lpstr>Slide Titles</vt:lpstr>
      </vt:variant>
      <vt:variant>
        <vt:i4>7</vt:i4>
      </vt:variant>
    </vt:vector>
  </HeadingPairs>
  <TitlesOfParts>
    <vt:vector size="20" baseType="lpstr">
      <vt:lpstr>Arial Unicode MS</vt:lpstr>
      <vt:lpstr>ＭＳ Ｐゴシック</vt:lpstr>
      <vt:lpstr>Arial</vt:lpstr>
      <vt:lpstr>Calibri</vt:lpstr>
      <vt:lpstr>Cambria</vt:lpstr>
      <vt:lpstr>Cambria Math</vt:lpstr>
      <vt:lpstr>Franklin Gothic Medium</vt:lpstr>
      <vt:lpstr>Monotype Sorts</vt:lpstr>
      <vt:lpstr>Times New Roman</vt:lpstr>
      <vt:lpstr>Trebuchet MS</vt:lpstr>
      <vt:lpstr>Benutzerdefiniertes Design</vt:lpstr>
      <vt:lpstr>4_BTODD primary master</vt:lpstr>
      <vt:lpstr>2_On-Screen Presentation 1</vt:lpstr>
      <vt:lpstr>PowerPoint Presentation</vt:lpstr>
      <vt:lpstr>CMS event at LHC </vt:lpstr>
      <vt:lpstr>Introduction to the Workshop</vt:lpstr>
      <vt:lpstr>PowerPoint Presentation</vt:lpstr>
      <vt:lpstr>PowerPoint Presentation</vt:lpstr>
      <vt:lpstr>Programme</vt:lpstr>
      <vt:lpstr> </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2013-08-15T08:21:28Z</dcterms:created>
  <dcterms:modified xsi:type="dcterms:W3CDTF">2015-11-17T10:32:44Z</dcterms:modified>
</cp:coreProperties>
</file>