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21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38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1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46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33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11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800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76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54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02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54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329FC-BE27-4BDA-BAB3-9989FD7E982F}" type="datetimeFigureOut">
              <a:rPr lang="fr-FR" smtClean="0"/>
              <a:t>04/11/2015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89C5D-C8B8-4242-A1A9-0DF303DDFA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6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26" y="160925"/>
            <a:ext cx="9140244" cy="619855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718219" y="5911402"/>
            <a:ext cx="2308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Reconstructed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 rot="16200000">
            <a:off x="976699" y="2137894"/>
            <a:ext cx="18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Out World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833352" y="862885"/>
            <a:ext cx="1300766" cy="1056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6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31" y="0"/>
            <a:ext cx="9726364" cy="659604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 rot="16200000">
            <a:off x="-14970" y="3052293"/>
            <a:ext cx="18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Out World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22759" y="6336403"/>
            <a:ext cx="86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MC Eta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867436" y="1596981"/>
            <a:ext cx="978794" cy="97879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1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tahrie nabil</dc:creator>
  <cp:lastModifiedBy>tahrie nabil</cp:lastModifiedBy>
  <cp:revision>8</cp:revision>
  <dcterms:created xsi:type="dcterms:W3CDTF">2015-11-04T16:39:56Z</dcterms:created>
  <dcterms:modified xsi:type="dcterms:W3CDTF">2015-11-04T16:46:37Z</dcterms:modified>
</cp:coreProperties>
</file>