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8" r:id="rId1"/>
  </p:sldMasterIdLst>
  <p:notesMasterIdLst>
    <p:notesMasterId r:id="rId23"/>
  </p:notesMasterIdLst>
  <p:handoutMasterIdLst>
    <p:handoutMasterId r:id="rId24"/>
  </p:handoutMasterIdLst>
  <p:sldIdLst>
    <p:sldId id="506" r:id="rId2"/>
    <p:sldId id="492" r:id="rId3"/>
    <p:sldId id="496" r:id="rId4"/>
    <p:sldId id="497" r:id="rId5"/>
    <p:sldId id="498" r:id="rId6"/>
    <p:sldId id="499" r:id="rId7"/>
    <p:sldId id="500" r:id="rId8"/>
    <p:sldId id="493" r:id="rId9"/>
    <p:sldId id="495" r:id="rId10"/>
    <p:sldId id="501" r:id="rId11"/>
    <p:sldId id="502" r:id="rId12"/>
    <p:sldId id="507" r:id="rId13"/>
    <p:sldId id="511" r:id="rId14"/>
    <p:sldId id="510" r:id="rId15"/>
    <p:sldId id="508" r:id="rId16"/>
    <p:sldId id="512" r:id="rId17"/>
    <p:sldId id="514" r:id="rId18"/>
    <p:sldId id="515" r:id="rId19"/>
    <p:sldId id="516" r:id="rId20"/>
    <p:sldId id="513" r:id="rId21"/>
    <p:sldId id="504" r:id="rId22"/>
  </p:sldIdLst>
  <p:sldSz cx="9902825" cy="6858000"/>
  <p:notesSz cx="6727825" cy="985996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B400"/>
    <a:srgbClr val="FF00FF"/>
    <a:srgbClr val="FFFFFF"/>
    <a:srgbClr val="0066FF"/>
    <a:srgbClr val="00CC00"/>
    <a:srgbClr val="66FF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1" autoAdjust="0"/>
    <p:restoredTop sz="91200" autoAdjust="0"/>
  </p:normalViewPr>
  <p:slideViewPr>
    <p:cSldViewPr snapToObjects="1">
      <p:cViewPr varScale="1">
        <p:scale>
          <a:sx n="102" d="100"/>
          <a:sy n="102" d="100"/>
        </p:scale>
        <p:origin x="696" y="11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366" y="-90"/>
      </p:cViewPr>
      <p:guideLst>
        <p:guide orient="horz" pos="3105"/>
        <p:guide pos="211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erokhin\Desktop\Semiconductors_EES\Review\International_review\Heat%20ru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erokhin\Desktop\Semiconductors_EES\Review\International_review\Heat%20ru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a\aerokhin\Desktop\Semiconductors_EES\Review\International_review\Heat%20ru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 dirty="0" smtClean="0"/>
              <a:t>heat sinks </a:t>
            </a:r>
            <a:r>
              <a:rPr lang="en-GB" baseline="0" dirty="0"/>
              <a:t>temperatures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Data!$E$1</c:f>
              <c:strCache>
                <c:ptCount val="1"/>
                <c:pt idx="0">
                  <c:v> T-heatsink-1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Data!$A$2:$A$2849</c:f>
              <c:numCache>
                <c:formatCode>[$-F400]h:mm:ss\ AM/PM</c:formatCode>
                <c:ptCount val="2848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xVal>
          <c:yVal>
            <c:numRef>
              <c:f>Data!$E$2:$E$2849</c:f>
              <c:numCache>
                <c:formatCode>0.00</c:formatCode>
                <c:ptCount val="2848"/>
                <c:pt idx="0">
                  <c:v>24.419945042999998</c:v>
                </c:pt>
                <c:pt idx="1">
                  <c:v>24.407723617999999</c:v>
                </c:pt>
                <c:pt idx="2">
                  <c:v>24.398977940999998</c:v>
                </c:pt>
                <c:pt idx="3">
                  <c:v>24.419019368000001</c:v>
                </c:pt>
                <c:pt idx="4">
                  <c:v>24.422926661000002</c:v>
                </c:pt>
                <c:pt idx="5">
                  <c:v>24.429350967000001</c:v>
                </c:pt>
                <c:pt idx="6">
                  <c:v>24.432992452000001</c:v>
                </c:pt>
                <c:pt idx="7">
                  <c:v>24.410123595999998</c:v>
                </c:pt>
                <c:pt idx="8">
                  <c:v>24.427269083999999</c:v>
                </c:pt>
                <c:pt idx="9">
                  <c:v>24.427029419</c:v>
                </c:pt>
                <c:pt idx="10">
                  <c:v>24.441524989000001</c:v>
                </c:pt>
                <c:pt idx="11">
                  <c:v>24.441257501999999</c:v>
                </c:pt>
                <c:pt idx="12">
                  <c:v>24.432904840999999</c:v>
                </c:pt>
                <c:pt idx="13">
                  <c:v>24.445681889999999</c:v>
                </c:pt>
                <c:pt idx="14">
                  <c:v>24.459925969</c:v>
                </c:pt>
                <c:pt idx="15">
                  <c:v>24.467783356000002</c:v>
                </c:pt>
                <c:pt idx="16">
                  <c:v>24.486204833999999</c:v>
                </c:pt>
                <c:pt idx="17">
                  <c:v>24.471562855999998</c:v>
                </c:pt>
                <c:pt idx="18">
                  <c:v>24.462874069000001</c:v>
                </c:pt>
                <c:pt idx="19">
                  <c:v>24.481611074</c:v>
                </c:pt>
                <c:pt idx="20">
                  <c:v>24.487697957000002</c:v>
                </c:pt>
                <c:pt idx="21">
                  <c:v>24.490385234000001</c:v>
                </c:pt>
                <c:pt idx="22">
                  <c:v>24.491228129</c:v>
                </c:pt>
                <c:pt idx="23">
                  <c:v>24.492943928999999</c:v>
                </c:pt>
                <c:pt idx="24">
                  <c:v>24.502067057000001</c:v>
                </c:pt>
                <c:pt idx="25">
                  <c:v>24.516709569</c:v>
                </c:pt>
                <c:pt idx="26">
                  <c:v>24.508642451</c:v>
                </c:pt>
                <c:pt idx="27">
                  <c:v>24.516627883999998</c:v>
                </c:pt>
                <c:pt idx="28">
                  <c:v>24.507795639000001</c:v>
                </c:pt>
                <c:pt idx="29">
                  <c:v>24.534716517</c:v>
                </c:pt>
                <c:pt idx="30">
                  <c:v>24.530691503</c:v>
                </c:pt>
                <c:pt idx="31">
                  <c:v>24.536614253</c:v>
                </c:pt>
                <c:pt idx="32">
                  <c:v>24.573515243999999</c:v>
                </c:pt>
                <c:pt idx="33">
                  <c:v>24.549882533000002</c:v>
                </c:pt>
                <c:pt idx="34">
                  <c:v>24.559104665</c:v>
                </c:pt>
                <c:pt idx="35">
                  <c:v>24.560447006</c:v>
                </c:pt>
                <c:pt idx="36">
                  <c:v>24.559298019</c:v>
                </c:pt>
                <c:pt idx="37">
                  <c:v>24.574803441</c:v>
                </c:pt>
                <c:pt idx="38">
                  <c:v>24.573684642</c:v>
                </c:pt>
                <c:pt idx="39">
                  <c:v>24.584114838000001</c:v>
                </c:pt>
                <c:pt idx="40">
                  <c:v>24.583505604999999</c:v>
                </c:pt>
                <c:pt idx="41">
                  <c:v>24.577144189999999</c:v>
                </c:pt>
                <c:pt idx="42">
                  <c:v>24.581213125000001</c:v>
                </c:pt>
                <c:pt idx="43">
                  <c:v>24.574965006999999</c:v>
                </c:pt>
                <c:pt idx="44">
                  <c:v>24.582173818000001</c:v>
                </c:pt>
                <c:pt idx="45">
                  <c:v>24.576716334</c:v>
                </c:pt>
                <c:pt idx="46">
                  <c:v>24.597197774000001</c:v>
                </c:pt>
                <c:pt idx="47">
                  <c:v>24.619896673</c:v>
                </c:pt>
                <c:pt idx="48">
                  <c:v>24.614003703000002</c:v>
                </c:pt>
                <c:pt idx="49">
                  <c:v>24.609432652999999</c:v>
                </c:pt>
                <c:pt idx="50">
                  <c:v>24.608902079</c:v>
                </c:pt>
                <c:pt idx="51">
                  <c:v>24.625127766999999</c:v>
                </c:pt>
                <c:pt idx="52">
                  <c:v>24.615934753000001</c:v>
                </c:pt>
                <c:pt idx="53">
                  <c:v>24.623847453</c:v>
                </c:pt>
                <c:pt idx="54">
                  <c:v>24.626813353999999</c:v>
                </c:pt>
                <c:pt idx="55">
                  <c:v>24.634045893</c:v>
                </c:pt>
                <c:pt idx="56">
                  <c:v>24.631108881999999</c:v>
                </c:pt>
                <c:pt idx="57">
                  <c:v>24.643393606</c:v>
                </c:pt>
                <c:pt idx="58">
                  <c:v>24.642391052000001</c:v>
                </c:pt>
                <c:pt idx="59">
                  <c:v>24.637214432</c:v>
                </c:pt>
                <c:pt idx="60">
                  <c:v>24.645804316</c:v>
                </c:pt>
                <c:pt idx="61">
                  <c:v>24.647878646999999</c:v>
                </c:pt>
                <c:pt idx="62">
                  <c:v>24.651283188000001</c:v>
                </c:pt>
                <c:pt idx="63">
                  <c:v>24.660215937</c:v>
                </c:pt>
                <c:pt idx="64">
                  <c:v>24.648240483999999</c:v>
                </c:pt>
                <c:pt idx="65">
                  <c:v>24.650899658</c:v>
                </c:pt>
                <c:pt idx="66">
                  <c:v>24.653971125000002</c:v>
                </c:pt>
                <c:pt idx="67">
                  <c:v>24.649253437999999</c:v>
                </c:pt>
                <c:pt idx="68">
                  <c:v>24.673962681999999</c:v>
                </c:pt>
                <c:pt idx="69">
                  <c:v>24.680173365000002</c:v>
                </c:pt>
                <c:pt idx="70">
                  <c:v>24.68790006</c:v>
                </c:pt>
                <c:pt idx="71">
                  <c:v>24.695969517999998</c:v>
                </c:pt>
                <c:pt idx="72">
                  <c:v>24.681562525</c:v>
                </c:pt>
                <c:pt idx="73">
                  <c:v>24.685546799000001</c:v>
                </c:pt>
                <c:pt idx="74">
                  <c:v>24.679618886</c:v>
                </c:pt>
                <c:pt idx="75">
                  <c:v>24.670406698000001</c:v>
                </c:pt>
                <c:pt idx="76">
                  <c:v>24.682032724999999</c:v>
                </c:pt>
                <c:pt idx="77">
                  <c:v>24.668137613999999</c:v>
                </c:pt>
                <c:pt idx="78">
                  <c:v>24.691247100999998</c:v>
                </c:pt>
                <c:pt idx="79">
                  <c:v>24.684490330999999</c:v>
                </c:pt>
                <c:pt idx="80">
                  <c:v>24.702657445</c:v>
                </c:pt>
                <c:pt idx="81">
                  <c:v>24.687859979999999</c:v>
                </c:pt>
                <c:pt idx="82">
                  <c:v>24.706047236</c:v>
                </c:pt>
                <c:pt idx="83">
                  <c:v>24.708022587999999</c:v>
                </c:pt>
                <c:pt idx="84">
                  <c:v>24.702830073000001</c:v>
                </c:pt>
                <c:pt idx="85">
                  <c:v>24.717998275999999</c:v>
                </c:pt>
                <c:pt idx="86">
                  <c:v>24.693817698</c:v>
                </c:pt>
                <c:pt idx="87">
                  <c:v>24.684520671000001</c:v>
                </c:pt>
                <c:pt idx="88">
                  <c:v>24.696292318000001</c:v>
                </c:pt>
                <c:pt idx="89">
                  <c:v>24.675955657999999</c:v>
                </c:pt>
                <c:pt idx="90">
                  <c:v>24.654605103000002</c:v>
                </c:pt>
                <c:pt idx="91">
                  <c:v>24.654284413999999</c:v>
                </c:pt>
                <c:pt idx="92">
                  <c:v>24.644182561000001</c:v>
                </c:pt>
                <c:pt idx="93">
                  <c:v>24.640422821000001</c:v>
                </c:pt>
                <c:pt idx="94">
                  <c:v>24.632213949</c:v>
                </c:pt>
                <c:pt idx="95">
                  <c:v>24.629110769</c:v>
                </c:pt>
                <c:pt idx="96">
                  <c:v>24.636716638999999</c:v>
                </c:pt>
                <c:pt idx="97">
                  <c:v>24.613026733000002</c:v>
                </c:pt>
                <c:pt idx="98">
                  <c:v>24.619201431</c:v>
                </c:pt>
                <c:pt idx="99">
                  <c:v>24.603392665000001</c:v>
                </c:pt>
                <c:pt idx="100">
                  <c:v>24.607702942</c:v>
                </c:pt>
                <c:pt idx="101">
                  <c:v>24.600389886999999</c:v>
                </c:pt>
                <c:pt idx="102">
                  <c:v>24.594896723000002</c:v>
                </c:pt>
                <c:pt idx="103">
                  <c:v>24.583675892999999</c:v>
                </c:pt>
                <c:pt idx="104">
                  <c:v>24.579927443999999</c:v>
                </c:pt>
                <c:pt idx="105">
                  <c:v>24.583643595000002</c:v>
                </c:pt>
                <c:pt idx="106">
                  <c:v>24.572865371999999</c:v>
                </c:pt>
                <c:pt idx="107">
                  <c:v>24.552673289000001</c:v>
                </c:pt>
                <c:pt idx="108">
                  <c:v>24.577180964</c:v>
                </c:pt>
                <c:pt idx="109">
                  <c:v>24.586944121999998</c:v>
                </c:pt>
                <c:pt idx="110">
                  <c:v>24.581097234000001</c:v>
                </c:pt>
                <c:pt idx="111">
                  <c:v>24.563450343</c:v>
                </c:pt>
                <c:pt idx="112">
                  <c:v>24.604249470999999</c:v>
                </c:pt>
                <c:pt idx="113">
                  <c:v>24.578517659999999</c:v>
                </c:pt>
                <c:pt idx="114">
                  <c:v>24.581810811</c:v>
                </c:pt>
                <c:pt idx="115">
                  <c:v>24.601172384000002</c:v>
                </c:pt>
                <c:pt idx="116">
                  <c:v>24.604521814999998</c:v>
                </c:pt>
                <c:pt idx="117">
                  <c:v>24.588838654</c:v>
                </c:pt>
                <c:pt idx="118">
                  <c:v>24.590961609000001</c:v>
                </c:pt>
                <c:pt idx="119">
                  <c:v>24.586191737</c:v>
                </c:pt>
                <c:pt idx="120">
                  <c:v>24.587502213</c:v>
                </c:pt>
                <c:pt idx="121">
                  <c:v>24.606773478000001</c:v>
                </c:pt>
                <c:pt idx="122">
                  <c:v>24.620228143999999</c:v>
                </c:pt>
                <c:pt idx="123">
                  <c:v>24.623958028000001</c:v>
                </c:pt>
                <c:pt idx="124">
                  <c:v>24.609782104000001</c:v>
                </c:pt>
                <c:pt idx="125">
                  <c:v>24.633504969000001</c:v>
                </c:pt>
                <c:pt idx="126">
                  <c:v>24.618256682999998</c:v>
                </c:pt>
                <c:pt idx="127">
                  <c:v>24.610113856000002</c:v>
                </c:pt>
                <c:pt idx="128">
                  <c:v>24.598230056999999</c:v>
                </c:pt>
                <c:pt idx="129">
                  <c:v>24.619678242999999</c:v>
                </c:pt>
                <c:pt idx="130">
                  <c:v>24.608862406</c:v>
                </c:pt>
                <c:pt idx="131">
                  <c:v>24.603089446999999</c:v>
                </c:pt>
                <c:pt idx="132">
                  <c:v>24.616083171</c:v>
                </c:pt>
                <c:pt idx="133">
                  <c:v>24.591221390000001</c:v>
                </c:pt>
                <c:pt idx="134">
                  <c:v>24.598489812</c:v>
                </c:pt>
                <c:pt idx="135">
                  <c:v>24.58459727</c:v>
                </c:pt>
                <c:pt idx="136">
                  <c:v>24.593273010000001</c:v>
                </c:pt>
                <c:pt idx="137">
                  <c:v>24.581596577999999</c:v>
                </c:pt>
                <c:pt idx="138">
                  <c:v>24.586036503999999</c:v>
                </c:pt>
                <c:pt idx="139">
                  <c:v>24.614594064999999</c:v>
                </c:pt>
                <c:pt idx="140">
                  <c:v>24.607479248000001</c:v>
                </c:pt>
                <c:pt idx="141">
                  <c:v>24.612282714999999</c:v>
                </c:pt>
                <c:pt idx="142">
                  <c:v>24.634424845000002</c:v>
                </c:pt>
                <c:pt idx="143">
                  <c:v>24.628796615999999</c:v>
                </c:pt>
                <c:pt idx="144">
                  <c:v>24.623045577999999</c:v>
                </c:pt>
                <c:pt idx="145">
                  <c:v>24.634307734</c:v>
                </c:pt>
                <c:pt idx="146">
                  <c:v>24.617353388000002</c:v>
                </c:pt>
                <c:pt idx="147">
                  <c:v>24.615491383999998</c:v>
                </c:pt>
                <c:pt idx="148">
                  <c:v>24.609914117999999</c:v>
                </c:pt>
                <c:pt idx="149">
                  <c:v>24.623593800999998</c:v>
                </c:pt>
                <c:pt idx="150">
                  <c:v>24.611879780999999</c:v>
                </c:pt>
                <c:pt idx="151">
                  <c:v>24.620247243000001</c:v>
                </c:pt>
                <c:pt idx="152">
                  <c:v>24.606011836</c:v>
                </c:pt>
                <c:pt idx="153">
                  <c:v>24.613019842</c:v>
                </c:pt>
                <c:pt idx="154">
                  <c:v>24.607700143999999</c:v>
                </c:pt>
                <c:pt idx="155">
                  <c:v>24.622084146999999</c:v>
                </c:pt>
                <c:pt idx="156">
                  <c:v>24.620384571999999</c:v>
                </c:pt>
                <c:pt idx="157">
                  <c:v>24.62112119</c:v>
                </c:pt>
                <c:pt idx="158">
                  <c:v>24.612207387000002</c:v>
                </c:pt>
                <c:pt idx="159">
                  <c:v>24.631403477999999</c:v>
                </c:pt>
                <c:pt idx="160">
                  <c:v>24.641452332</c:v>
                </c:pt>
                <c:pt idx="161">
                  <c:v>24.642530721</c:v>
                </c:pt>
                <c:pt idx="162">
                  <c:v>24.631124573000001</c:v>
                </c:pt>
                <c:pt idx="163">
                  <c:v>24.638740921</c:v>
                </c:pt>
                <c:pt idx="164">
                  <c:v>24.635356216000002</c:v>
                </c:pt>
                <c:pt idx="165">
                  <c:v>24.64973114</c:v>
                </c:pt>
                <c:pt idx="166">
                  <c:v>24.643442561000001</c:v>
                </c:pt>
                <c:pt idx="167">
                  <c:v>24.632194391999999</c:v>
                </c:pt>
                <c:pt idx="168">
                  <c:v>24.636587295999998</c:v>
                </c:pt>
                <c:pt idx="169">
                  <c:v>24.642039412999999</c:v>
                </c:pt>
                <c:pt idx="170">
                  <c:v>24.641204325</c:v>
                </c:pt>
                <c:pt idx="171">
                  <c:v>24.635649897</c:v>
                </c:pt>
                <c:pt idx="172">
                  <c:v>24.657244924</c:v>
                </c:pt>
                <c:pt idx="173">
                  <c:v>24.635308762000001</c:v>
                </c:pt>
                <c:pt idx="174">
                  <c:v>24.636762618999999</c:v>
                </c:pt>
                <c:pt idx="175">
                  <c:v>24.642284672999999</c:v>
                </c:pt>
                <c:pt idx="176">
                  <c:v>24.648985671999998</c:v>
                </c:pt>
                <c:pt idx="177">
                  <c:v>24.646688334</c:v>
                </c:pt>
                <c:pt idx="178">
                  <c:v>24.645721639000001</c:v>
                </c:pt>
                <c:pt idx="179">
                  <c:v>24.661865767999998</c:v>
                </c:pt>
                <c:pt idx="180">
                  <c:v>24.665096893000001</c:v>
                </c:pt>
                <c:pt idx="181">
                  <c:v>24.664683736000001</c:v>
                </c:pt>
                <c:pt idx="182">
                  <c:v>24.667054952000001</c:v>
                </c:pt>
                <c:pt idx="183">
                  <c:v>24.661296284999999</c:v>
                </c:pt>
                <c:pt idx="184">
                  <c:v>24.646521098000001</c:v>
                </c:pt>
                <c:pt idx="185">
                  <c:v>24.667846222000001</c:v>
                </c:pt>
                <c:pt idx="186">
                  <c:v>24.647387416000001</c:v>
                </c:pt>
                <c:pt idx="187">
                  <c:v>24.648677648</c:v>
                </c:pt>
                <c:pt idx="188">
                  <c:v>24.661538137000001</c:v>
                </c:pt>
                <c:pt idx="189">
                  <c:v>24.663597030999998</c:v>
                </c:pt>
                <c:pt idx="190">
                  <c:v>24.663205616999999</c:v>
                </c:pt>
                <c:pt idx="191">
                  <c:v>24.671361108999999</c:v>
                </c:pt>
                <c:pt idx="192">
                  <c:v>24.665699209</c:v>
                </c:pt>
                <c:pt idx="193">
                  <c:v>24.653407847</c:v>
                </c:pt>
                <c:pt idx="194">
                  <c:v>24.652282995</c:v>
                </c:pt>
                <c:pt idx="195">
                  <c:v>24.656831715999999</c:v>
                </c:pt>
                <c:pt idx="196">
                  <c:v>24.671482646000001</c:v>
                </c:pt>
                <c:pt idx="197">
                  <c:v>24.660487670999998</c:v>
                </c:pt>
                <c:pt idx="198">
                  <c:v>24.661866175</c:v>
                </c:pt>
                <c:pt idx="199">
                  <c:v>24.6798821</c:v>
                </c:pt>
                <c:pt idx="200">
                  <c:v>24.675946986</c:v>
                </c:pt>
                <c:pt idx="201">
                  <c:v>24.672113647</c:v>
                </c:pt>
                <c:pt idx="202">
                  <c:v>24.681178029000002</c:v>
                </c:pt>
                <c:pt idx="203">
                  <c:v>24.682691193</c:v>
                </c:pt>
                <c:pt idx="204">
                  <c:v>24.687587433000001</c:v>
                </c:pt>
                <c:pt idx="205">
                  <c:v>24.676829325</c:v>
                </c:pt>
                <c:pt idx="206">
                  <c:v>24.681693903999999</c:v>
                </c:pt>
                <c:pt idx="207">
                  <c:v>24.663627930000001</c:v>
                </c:pt>
                <c:pt idx="208">
                  <c:v>24.679171906000001</c:v>
                </c:pt>
                <c:pt idx="209">
                  <c:v>24.691628392999998</c:v>
                </c:pt>
                <c:pt idx="210">
                  <c:v>24.686831945000002</c:v>
                </c:pt>
                <c:pt idx="211">
                  <c:v>24.688820648</c:v>
                </c:pt>
                <c:pt idx="212">
                  <c:v>24.680018971999999</c:v>
                </c:pt>
                <c:pt idx="213">
                  <c:v>24.675639521000001</c:v>
                </c:pt>
                <c:pt idx="214">
                  <c:v>24.693301950999999</c:v>
                </c:pt>
                <c:pt idx="215">
                  <c:v>24.689183909</c:v>
                </c:pt>
                <c:pt idx="216">
                  <c:v>24.717268879999999</c:v>
                </c:pt>
                <c:pt idx="217">
                  <c:v>24.810665766</c:v>
                </c:pt>
                <c:pt idx="218">
                  <c:v>24.935498936999998</c:v>
                </c:pt>
                <c:pt idx="219">
                  <c:v>25.134817046999999</c:v>
                </c:pt>
                <c:pt idx="220">
                  <c:v>25.466683985</c:v>
                </c:pt>
                <c:pt idx="221">
                  <c:v>25.691977132000002</c:v>
                </c:pt>
                <c:pt idx="222">
                  <c:v>25.756034036999999</c:v>
                </c:pt>
                <c:pt idx="223">
                  <c:v>25.810543976000002</c:v>
                </c:pt>
                <c:pt idx="224">
                  <c:v>25.946891251</c:v>
                </c:pt>
                <c:pt idx="225">
                  <c:v>26.597139409</c:v>
                </c:pt>
                <c:pt idx="226">
                  <c:v>27.603468602</c:v>
                </c:pt>
                <c:pt idx="227">
                  <c:v>28.403864211999998</c:v>
                </c:pt>
                <c:pt idx="228">
                  <c:v>28.736805317999998</c:v>
                </c:pt>
                <c:pt idx="229">
                  <c:v>28.866163381</c:v>
                </c:pt>
                <c:pt idx="230">
                  <c:v>28.92627744</c:v>
                </c:pt>
                <c:pt idx="231">
                  <c:v>28.944958572000001</c:v>
                </c:pt>
                <c:pt idx="232">
                  <c:v>29.064770888999998</c:v>
                </c:pt>
                <c:pt idx="233">
                  <c:v>29.748414917000002</c:v>
                </c:pt>
                <c:pt idx="234">
                  <c:v>30.404462813999999</c:v>
                </c:pt>
                <c:pt idx="235">
                  <c:v>30.690060755000001</c:v>
                </c:pt>
                <c:pt idx="236">
                  <c:v>30.803194631</c:v>
                </c:pt>
                <c:pt idx="237">
                  <c:v>30.853702545000001</c:v>
                </c:pt>
                <c:pt idx="238">
                  <c:v>30.873178557999999</c:v>
                </c:pt>
                <c:pt idx="239">
                  <c:v>30.896635156999999</c:v>
                </c:pt>
                <c:pt idx="240">
                  <c:v>30.921375579999999</c:v>
                </c:pt>
                <c:pt idx="241">
                  <c:v>30.926953812000001</c:v>
                </c:pt>
                <c:pt idx="242">
                  <c:v>30.938948186000001</c:v>
                </c:pt>
                <c:pt idx="243">
                  <c:v>30.963384171000001</c:v>
                </c:pt>
                <c:pt idx="244">
                  <c:v>30.936651610999998</c:v>
                </c:pt>
                <c:pt idx="245">
                  <c:v>30.957081833</c:v>
                </c:pt>
                <c:pt idx="246">
                  <c:v>30.960422693999998</c:v>
                </c:pt>
                <c:pt idx="247">
                  <c:v>30.956199009999999</c:v>
                </c:pt>
                <c:pt idx="248">
                  <c:v>30.944369353999999</c:v>
                </c:pt>
                <c:pt idx="249">
                  <c:v>30.957642796999998</c:v>
                </c:pt>
                <c:pt idx="250">
                  <c:v>30.947588424999999</c:v>
                </c:pt>
                <c:pt idx="251">
                  <c:v>30.967369512000001</c:v>
                </c:pt>
                <c:pt idx="252">
                  <c:v>30.965463003</c:v>
                </c:pt>
                <c:pt idx="253">
                  <c:v>30.959512660000001</c:v>
                </c:pt>
                <c:pt idx="254">
                  <c:v>30.954023437</c:v>
                </c:pt>
                <c:pt idx="255">
                  <c:v>30.969804738000001</c:v>
                </c:pt>
                <c:pt idx="256">
                  <c:v>30.96676712</c:v>
                </c:pt>
                <c:pt idx="257">
                  <c:v>30.949344813</c:v>
                </c:pt>
                <c:pt idx="258">
                  <c:v>30.941303711</c:v>
                </c:pt>
                <c:pt idx="259">
                  <c:v>30.937491047999998</c:v>
                </c:pt>
                <c:pt idx="260">
                  <c:v>30.932967377000001</c:v>
                </c:pt>
                <c:pt idx="261">
                  <c:v>30.930101317999998</c:v>
                </c:pt>
                <c:pt idx="262">
                  <c:v>30.911881205</c:v>
                </c:pt>
                <c:pt idx="263">
                  <c:v>31.428390883999999</c:v>
                </c:pt>
                <c:pt idx="264">
                  <c:v>32.252197952000003</c:v>
                </c:pt>
                <c:pt idx="265">
                  <c:v>32.673956502000003</c:v>
                </c:pt>
                <c:pt idx="266">
                  <c:v>32.828458607999998</c:v>
                </c:pt>
                <c:pt idx="267">
                  <c:v>32.895045115000002</c:v>
                </c:pt>
                <c:pt idx="268">
                  <c:v>32.914499053999997</c:v>
                </c:pt>
                <c:pt idx="269">
                  <c:v>32.977062124</c:v>
                </c:pt>
                <c:pt idx="270">
                  <c:v>33.691055349000003</c:v>
                </c:pt>
                <c:pt idx="271">
                  <c:v>34.584622904</c:v>
                </c:pt>
                <c:pt idx="272">
                  <c:v>35.002437489999998</c:v>
                </c:pt>
                <c:pt idx="273">
                  <c:v>35.140610657000003</c:v>
                </c:pt>
                <c:pt idx="274">
                  <c:v>35.231531525000001</c:v>
                </c:pt>
                <c:pt idx="275">
                  <c:v>35.263891651999998</c:v>
                </c:pt>
                <c:pt idx="276">
                  <c:v>35.284655049999998</c:v>
                </c:pt>
                <c:pt idx="277">
                  <c:v>35.300114338999997</c:v>
                </c:pt>
                <c:pt idx="278">
                  <c:v>35.287900848</c:v>
                </c:pt>
                <c:pt idx="279">
                  <c:v>35.297375031000001</c:v>
                </c:pt>
                <c:pt idx="280">
                  <c:v>35.310483855999998</c:v>
                </c:pt>
                <c:pt idx="281">
                  <c:v>35.336617177000001</c:v>
                </c:pt>
                <c:pt idx="282">
                  <c:v>35.535011392999998</c:v>
                </c:pt>
                <c:pt idx="283">
                  <c:v>36.828058216999999</c:v>
                </c:pt>
                <c:pt idx="284">
                  <c:v>38.178728739</c:v>
                </c:pt>
                <c:pt idx="285">
                  <c:v>38.809976857999999</c:v>
                </c:pt>
                <c:pt idx="286">
                  <c:v>39.041874898000003</c:v>
                </c:pt>
                <c:pt idx="287">
                  <c:v>39.138620504000002</c:v>
                </c:pt>
                <c:pt idx="288">
                  <c:v>39.204149780000002</c:v>
                </c:pt>
                <c:pt idx="289">
                  <c:v>39.207123922000001</c:v>
                </c:pt>
                <c:pt idx="290">
                  <c:v>39.253299917</c:v>
                </c:pt>
                <c:pt idx="291">
                  <c:v>39.287426248999999</c:v>
                </c:pt>
                <c:pt idx="292">
                  <c:v>39.299937897</c:v>
                </c:pt>
                <c:pt idx="293">
                  <c:v>39.291206715999998</c:v>
                </c:pt>
                <c:pt idx="294">
                  <c:v>39.310326029000002</c:v>
                </c:pt>
                <c:pt idx="295">
                  <c:v>39.322088825999998</c:v>
                </c:pt>
                <c:pt idx="296">
                  <c:v>39.350888976999997</c:v>
                </c:pt>
                <c:pt idx="297">
                  <c:v>39.355858560999998</c:v>
                </c:pt>
                <c:pt idx="298">
                  <c:v>39.388508148</c:v>
                </c:pt>
                <c:pt idx="299">
                  <c:v>39.404030710999997</c:v>
                </c:pt>
                <c:pt idx="300">
                  <c:v>39.413349101000001</c:v>
                </c:pt>
                <c:pt idx="301">
                  <c:v>39.424440664000002</c:v>
                </c:pt>
                <c:pt idx="302">
                  <c:v>39.427528584999997</c:v>
                </c:pt>
                <c:pt idx="303">
                  <c:v>39.448734436000002</c:v>
                </c:pt>
                <c:pt idx="304">
                  <c:v>39.465845133000002</c:v>
                </c:pt>
                <c:pt idx="305">
                  <c:v>39.470336811999999</c:v>
                </c:pt>
                <c:pt idx="306">
                  <c:v>39.478494670000003</c:v>
                </c:pt>
                <c:pt idx="307">
                  <c:v>39.496529694000003</c:v>
                </c:pt>
                <c:pt idx="308">
                  <c:v>39.483877818000003</c:v>
                </c:pt>
                <c:pt idx="309">
                  <c:v>39.505415853000002</c:v>
                </c:pt>
                <c:pt idx="310">
                  <c:v>39.516261444000001</c:v>
                </c:pt>
                <c:pt idx="311">
                  <c:v>39.548255818999998</c:v>
                </c:pt>
                <c:pt idx="312">
                  <c:v>39.555858358000002</c:v>
                </c:pt>
                <c:pt idx="313">
                  <c:v>39.558577880999998</c:v>
                </c:pt>
                <c:pt idx="314">
                  <c:v>39.576390482999997</c:v>
                </c:pt>
                <c:pt idx="315">
                  <c:v>39.576790721000002</c:v>
                </c:pt>
                <c:pt idx="316">
                  <c:v>39.590493875999996</c:v>
                </c:pt>
                <c:pt idx="317">
                  <c:v>39.599925028000001</c:v>
                </c:pt>
                <c:pt idx="318">
                  <c:v>39.612241464999997</c:v>
                </c:pt>
                <c:pt idx="319">
                  <c:v>39.605434825000003</c:v>
                </c:pt>
                <c:pt idx="320">
                  <c:v>39.600937041999998</c:v>
                </c:pt>
                <c:pt idx="321">
                  <c:v>39.616892954999997</c:v>
                </c:pt>
                <c:pt idx="322">
                  <c:v>39.631403097000003</c:v>
                </c:pt>
                <c:pt idx="323">
                  <c:v>39.589373576</c:v>
                </c:pt>
                <c:pt idx="324">
                  <c:v>39.579495850000001</c:v>
                </c:pt>
                <c:pt idx="325">
                  <c:v>39.623835499999998</c:v>
                </c:pt>
                <c:pt idx="326">
                  <c:v>39.616928506999997</c:v>
                </c:pt>
                <c:pt idx="327">
                  <c:v>39.622258860000002</c:v>
                </c:pt>
                <c:pt idx="328">
                  <c:v>39.651408488000001</c:v>
                </c:pt>
                <c:pt idx="329">
                  <c:v>39.647777556999998</c:v>
                </c:pt>
                <c:pt idx="330">
                  <c:v>39.653133748000002</c:v>
                </c:pt>
                <c:pt idx="331">
                  <c:v>39.659026081999997</c:v>
                </c:pt>
                <c:pt idx="332">
                  <c:v>39.675401712999999</c:v>
                </c:pt>
                <c:pt idx="333">
                  <c:v>39.675478210000001</c:v>
                </c:pt>
                <c:pt idx="334">
                  <c:v>39.687433675000001</c:v>
                </c:pt>
                <c:pt idx="335">
                  <c:v>39.686413014999999</c:v>
                </c:pt>
                <c:pt idx="336">
                  <c:v>39.711125488</c:v>
                </c:pt>
                <c:pt idx="337">
                  <c:v>39.684846649000001</c:v>
                </c:pt>
                <c:pt idx="338">
                  <c:v>39.688527882999999</c:v>
                </c:pt>
                <c:pt idx="339">
                  <c:v>39.706685180999997</c:v>
                </c:pt>
                <c:pt idx="340">
                  <c:v>39.696593424</c:v>
                </c:pt>
                <c:pt idx="341">
                  <c:v>39.706451518000001</c:v>
                </c:pt>
                <c:pt idx="342">
                  <c:v>39.711994476000001</c:v>
                </c:pt>
                <c:pt idx="343">
                  <c:v>39.708665058999998</c:v>
                </c:pt>
                <c:pt idx="344">
                  <c:v>39.730312601999998</c:v>
                </c:pt>
                <c:pt idx="345">
                  <c:v>39.712553253000003</c:v>
                </c:pt>
                <c:pt idx="346">
                  <c:v>39.747889047999998</c:v>
                </c:pt>
                <c:pt idx="347">
                  <c:v>39.739004770999998</c:v>
                </c:pt>
                <c:pt idx="348">
                  <c:v>39.736058806999999</c:v>
                </c:pt>
                <c:pt idx="349">
                  <c:v>39.753948770999997</c:v>
                </c:pt>
                <c:pt idx="350">
                  <c:v>39.744058074999998</c:v>
                </c:pt>
                <c:pt idx="351">
                  <c:v>39.742235260000001</c:v>
                </c:pt>
                <c:pt idx="352">
                  <c:v>39.761961466000002</c:v>
                </c:pt>
                <c:pt idx="353">
                  <c:v>39.754453175999998</c:v>
                </c:pt>
                <c:pt idx="354">
                  <c:v>39.754957986999997</c:v>
                </c:pt>
                <c:pt idx="355">
                  <c:v>39.733765665999996</c:v>
                </c:pt>
                <c:pt idx="356">
                  <c:v>39.750439962000002</c:v>
                </c:pt>
                <c:pt idx="357">
                  <c:v>39.762971446000002</c:v>
                </c:pt>
                <c:pt idx="358">
                  <c:v>39.772684275000003</c:v>
                </c:pt>
                <c:pt idx="359">
                  <c:v>39.769221598000001</c:v>
                </c:pt>
                <c:pt idx="360">
                  <c:v>39.772596639</c:v>
                </c:pt>
                <c:pt idx="361">
                  <c:v>39.785187276000002</c:v>
                </c:pt>
                <c:pt idx="362">
                  <c:v>39.774767863000001</c:v>
                </c:pt>
                <c:pt idx="363">
                  <c:v>39.790365803999997</c:v>
                </c:pt>
                <c:pt idx="364">
                  <c:v>39.779551748000003</c:v>
                </c:pt>
                <c:pt idx="365">
                  <c:v>39.790194143000001</c:v>
                </c:pt>
                <c:pt idx="366">
                  <c:v>39.794226023</c:v>
                </c:pt>
                <c:pt idx="367">
                  <c:v>39.799502767</c:v>
                </c:pt>
                <c:pt idx="368">
                  <c:v>39.805270741999998</c:v>
                </c:pt>
                <c:pt idx="369">
                  <c:v>39.807674407999997</c:v>
                </c:pt>
                <c:pt idx="370">
                  <c:v>39.818695474999998</c:v>
                </c:pt>
                <c:pt idx="371">
                  <c:v>39.820441742</c:v>
                </c:pt>
                <c:pt idx="372">
                  <c:v>39.810664825000003</c:v>
                </c:pt>
                <c:pt idx="373">
                  <c:v>39.820874430000003</c:v>
                </c:pt>
                <c:pt idx="374">
                  <c:v>39.821616364</c:v>
                </c:pt>
                <c:pt idx="375">
                  <c:v>39.808012593999997</c:v>
                </c:pt>
                <c:pt idx="376">
                  <c:v>39.829500987000003</c:v>
                </c:pt>
                <c:pt idx="377">
                  <c:v>39.806429035999997</c:v>
                </c:pt>
                <c:pt idx="378">
                  <c:v>39.798546702000003</c:v>
                </c:pt>
                <c:pt idx="379">
                  <c:v>39.831390278999997</c:v>
                </c:pt>
                <c:pt idx="380">
                  <c:v>39.816223194999999</c:v>
                </c:pt>
                <c:pt idx="381">
                  <c:v>39.833437856000003</c:v>
                </c:pt>
                <c:pt idx="382">
                  <c:v>39.824194233999997</c:v>
                </c:pt>
                <c:pt idx="383">
                  <c:v>39.832173208</c:v>
                </c:pt>
                <c:pt idx="384">
                  <c:v>39.859330088</c:v>
                </c:pt>
                <c:pt idx="385">
                  <c:v>39.853110401999999</c:v>
                </c:pt>
                <c:pt idx="386">
                  <c:v>39.864869792</c:v>
                </c:pt>
                <c:pt idx="387">
                  <c:v>39.850137226999998</c:v>
                </c:pt>
                <c:pt idx="388">
                  <c:v>39.832611032999999</c:v>
                </c:pt>
                <c:pt idx="389">
                  <c:v>39.840422871999998</c:v>
                </c:pt>
                <c:pt idx="390">
                  <c:v>39.855846456000002</c:v>
                </c:pt>
                <c:pt idx="391">
                  <c:v>39.856550089999999</c:v>
                </c:pt>
                <c:pt idx="392">
                  <c:v>39.855367278999999</c:v>
                </c:pt>
                <c:pt idx="393">
                  <c:v>39.842423654999997</c:v>
                </c:pt>
                <c:pt idx="394">
                  <c:v>39.870281677000001</c:v>
                </c:pt>
                <c:pt idx="395">
                  <c:v>39.882286223999998</c:v>
                </c:pt>
                <c:pt idx="396">
                  <c:v>39.881701659999997</c:v>
                </c:pt>
                <c:pt idx="397">
                  <c:v>39.868319040999999</c:v>
                </c:pt>
                <c:pt idx="398">
                  <c:v>39.879158834000002</c:v>
                </c:pt>
                <c:pt idx="399">
                  <c:v>39.866560771000003</c:v>
                </c:pt>
                <c:pt idx="400">
                  <c:v>39.813729045000002</c:v>
                </c:pt>
                <c:pt idx="401">
                  <c:v>39.598669229999999</c:v>
                </c:pt>
                <c:pt idx="402">
                  <c:v>39.354214935000002</c:v>
                </c:pt>
                <c:pt idx="403">
                  <c:v>39.280701700999998</c:v>
                </c:pt>
                <c:pt idx="404">
                  <c:v>39.248698679999997</c:v>
                </c:pt>
                <c:pt idx="405">
                  <c:v>39.244329071000003</c:v>
                </c:pt>
                <c:pt idx="406">
                  <c:v>39.232679341999997</c:v>
                </c:pt>
                <c:pt idx="407">
                  <c:v>39.214538015000002</c:v>
                </c:pt>
                <c:pt idx="408">
                  <c:v>39.199382069999999</c:v>
                </c:pt>
                <c:pt idx="409">
                  <c:v>39.218138631000002</c:v>
                </c:pt>
                <c:pt idx="410">
                  <c:v>39.189875336</c:v>
                </c:pt>
                <c:pt idx="411">
                  <c:v>39.208873240000003</c:v>
                </c:pt>
                <c:pt idx="412">
                  <c:v>39.197275288999997</c:v>
                </c:pt>
                <c:pt idx="413">
                  <c:v>39.187390188000002</c:v>
                </c:pt>
                <c:pt idx="414">
                  <c:v>39.190592854999998</c:v>
                </c:pt>
                <c:pt idx="415">
                  <c:v>39.181182098000001</c:v>
                </c:pt>
                <c:pt idx="416">
                  <c:v>39.169757283999999</c:v>
                </c:pt>
                <c:pt idx="417">
                  <c:v>39.197835642000001</c:v>
                </c:pt>
                <c:pt idx="418">
                  <c:v>39.192570343</c:v>
                </c:pt>
                <c:pt idx="419">
                  <c:v>39.185277456000001</c:v>
                </c:pt>
                <c:pt idx="420">
                  <c:v>39.176342519000002</c:v>
                </c:pt>
                <c:pt idx="421">
                  <c:v>39.164135997000002</c:v>
                </c:pt>
                <c:pt idx="422">
                  <c:v>39.167167358</c:v>
                </c:pt>
                <c:pt idx="423">
                  <c:v>39.173820698999997</c:v>
                </c:pt>
                <c:pt idx="424">
                  <c:v>39.156468201000003</c:v>
                </c:pt>
                <c:pt idx="425">
                  <c:v>39.154816437000001</c:v>
                </c:pt>
                <c:pt idx="426">
                  <c:v>39.170903727000002</c:v>
                </c:pt>
                <c:pt idx="427">
                  <c:v>39.155304159000003</c:v>
                </c:pt>
                <c:pt idx="428">
                  <c:v>39.141967061000003</c:v>
                </c:pt>
                <c:pt idx="429">
                  <c:v>39.133741454999999</c:v>
                </c:pt>
                <c:pt idx="430">
                  <c:v>39.122176514000003</c:v>
                </c:pt>
                <c:pt idx="431">
                  <c:v>39.129216511999999</c:v>
                </c:pt>
                <c:pt idx="432">
                  <c:v>39.130351918999999</c:v>
                </c:pt>
                <c:pt idx="433">
                  <c:v>39.126149445000003</c:v>
                </c:pt>
                <c:pt idx="434">
                  <c:v>39.113733418999999</c:v>
                </c:pt>
                <c:pt idx="435">
                  <c:v>39.109040475999997</c:v>
                </c:pt>
                <c:pt idx="436">
                  <c:v>39.123299510000002</c:v>
                </c:pt>
                <c:pt idx="437">
                  <c:v>39.132779032000002</c:v>
                </c:pt>
                <c:pt idx="438">
                  <c:v>39.136908824000002</c:v>
                </c:pt>
                <c:pt idx="439">
                  <c:v>39.122202504000001</c:v>
                </c:pt>
                <c:pt idx="440">
                  <c:v>39.121068115</c:v>
                </c:pt>
                <c:pt idx="441">
                  <c:v>39.12994578</c:v>
                </c:pt>
                <c:pt idx="442">
                  <c:v>39.139693094999998</c:v>
                </c:pt>
                <c:pt idx="443">
                  <c:v>39.125269216</c:v>
                </c:pt>
                <c:pt idx="444">
                  <c:v>39.140741730000002</c:v>
                </c:pt>
                <c:pt idx="445">
                  <c:v>39.160779214999998</c:v>
                </c:pt>
                <c:pt idx="446">
                  <c:v>39.181142934</c:v>
                </c:pt>
                <c:pt idx="447">
                  <c:v>39.174635060999996</c:v>
                </c:pt>
                <c:pt idx="448">
                  <c:v>39.172291565000002</c:v>
                </c:pt>
                <c:pt idx="449">
                  <c:v>39.193501740000002</c:v>
                </c:pt>
                <c:pt idx="450">
                  <c:v>39.178898468</c:v>
                </c:pt>
                <c:pt idx="451">
                  <c:v>39.168087565</c:v>
                </c:pt>
                <c:pt idx="452">
                  <c:v>39.180551909999998</c:v>
                </c:pt>
                <c:pt idx="453">
                  <c:v>39.176321156999997</c:v>
                </c:pt>
                <c:pt idx="454">
                  <c:v>39.184326425999998</c:v>
                </c:pt>
                <c:pt idx="455">
                  <c:v>39.187760824000001</c:v>
                </c:pt>
                <c:pt idx="456">
                  <c:v>39.183887532999996</c:v>
                </c:pt>
                <c:pt idx="457">
                  <c:v>39.208165995000002</c:v>
                </c:pt>
                <c:pt idx="458">
                  <c:v>39.201115264999999</c:v>
                </c:pt>
                <c:pt idx="459">
                  <c:v>39.192597859999999</c:v>
                </c:pt>
                <c:pt idx="460">
                  <c:v>39.191709391000003</c:v>
                </c:pt>
                <c:pt idx="461">
                  <c:v>39.187755533999997</c:v>
                </c:pt>
                <c:pt idx="462">
                  <c:v>39.194772542000003</c:v>
                </c:pt>
                <c:pt idx="463">
                  <c:v>39.180519867000001</c:v>
                </c:pt>
                <c:pt idx="464">
                  <c:v>39.217474721000002</c:v>
                </c:pt>
                <c:pt idx="465">
                  <c:v>39.225928955000001</c:v>
                </c:pt>
                <c:pt idx="466">
                  <c:v>39.234006602000001</c:v>
                </c:pt>
                <c:pt idx="467">
                  <c:v>39.226280924000001</c:v>
                </c:pt>
                <c:pt idx="468">
                  <c:v>39.236935373999998</c:v>
                </c:pt>
                <c:pt idx="469">
                  <c:v>39.211839548999997</c:v>
                </c:pt>
                <c:pt idx="470">
                  <c:v>39.223934886000002</c:v>
                </c:pt>
                <c:pt idx="471">
                  <c:v>39.221828561999999</c:v>
                </c:pt>
                <c:pt idx="472">
                  <c:v>39.206518402</c:v>
                </c:pt>
                <c:pt idx="473">
                  <c:v>39.233241069000002</c:v>
                </c:pt>
                <c:pt idx="474">
                  <c:v>39.226139627999999</c:v>
                </c:pt>
                <c:pt idx="475">
                  <c:v>39.209663085999999</c:v>
                </c:pt>
                <c:pt idx="476">
                  <c:v>39.232221119999998</c:v>
                </c:pt>
                <c:pt idx="477">
                  <c:v>39.243825633</c:v>
                </c:pt>
                <c:pt idx="478">
                  <c:v>39.258078613000002</c:v>
                </c:pt>
                <c:pt idx="479">
                  <c:v>39.243621216000001</c:v>
                </c:pt>
                <c:pt idx="480">
                  <c:v>39.277844594000001</c:v>
                </c:pt>
                <c:pt idx="481">
                  <c:v>39.271993154</c:v>
                </c:pt>
                <c:pt idx="482">
                  <c:v>39.268176777999997</c:v>
                </c:pt>
                <c:pt idx="483">
                  <c:v>39.281840107999997</c:v>
                </c:pt>
                <c:pt idx="484">
                  <c:v>39.292962443</c:v>
                </c:pt>
                <c:pt idx="485">
                  <c:v>39.305704040999998</c:v>
                </c:pt>
                <c:pt idx="486">
                  <c:v>39.286777139999998</c:v>
                </c:pt>
                <c:pt idx="487">
                  <c:v>39.031807250999996</c:v>
                </c:pt>
                <c:pt idx="488">
                  <c:v>37.468756612</c:v>
                </c:pt>
                <c:pt idx="489">
                  <c:v>34.873635864000001</c:v>
                </c:pt>
                <c:pt idx="490">
                  <c:v>32.128199183</c:v>
                </c:pt>
                <c:pt idx="491">
                  <c:v>29.488103510999998</c:v>
                </c:pt>
                <c:pt idx="492">
                  <c:v>27.329053776999999</c:v>
                </c:pt>
                <c:pt idx="493">
                  <c:v>26.306204859000001</c:v>
                </c:pt>
                <c:pt idx="494">
                  <c:v>25.915926997</c:v>
                </c:pt>
                <c:pt idx="495">
                  <c:v>25.743796819</c:v>
                </c:pt>
                <c:pt idx="496">
                  <c:v>25.638141453999999</c:v>
                </c:pt>
                <c:pt idx="497">
                  <c:v>25.606351700000001</c:v>
                </c:pt>
                <c:pt idx="498">
                  <c:v>25.61</c:v>
                </c:pt>
                <c:pt idx="499">
                  <c:v>25.561873473999999</c:v>
                </c:pt>
                <c:pt idx="500">
                  <c:v>25.545959396000001</c:v>
                </c:pt>
                <c:pt idx="501">
                  <c:v>25.538530832999999</c:v>
                </c:pt>
                <c:pt idx="502">
                  <c:v>25.513737131999999</c:v>
                </c:pt>
                <c:pt idx="503">
                  <c:v>25.503136648000002</c:v>
                </c:pt>
                <c:pt idx="504">
                  <c:v>25.504035543000001</c:v>
                </c:pt>
                <c:pt idx="505">
                  <c:v>25.461453451000001</c:v>
                </c:pt>
                <c:pt idx="506">
                  <c:v>25.453125889999999</c:v>
                </c:pt>
                <c:pt idx="507">
                  <c:v>25.417666219000001</c:v>
                </c:pt>
                <c:pt idx="508">
                  <c:v>25.388540115000001</c:v>
                </c:pt>
                <c:pt idx="509">
                  <c:v>25.343060633</c:v>
                </c:pt>
                <c:pt idx="510">
                  <c:v>25.322222824000001</c:v>
                </c:pt>
                <c:pt idx="511">
                  <c:v>25.283010711999999</c:v>
                </c:pt>
                <c:pt idx="512">
                  <c:v>25.278573404999999</c:v>
                </c:pt>
                <c:pt idx="513">
                  <c:v>25.271949437</c:v>
                </c:pt>
                <c:pt idx="514">
                  <c:v>25.257543538</c:v>
                </c:pt>
                <c:pt idx="515">
                  <c:v>25.239975483999999</c:v>
                </c:pt>
                <c:pt idx="516">
                  <c:v>25.242682901999999</c:v>
                </c:pt>
                <c:pt idx="517">
                  <c:v>25.234435653999999</c:v>
                </c:pt>
                <c:pt idx="518">
                  <c:v>25.220718357999999</c:v>
                </c:pt>
                <c:pt idx="519">
                  <c:v>25.232470244999998</c:v>
                </c:pt>
                <c:pt idx="520">
                  <c:v>25.216528803999999</c:v>
                </c:pt>
                <c:pt idx="521">
                  <c:v>25.205025379999999</c:v>
                </c:pt>
                <c:pt idx="522">
                  <c:v>25.196507669999999</c:v>
                </c:pt>
                <c:pt idx="523">
                  <c:v>25.179722112</c:v>
                </c:pt>
                <c:pt idx="524">
                  <c:v>25.173706689999999</c:v>
                </c:pt>
                <c:pt idx="525">
                  <c:v>25.165076014</c:v>
                </c:pt>
                <c:pt idx="526">
                  <c:v>25.126416753000001</c:v>
                </c:pt>
                <c:pt idx="527">
                  <c:v>25.119180272000001</c:v>
                </c:pt>
                <c:pt idx="528">
                  <c:v>25.110382843</c:v>
                </c:pt>
                <c:pt idx="529">
                  <c:v>25.105052643000001</c:v>
                </c:pt>
                <c:pt idx="530">
                  <c:v>25.083127035</c:v>
                </c:pt>
                <c:pt idx="531">
                  <c:v>25.076219330000001</c:v>
                </c:pt>
                <c:pt idx="532">
                  <c:v>25.074516117999998</c:v>
                </c:pt>
                <c:pt idx="533">
                  <c:v>25.048006616999999</c:v>
                </c:pt>
                <c:pt idx="534">
                  <c:v>25.032193451000001</c:v>
                </c:pt>
                <c:pt idx="535">
                  <c:v>25.036699626000001</c:v>
                </c:pt>
                <c:pt idx="536">
                  <c:v>25.031049474</c:v>
                </c:pt>
                <c:pt idx="537">
                  <c:v>25.030663019999999</c:v>
                </c:pt>
                <c:pt idx="538">
                  <c:v>25.014196370000001</c:v>
                </c:pt>
                <c:pt idx="539">
                  <c:v>25.006562805000002</c:v>
                </c:pt>
                <c:pt idx="540">
                  <c:v>24.997964248999999</c:v>
                </c:pt>
                <c:pt idx="541">
                  <c:v>24.981706670000001</c:v>
                </c:pt>
                <c:pt idx="542">
                  <c:v>24.985441181999999</c:v>
                </c:pt>
                <c:pt idx="543">
                  <c:v>24.968704986999999</c:v>
                </c:pt>
                <c:pt idx="544">
                  <c:v>24.950826874000001</c:v>
                </c:pt>
                <c:pt idx="545">
                  <c:v>24.928319677000001</c:v>
                </c:pt>
                <c:pt idx="546">
                  <c:v>24.919669240000001</c:v>
                </c:pt>
                <c:pt idx="547">
                  <c:v>24.909705250999998</c:v>
                </c:pt>
                <c:pt idx="548">
                  <c:v>24.888248342000001</c:v>
                </c:pt>
                <c:pt idx="549">
                  <c:v>24.908650232999999</c:v>
                </c:pt>
                <c:pt idx="550">
                  <c:v>24.87346784</c:v>
                </c:pt>
                <c:pt idx="551">
                  <c:v>24.868433965000001</c:v>
                </c:pt>
                <c:pt idx="552">
                  <c:v>24.887020925000002</c:v>
                </c:pt>
                <c:pt idx="553">
                  <c:v>24.865316924999998</c:v>
                </c:pt>
                <c:pt idx="554">
                  <c:v>24.853658447000001</c:v>
                </c:pt>
                <c:pt idx="555">
                  <c:v>24.866580531</c:v>
                </c:pt>
                <c:pt idx="556">
                  <c:v>24.849202932000001</c:v>
                </c:pt>
                <c:pt idx="557">
                  <c:v>24.839504242</c:v>
                </c:pt>
                <c:pt idx="558">
                  <c:v>24.839022191000002</c:v>
                </c:pt>
                <c:pt idx="559">
                  <c:v>24.840381165</c:v>
                </c:pt>
                <c:pt idx="560">
                  <c:v>24.804319305</c:v>
                </c:pt>
                <c:pt idx="561">
                  <c:v>24.830558167</c:v>
                </c:pt>
                <c:pt idx="562">
                  <c:v>24.849080861000001</c:v>
                </c:pt>
                <c:pt idx="563">
                  <c:v>24.850929311000002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Data!$H$1</c:f>
              <c:strCache>
                <c:ptCount val="1"/>
                <c:pt idx="0">
                  <c:v> T-heatsink-2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Data!$A$2:$A$2849</c:f>
              <c:numCache>
                <c:formatCode>[$-F400]h:mm:ss\ AM/PM</c:formatCode>
                <c:ptCount val="2848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xVal>
          <c:yVal>
            <c:numRef>
              <c:f>Data!$H$2:$H$2849</c:f>
              <c:numCache>
                <c:formatCode>0.00</c:formatCode>
                <c:ptCount val="2848"/>
                <c:pt idx="0">
                  <c:v>24.28749972</c:v>
                </c:pt>
                <c:pt idx="1">
                  <c:v>24.284307860999998</c:v>
                </c:pt>
                <c:pt idx="2">
                  <c:v>24.289472580000002</c:v>
                </c:pt>
                <c:pt idx="3">
                  <c:v>24.306067835</c:v>
                </c:pt>
                <c:pt idx="4">
                  <c:v>24.300282897999999</c:v>
                </c:pt>
                <c:pt idx="5">
                  <c:v>24.309983419000002</c:v>
                </c:pt>
                <c:pt idx="6">
                  <c:v>24.313269347999999</c:v>
                </c:pt>
                <c:pt idx="7">
                  <c:v>24.305900650000002</c:v>
                </c:pt>
                <c:pt idx="8">
                  <c:v>24.315205687999999</c:v>
                </c:pt>
                <c:pt idx="9">
                  <c:v>24.321800486000001</c:v>
                </c:pt>
                <c:pt idx="10">
                  <c:v>24.303591334</c:v>
                </c:pt>
                <c:pt idx="11">
                  <c:v>24.314030430999999</c:v>
                </c:pt>
                <c:pt idx="12">
                  <c:v>24.325304514999999</c:v>
                </c:pt>
                <c:pt idx="13">
                  <c:v>24.320733489999999</c:v>
                </c:pt>
                <c:pt idx="14">
                  <c:v>24.328849665</c:v>
                </c:pt>
                <c:pt idx="15">
                  <c:v>24.336808827999999</c:v>
                </c:pt>
                <c:pt idx="16">
                  <c:v>24.357202555000001</c:v>
                </c:pt>
                <c:pt idx="17">
                  <c:v>24.347091675000001</c:v>
                </c:pt>
                <c:pt idx="18">
                  <c:v>24.354309896</c:v>
                </c:pt>
                <c:pt idx="19">
                  <c:v>24.370893580000001</c:v>
                </c:pt>
                <c:pt idx="20">
                  <c:v>24.369757206999999</c:v>
                </c:pt>
                <c:pt idx="21">
                  <c:v>24.366820449999999</c:v>
                </c:pt>
                <c:pt idx="22">
                  <c:v>24.365085220000001</c:v>
                </c:pt>
                <c:pt idx="23">
                  <c:v>24.374988046999999</c:v>
                </c:pt>
                <c:pt idx="24">
                  <c:v>24.383636653</c:v>
                </c:pt>
                <c:pt idx="25">
                  <c:v>24.387925924000001</c:v>
                </c:pt>
                <c:pt idx="26">
                  <c:v>24.388569005000001</c:v>
                </c:pt>
                <c:pt idx="27">
                  <c:v>24.401590601999999</c:v>
                </c:pt>
                <c:pt idx="28">
                  <c:v>24.389058228</c:v>
                </c:pt>
                <c:pt idx="29">
                  <c:v>24.425221736000001</c:v>
                </c:pt>
                <c:pt idx="30">
                  <c:v>24.410119526999999</c:v>
                </c:pt>
                <c:pt idx="31">
                  <c:v>24.411885834</c:v>
                </c:pt>
                <c:pt idx="32">
                  <c:v>24.427983348000001</c:v>
                </c:pt>
                <c:pt idx="33">
                  <c:v>24.434367014999999</c:v>
                </c:pt>
                <c:pt idx="34">
                  <c:v>24.439048055000001</c:v>
                </c:pt>
                <c:pt idx="35">
                  <c:v>24.433755263999998</c:v>
                </c:pt>
                <c:pt idx="36">
                  <c:v>24.435331802</c:v>
                </c:pt>
                <c:pt idx="37">
                  <c:v>24.430639750000001</c:v>
                </c:pt>
                <c:pt idx="38">
                  <c:v>24.452977676</c:v>
                </c:pt>
                <c:pt idx="39">
                  <c:v>24.451416016</c:v>
                </c:pt>
                <c:pt idx="40">
                  <c:v>24.462940496000002</c:v>
                </c:pt>
                <c:pt idx="41">
                  <c:v>24.441651866000001</c:v>
                </c:pt>
                <c:pt idx="42">
                  <c:v>24.462840398000001</c:v>
                </c:pt>
                <c:pt idx="43">
                  <c:v>24.459859289000001</c:v>
                </c:pt>
                <c:pt idx="44">
                  <c:v>24.456955643000001</c:v>
                </c:pt>
                <c:pt idx="45">
                  <c:v>24.469504800999999</c:v>
                </c:pt>
                <c:pt idx="46">
                  <c:v>24.473146362000001</c:v>
                </c:pt>
                <c:pt idx="47">
                  <c:v>24.484891205</c:v>
                </c:pt>
                <c:pt idx="48">
                  <c:v>24.482463861999999</c:v>
                </c:pt>
                <c:pt idx="49">
                  <c:v>24.485337677</c:v>
                </c:pt>
                <c:pt idx="50">
                  <c:v>24.479187545999999</c:v>
                </c:pt>
                <c:pt idx="51">
                  <c:v>24.503529586999999</c:v>
                </c:pt>
                <c:pt idx="52">
                  <c:v>24.492914936999998</c:v>
                </c:pt>
                <c:pt idx="53">
                  <c:v>24.497676518999999</c:v>
                </c:pt>
                <c:pt idx="54">
                  <c:v>24.507158737000001</c:v>
                </c:pt>
                <c:pt idx="55">
                  <c:v>24.508744582999999</c:v>
                </c:pt>
                <c:pt idx="56">
                  <c:v>24.508836543000001</c:v>
                </c:pt>
                <c:pt idx="57">
                  <c:v>24.527023061000001</c:v>
                </c:pt>
                <c:pt idx="58">
                  <c:v>24.518634466000002</c:v>
                </c:pt>
                <c:pt idx="59">
                  <c:v>24.516263504000001</c:v>
                </c:pt>
                <c:pt idx="60">
                  <c:v>24.520701166999999</c:v>
                </c:pt>
                <c:pt idx="61">
                  <c:v>24.517756017</c:v>
                </c:pt>
                <c:pt idx="62">
                  <c:v>24.540381724</c:v>
                </c:pt>
                <c:pt idx="63">
                  <c:v>24.532428741</c:v>
                </c:pt>
                <c:pt idx="64">
                  <c:v>24.522985458000001</c:v>
                </c:pt>
                <c:pt idx="65">
                  <c:v>24.540543009</c:v>
                </c:pt>
                <c:pt idx="66">
                  <c:v>24.532605820000001</c:v>
                </c:pt>
                <c:pt idx="67">
                  <c:v>24.544640884</c:v>
                </c:pt>
                <c:pt idx="68">
                  <c:v>24.546930287999999</c:v>
                </c:pt>
                <c:pt idx="69">
                  <c:v>24.557314631000001</c:v>
                </c:pt>
                <c:pt idx="70">
                  <c:v>24.558081894000001</c:v>
                </c:pt>
                <c:pt idx="71">
                  <c:v>24.570361659</c:v>
                </c:pt>
                <c:pt idx="72">
                  <c:v>24.569846751</c:v>
                </c:pt>
                <c:pt idx="73">
                  <c:v>24.558943760999998</c:v>
                </c:pt>
                <c:pt idx="74">
                  <c:v>24.560503718</c:v>
                </c:pt>
                <c:pt idx="75">
                  <c:v>24.545043869000001</c:v>
                </c:pt>
                <c:pt idx="76">
                  <c:v>24.555783666</c:v>
                </c:pt>
                <c:pt idx="77">
                  <c:v>24.54880455</c:v>
                </c:pt>
                <c:pt idx="78">
                  <c:v>24.560212962000001</c:v>
                </c:pt>
                <c:pt idx="79">
                  <c:v>24.556327081999999</c:v>
                </c:pt>
                <c:pt idx="80">
                  <c:v>24.567684606</c:v>
                </c:pt>
                <c:pt idx="81">
                  <c:v>24.560064671999999</c:v>
                </c:pt>
                <c:pt idx="82">
                  <c:v>24.569994634</c:v>
                </c:pt>
                <c:pt idx="83">
                  <c:v>24.573914311999999</c:v>
                </c:pt>
                <c:pt idx="84">
                  <c:v>24.577901332</c:v>
                </c:pt>
                <c:pt idx="85">
                  <c:v>24.580384115000001</c:v>
                </c:pt>
                <c:pt idx="86">
                  <c:v>24.570374476000001</c:v>
                </c:pt>
                <c:pt idx="87">
                  <c:v>24.566036530000002</c:v>
                </c:pt>
                <c:pt idx="88">
                  <c:v>24.560516663000001</c:v>
                </c:pt>
                <c:pt idx="89">
                  <c:v>24.547973328000001</c:v>
                </c:pt>
                <c:pt idx="90">
                  <c:v>24.537803674999999</c:v>
                </c:pt>
                <c:pt idx="91">
                  <c:v>24.527004929</c:v>
                </c:pt>
                <c:pt idx="92">
                  <c:v>24.530587209</c:v>
                </c:pt>
                <c:pt idx="93">
                  <c:v>24.501668039999998</c:v>
                </c:pt>
                <c:pt idx="94">
                  <c:v>24.502497279</c:v>
                </c:pt>
                <c:pt idx="95">
                  <c:v>24.504661050999999</c:v>
                </c:pt>
                <c:pt idx="96">
                  <c:v>24.496872711000002</c:v>
                </c:pt>
                <c:pt idx="97">
                  <c:v>24.489954046000001</c:v>
                </c:pt>
                <c:pt idx="98">
                  <c:v>24.501125818999999</c:v>
                </c:pt>
                <c:pt idx="99">
                  <c:v>24.479042943</c:v>
                </c:pt>
                <c:pt idx="100">
                  <c:v>24.478811060999998</c:v>
                </c:pt>
                <c:pt idx="101">
                  <c:v>24.476632308999999</c:v>
                </c:pt>
                <c:pt idx="102">
                  <c:v>24.465891341999999</c:v>
                </c:pt>
                <c:pt idx="103">
                  <c:v>24.451774800999999</c:v>
                </c:pt>
                <c:pt idx="104">
                  <c:v>24.459081318999999</c:v>
                </c:pt>
                <c:pt idx="105">
                  <c:v>24.454272028999998</c:v>
                </c:pt>
                <c:pt idx="106">
                  <c:v>24.446330185000001</c:v>
                </c:pt>
                <c:pt idx="107">
                  <c:v>24.426115799000002</c:v>
                </c:pt>
                <c:pt idx="108">
                  <c:v>24.455249939000002</c:v>
                </c:pt>
                <c:pt idx="109">
                  <c:v>24.458704146999999</c:v>
                </c:pt>
                <c:pt idx="110">
                  <c:v>24.456609472</c:v>
                </c:pt>
                <c:pt idx="111">
                  <c:v>24.438804193999999</c:v>
                </c:pt>
                <c:pt idx="112">
                  <c:v>24.474582646999998</c:v>
                </c:pt>
                <c:pt idx="113">
                  <c:v>24.469602636000001</c:v>
                </c:pt>
                <c:pt idx="114">
                  <c:v>24.443715134000001</c:v>
                </c:pt>
                <c:pt idx="115">
                  <c:v>24.479179509000002</c:v>
                </c:pt>
                <c:pt idx="116">
                  <c:v>24.460919469</c:v>
                </c:pt>
                <c:pt idx="117">
                  <c:v>24.469401067</c:v>
                </c:pt>
                <c:pt idx="118">
                  <c:v>24.469403814</c:v>
                </c:pt>
                <c:pt idx="119">
                  <c:v>24.462147089999998</c:v>
                </c:pt>
                <c:pt idx="120">
                  <c:v>24.467263259999999</c:v>
                </c:pt>
                <c:pt idx="121">
                  <c:v>24.476191737000001</c:v>
                </c:pt>
                <c:pt idx="122">
                  <c:v>24.491577403000001</c:v>
                </c:pt>
                <c:pt idx="123">
                  <c:v>24.496894530999999</c:v>
                </c:pt>
                <c:pt idx="124">
                  <c:v>24.477791697000001</c:v>
                </c:pt>
                <c:pt idx="125">
                  <c:v>24.497419866000001</c:v>
                </c:pt>
                <c:pt idx="126">
                  <c:v>24.498121211000001</c:v>
                </c:pt>
                <c:pt idx="127">
                  <c:v>24.493961894000002</c:v>
                </c:pt>
                <c:pt idx="128">
                  <c:v>24.474963988999999</c:v>
                </c:pt>
                <c:pt idx="129">
                  <c:v>24.490907745000001</c:v>
                </c:pt>
                <c:pt idx="130">
                  <c:v>24.482407506000001</c:v>
                </c:pt>
                <c:pt idx="131">
                  <c:v>24.485096562999999</c:v>
                </c:pt>
                <c:pt idx="132">
                  <c:v>24.495324224000001</c:v>
                </c:pt>
                <c:pt idx="133">
                  <c:v>24.462192433999999</c:v>
                </c:pt>
                <c:pt idx="134">
                  <c:v>24.481192931999999</c:v>
                </c:pt>
                <c:pt idx="135">
                  <c:v>24.471304906</c:v>
                </c:pt>
                <c:pt idx="136">
                  <c:v>24.471968892</c:v>
                </c:pt>
                <c:pt idx="137">
                  <c:v>24.476464334999999</c:v>
                </c:pt>
                <c:pt idx="138">
                  <c:v>24.468295363999999</c:v>
                </c:pt>
                <c:pt idx="139">
                  <c:v>24.479873224999999</c:v>
                </c:pt>
                <c:pt idx="140">
                  <c:v>24.470216623999999</c:v>
                </c:pt>
                <c:pt idx="141">
                  <c:v>24.486649144000001</c:v>
                </c:pt>
                <c:pt idx="142">
                  <c:v>24.50094429</c:v>
                </c:pt>
                <c:pt idx="143">
                  <c:v>24.507384618</c:v>
                </c:pt>
                <c:pt idx="144">
                  <c:v>24.499708861999999</c:v>
                </c:pt>
                <c:pt idx="145">
                  <c:v>24.502936147</c:v>
                </c:pt>
                <c:pt idx="146">
                  <c:v>24.495228321999999</c:v>
                </c:pt>
                <c:pt idx="147">
                  <c:v>24.492724228</c:v>
                </c:pt>
                <c:pt idx="148">
                  <c:v>24.474112600000002</c:v>
                </c:pt>
                <c:pt idx="149">
                  <c:v>24.499373397999999</c:v>
                </c:pt>
                <c:pt idx="150">
                  <c:v>24.491835301999998</c:v>
                </c:pt>
                <c:pt idx="151">
                  <c:v>24.481381733999999</c:v>
                </c:pt>
                <c:pt idx="152">
                  <c:v>24.495314025999999</c:v>
                </c:pt>
                <c:pt idx="153">
                  <c:v>24.488440908000001</c:v>
                </c:pt>
                <c:pt idx="154">
                  <c:v>24.492964503</c:v>
                </c:pt>
                <c:pt idx="155">
                  <c:v>24.482988332000001</c:v>
                </c:pt>
                <c:pt idx="156">
                  <c:v>24.479007416000002</c:v>
                </c:pt>
                <c:pt idx="157">
                  <c:v>24.495933558000001</c:v>
                </c:pt>
                <c:pt idx="158">
                  <c:v>24.487634582999998</c:v>
                </c:pt>
                <c:pt idx="159">
                  <c:v>24.521381733999998</c:v>
                </c:pt>
                <c:pt idx="160">
                  <c:v>24.521658936000001</c:v>
                </c:pt>
                <c:pt idx="161">
                  <c:v>24.515451838000001</c:v>
                </c:pt>
                <c:pt idx="162">
                  <c:v>24.500455882000001</c:v>
                </c:pt>
                <c:pt idx="163">
                  <c:v>24.516541341</c:v>
                </c:pt>
                <c:pt idx="164">
                  <c:v>24.50593366</c:v>
                </c:pt>
                <c:pt idx="165">
                  <c:v>24.525365066999999</c:v>
                </c:pt>
                <c:pt idx="166">
                  <c:v>24.512631276</c:v>
                </c:pt>
                <c:pt idx="167">
                  <c:v>24.512997055</c:v>
                </c:pt>
                <c:pt idx="168">
                  <c:v>24.511479797</c:v>
                </c:pt>
                <c:pt idx="169">
                  <c:v>24.524004161000001</c:v>
                </c:pt>
                <c:pt idx="170">
                  <c:v>24.510615158</c:v>
                </c:pt>
                <c:pt idx="171">
                  <c:v>24.523590824999999</c:v>
                </c:pt>
                <c:pt idx="172">
                  <c:v>24.521605326</c:v>
                </c:pt>
                <c:pt idx="173">
                  <c:v>24.518043695999999</c:v>
                </c:pt>
                <c:pt idx="174">
                  <c:v>24.521756236000002</c:v>
                </c:pt>
                <c:pt idx="175">
                  <c:v>24.514280192000001</c:v>
                </c:pt>
                <c:pt idx="176">
                  <c:v>24.520441436999999</c:v>
                </c:pt>
                <c:pt idx="177">
                  <c:v>24.524017766</c:v>
                </c:pt>
                <c:pt idx="178">
                  <c:v>24.520511906999999</c:v>
                </c:pt>
                <c:pt idx="179">
                  <c:v>24.515062485000001</c:v>
                </c:pt>
                <c:pt idx="180">
                  <c:v>24.533982136999999</c:v>
                </c:pt>
                <c:pt idx="181">
                  <c:v>24.538221817</c:v>
                </c:pt>
                <c:pt idx="182">
                  <c:v>24.533742523000001</c:v>
                </c:pt>
                <c:pt idx="183">
                  <c:v>24.528722102</c:v>
                </c:pt>
                <c:pt idx="184">
                  <c:v>24.503984603999999</c:v>
                </c:pt>
                <c:pt idx="185">
                  <c:v>24.538018493999999</c:v>
                </c:pt>
                <c:pt idx="186">
                  <c:v>24.528884328</c:v>
                </c:pt>
                <c:pt idx="187">
                  <c:v>24.5219959</c:v>
                </c:pt>
                <c:pt idx="188">
                  <c:v>24.534456075000001</c:v>
                </c:pt>
                <c:pt idx="189">
                  <c:v>24.5413709</c:v>
                </c:pt>
                <c:pt idx="190">
                  <c:v>24.526670278000001</c:v>
                </c:pt>
                <c:pt idx="191">
                  <c:v>24.528871714000001</c:v>
                </c:pt>
                <c:pt idx="192">
                  <c:v>24.526565806000001</c:v>
                </c:pt>
                <c:pt idx="193">
                  <c:v>24.521853204999999</c:v>
                </c:pt>
                <c:pt idx="194">
                  <c:v>24.542717895999999</c:v>
                </c:pt>
                <c:pt idx="195">
                  <c:v>24.540937958000001</c:v>
                </c:pt>
                <c:pt idx="196">
                  <c:v>24.544626770000001</c:v>
                </c:pt>
                <c:pt idx="197">
                  <c:v>24.547539367999999</c:v>
                </c:pt>
                <c:pt idx="198">
                  <c:v>24.541563160999999</c:v>
                </c:pt>
                <c:pt idx="199">
                  <c:v>24.553268254999999</c:v>
                </c:pt>
                <c:pt idx="200">
                  <c:v>24.548052317</c:v>
                </c:pt>
                <c:pt idx="201">
                  <c:v>24.555604908999999</c:v>
                </c:pt>
                <c:pt idx="202">
                  <c:v>24.550346653999998</c:v>
                </c:pt>
                <c:pt idx="203">
                  <c:v>24.556724141</c:v>
                </c:pt>
                <c:pt idx="204">
                  <c:v>24.558634999999999</c:v>
                </c:pt>
                <c:pt idx="205">
                  <c:v>24.554494120000001</c:v>
                </c:pt>
                <c:pt idx="206">
                  <c:v>24.552951914000001</c:v>
                </c:pt>
                <c:pt idx="207">
                  <c:v>24.544808883999998</c:v>
                </c:pt>
                <c:pt idx="208">
                  <c:v>24.570292842000001</c:v>
                </c:pt>
                <c:pt idx="209">
                  <c:v>24.557403564000001</c:v>
                </c:pt>
                <c:pt idx="210">
                  <c:v>24.547636846</c:v>
                </c:pt>
                <c:pt idx="211">
                  <c:v>24.567071762000001</c:v>
                </c:pt>
                <c:pt idx="212">
                  <c:v>24.558086165999999</c:v>
                </c:pt>
                <c:pt idx="213">
                  <c:v>24.561288198</c:v>
                </c:pt>
                <c:pt idx="214">
                  <c:v>24.576308517000001</c:v>
                </c:pt>
                <c:pt idx="215">
                  <c:v>24.578950678999998</c:v>
                </c:pt>
                <c:pt idx="216">
                  <c:v>24.631346308000001</c:v>
                </c:pt>
                <c:pt idx="217">
                  <c:v>24.718429107999999</c:v>
                </c:pt>
                <c:pt idx="218">
                  <c:v>24.841502049999999</c:v>
                </c:pt>
                <c:pt idx="219">
                  <c:v>25.062862244000002</c:v>
                </c:pt>
                <c:pt idx="220">
                  <c:v>25.420807799999999</c:v>
                </c:pt>
                <c:pt idx="221">
                  <c:v>25.640498961999999</c:v>
                </c:pt>
                <c:pt idx="222">
                  <c:v>25.719115194</c:v>
                </c:pt>
                <c:pt idx="223">
                  <c:v>25.761843261999999</c:v>
                </c:pt>
                <c:pt idx="224">
                  <c:v>25.920472665999998</c:v>
                </c:pt>
                <c:pt idx="225">
                  <c:v>26.605285314</c:v>
                </c:pt>
                <c:pt idx="226">
                  <c:v>27.649746297</c:v>
                </c:pt>
                <c:pt idx="227">
                  <c:v>28.450428238000001</c:v>
                </c:pt>
                <c:pt idx="228">
                  <c:v>28.778636449</c:v>
                </c:pt>
                <c:pt idx="229">
                  <c:v>28.931973241000001</c:v>
                </c:pt>
                <c:pt idx="230">
                  <c:v>28.991980769000001</c:v>
                </c:pt>
                <c:pt idx="231">
                  <c:v>29.024940668999999</c:v>
                </c:pt>
                <c:pt idx="232">
                  <c:v>29.167260997</c:v>
                </c:pt>
                <c:pt idx="233">
                  <c:v>29.890696003999999</c:v>
                </c:pt>
                <c:pt idx="234">
                  <c:v>30.541894683999999</c:v>
                </c:pt>
                <c:pt idx="235">
                  <c:v>30.847123031999999</c:v>
                </c:pt>
                <c:pt idx="236">
                  <c:v>30.958990808999999</c:v>
                </c:pt>
                <c:pt idx="237">
                  <c:v>31.021365076999999</c:v>
                </c:pt>
                <c:pt idx="238">
                  <c:v>31.037169622</c:v>
                </c:pt>
                <c:pt idx="239">
                  <c:v>31.068989053999999</c:v>
                </c:pt>
                <c:pt idx="240">
                  <c:v>31.060970179000002</c:v>
                </c:pt>
                <c:pt idx="241">
                  <c:v>31.074099528000001</c:v>
                </c:pt>
                <c:pt idx="242">
                  <c:v>31.111586838000001</c:v>
                </c:pt>
                <c:pt idx="243">
                  <c:v>31.115582581000002</c:v>
                </c:pt>
                <c:pt idx="244">
                  <c:v>31.092536112000001</c:v>
                </c:pt>
                <c:pt idx="245">
                  <c:v>31.118464788000001</c:v>
                </c:pt>
                <c:pt idx="246">
                  <c:v>31.118584009999999</c:v>
                </c:pt>
                <c:pt idx="247">
                  <c:v>31.118173903999999</c:v>
                </c:pt>
                <c:pt idx="248">
                  <c:v>31.111470743999998</c:v>
                </c:pt>
                <c:pt idx="249">
                  <c:v>31.111531422999999</c:v>
                </c:pt>
                <c:pt idx="250">
                  <c:v>31.113521728999999</c:v>
                </c:pt>
                <c:pt idx="251">
                  <c:v>31.115088425</c:v>
                </c:pt>
                <c:pt idx="252">
                  <c:v>31.143049291000001</c:v>
                </c:pt>
                <c:pt idx="253">
                  <c:v>31.125310923000001</c:v>
                </c:pt>
                <c:pt idx="254">
                  <c:v>31.124730835000001</c:v>
                </c:pt>
                <c:pt idx="255">
                  <c:v>31.137417628000001</c:v>
                </c:pt>
                <c:pt idx="256">
                  <c:v>31.119270705999998</c:v>
                </c:pt>
                <c:pt idx="257">
                  <c:v>31.109813283000001</c:v>
                </c:pt>
                <c:pt idx="258">
                  <c:v>31.106005274000001</c:v>
                </c:pt>
                <c:pt idx="259">
                  <c:v>31.097039565999999</c:v>
                </c:pt>
                <c:pt idx="260">
                  <c:v>31.086439691999999</c:v>
                </c:pt>
                <c:pt idx="261">
                  <c:v>31.088675639000002</c:v>
                </c:pt>
                <c:pt idx="262">
                  <c:v>31.103113047000001</c:v>
                </c:pt>
                <c:pt idx="263">
                  <c:v>31.718051731999999</c:v>
                </c:pt>
                <c:pt idx="264">
                  <c:v>32.530505269000002</c:v>
                </c:pt>
                <c:pt idx="265">
                  <c:v>32.923397012999999</c:v>
                </c:pt>
                <c:pt idx="266">
                  <c:v>33.079328918000002</c:v>
                </c:pt>
                <c:pt idx="267">
                  <c:v>33.149248708000002</c:v>
                </c:pt>
                <c:pt idx="268">
                  <c:v>33.178467458</c:v>
                </c:pt>
                <c:pt idx="269">
                  <c:v>33.271676839000001</c:v>
                </c:pt>
                <c:pt idx="270">
                  <c:v>34.083608704</c:v>
                </c:pt>
                <c:pt idx="271">
                  <c:v>34.951742858999999</c:v>
                </c:pt>
                <c:pt idx="272">
                  <c:v>35.353186645999997</c:v>
                </c:pt>
                <c:pt idx="273">
                  <c:v>35.506405233000002</c:v>
                </c:pt>
                <c:pt idx="274">
                  <c:v>35.53757014</c:v>
                </c:pt>
                <c:pt idx="275">
                  <c:v>35.536738434</c:v>
                </c:pt>
                <c:pt idx="276">
                  <c:v>35.558059591000003</c:v>
                </c:pt>
                <c:pt idx="277">
                  <c:v>35.601921640999997</c:v>
                </c:pt>
                <c:pt idx="278">
                  <c:v>35.596525624999998</c:v>
                </c:pt>
                <c:pt idx="279">
                  <c:v>35.635444132000003</c:v>
                </c:pt>
                <c:pt idx="280">
                  <c:v>35.664548390999997</c:v>
                </c:pt>
                <c:pt idx="281">
                  <c:v>35.676991424999997</c:v>
                </c:pt>
                <c:pt idx="282">
                  <c:v>35.942710673000001</c:v>
                </c:pt>
                <c:pt idx="283">
                  <c:v>37.335401459000003</c:v>
                </c:pt>
                <c:pt idx="284">
                  <c:v>38.681556090999997</c:v>
                </c:pt>
                <c:pt idx="285">
                  <c:v>39.285969696000002</c:v>
                </c:pt>
                <c:pt idx="286">
                  <c:v>39.546893971999999</c:v>
                </c:pt>
                <c:pt idx="287">
                  <c:v>39.653308512000002</c:v>
                </c:pt>
                <c:pt idx="288">
                  <c:v>39.702688598999998</c:v>
                </c:pt>
                <c:pt idx="289">
                  <c:v>39.728052622</c:v>
                </c:pt>
                <c:pt idx="290">
                  <c:v>39.767391154000002</c:v>
                </c:pt>
                <c:pt idx="291">
                  <c:v>39.804132791999997</c:v>
                </c:pt>
                <c:pt idx="292">
                  <c:v>39.818026123000003</c:v>
                </c:pt>
                <c:pt idx="293">
                  <c:v>39.816012268000001</c:v>
                </c:pt>
                <c:pt idx="294">
                  <c:v>39.832065276999998</c:v>
                </c:pt>
                <c:pt idx="295">
                  <c:v>39.849177652999998</c:v>
                </c:pt>
                <c:pt idx="296">
                  <c:v>39.87652593</c:v>
                </c:pt>
                <c:pt idx="297">
                  <c:v>39.873632252999997</c:v>
                </c:pt>
                <c:pt idx="298">
                  <c:v>39.899199828999997</c:v>
                </c:pt>
                <c:pt idx="299">
                  <c:v>39.932660777000002</c:v>
                </c:pt>
                <c:pt idx="300">
                  <c:v>39.934720509999998</c:v>
                </c:pt>
                <c:pt idx="301">
                  <c:v>39.945017548000003</c:v>
                </c:pt>
                <c:pt idx="302">
                  <c:v>39.971291655999998</c:v>
                </c:pt>
                <c:pt idx="303">
                  <c:v>39.984955698999997</c:v>
                </c:pt>
                <c:pt idx="304">
                  <c:v>39.964015502999999</c:v>
                </c:pt>
                <c:pt idx="305">
                  <c:v>39.974461263000002</c:v>
                </c:pt>
                <c:pt idx="306">
                  <c:v>39.964174092999997</c:v>
                </c:pt>
                <c:pt idx="307">
                  <c:v>40.010110118</c:v>
                </c:pt>
                <c:pt idx="308">
                  <c:v>39.998952637000002</c:v>
                </c:pt>
                <c:pt idx="309">
                  <c:v>40.024671935999997</c:v>
                </c:pt>
                <c:pt idx="310">
                  <c:v>40.007823232</c:v>
                </c:pt>
                <c:pt idx="311">
                  <c:v>40.045305683999999</c:v>
                </c:pt>
                <c:pt idx="312">
                  <c:v>40.069573415000001</c:v>
                </c:pt>
                <c:pt idx="313">
                  <c:v>40.051464183</c:v>
                </c:pt>
                <c:pt idx="314">
                  <c:v>40.069843648000003</c:v>
                </c:pt>
                <c:pt idx="315">
                  <c:v>40.07752121</c:v>
                </c:pt>
                <c:pt idx="316">
                  <c:v>40.112212474000003</c:v>
                </c:pt>
                <c:pt idx="317">
                  <c:v>40.148426614999998</c:v>
                </c:pt>
                <c:pt idx="318">
                  <c:v>40.140994110000001</c:v>
                </c:pt>
                <c:pt idx="319">
                  <c:v>40.161598206000001</c:v>
                </c:pt>
                <c:pt idx="320">
                  <c:v>40.151510518000002</c:v>
                </c:pt>
                <c:pt idx="321">
                  <c:v>40.166351267000003</c:v>
                </c:pt>
                <c:pt idx="322">
                  <c:v>40.194888102</c:v>
                </c:pt>
                <c:pt idx="323">
                  <c:v>40.199612782999999</c:v>
                </c:pt>
                <c:pt idx="324">
                  <c:v>40.186270649999997</c:v>
                </c:pt>
                <c:pt idx="325">
                  <c:v>40.204804076999999</c:v>
                </c:pt>
                <c:pt idx="326">
                  <c:v>40.198975932000003</c:v>
                </c:pt>
                <c:pt idx="327">
                  <c:v>40.215350493999999</c:v>
                </c:pt>
                <c:pt idx="328">
                  <c:v>40.228084156999998</c:v>
                </c:pt>
                <c:pt idx="329">
                  <c:v>40.241321513000003</c:v>
                </c:pt>
                <c:pt idx="330">
                  <c:v>40.249226379</c:v>
                </c:pt>
                <c:pt idx="331">
                  <c:v>40.255770060000003</c:v>
                </c:pt>
                <c:pt idx="332">
                  <c:v>40.258077698000001</c:v>
                </c:pt>
                <c:pt idx="333">
                  <c:v>40.260333608000003</c:v>
                </c:pt>
                <c:pt idx="334">
                  <c:v>40.282770386000003</c:v>
                </c:pt>
                <c:pt idx="335">
                  <c:v>40.271141153999999</c:v>
                </c:pt>
                <c:pt idx="336">
                  <c:v>40.285005390999999</c:v>
                </c:pt>
                <c:pt idx="337">
                  <c:v>40.242875060999999</c:v>
                </c:pt>
                <c:pt idx="338">
                  <c:v>40.259754231999999</c:v>
                </c:pt>
                <c:pt idx="339">
                  <c:v>40.252829691999999</c:v>
                </c:pt>
                <c:pt idx="340">
                  <c:v>40.252969817999997</c:v>
                </c:pt>
                <c:pt idx="341">
                  <c:v>40.250484567999997</c:v>
                </c:pt>
                <c:pt idx="342">
                  <c:v>40.248626455</c:v>
                </c:pt>
                <c:pt idx="343">
                  <c:v>40.254357960999997</c:v>
                </c:pt>
                <c:pt idx="344">
                  <c:v>40.262529602000001</c:v>
                </c:pt>
                <c:pt idx="345">
                  <c:v>40.248150635000002</c:v>
                </c:pt>
                <c:pt idx="346">
                  <c:v>40.263582458000002</c:v>
                </c:pt>
                <c:pt idx="347">
                  <c:v>40.265180561999998</c:v>
                </c:pt>
                <c:pt idx="348">
                  <c:v>40.270109761999997</c:v>
                </c:pt>
                <c:pt idx="349">
                  <c:v>40.281393991999998</c:v>
                </c:pt>
                <c:pt idx="350">
                  <c:v>40.283916066000003</c:v>
                </c:pt>
                <c:pt idx="351">
                  <c:v>40.279269001999999</c:v>
                </c:pt>
                <c:pt idx="352">
                  <c:v>40.296640523000001</c:v>
                </c:pt>
                <c:pt idx="353">
                  <c:v>40.315718740000001</c:v>
                </c:pt>
                <c:pt idx="354">
                  <c:v>40.316449992000003</c:v>
                </c:pt>
                <c:pt idx="355">
                  <c:v>40.300571034999997</c:v>
                </c:pt>
                <c:pt idx="356">
                  <c:v>40.301273549000001</c:v>
                </c:pt>
                <c:pt idx="357">
                  <c:v>40.308471324000003</c:v>
                </c:pt>
                <c:pt idx="358">
                  <c:v>40.315612539</c:v>
                </c:pt>
                <c:pt idx="359">
                  <c:v>40.318911438000001</c:v>
                </c:pt>
                <c:pt idx="360">
                  <c:v>40.323538767000002</c:v>
                </c:pt>
                <c:pt idx="361">
                  <c:v>40.323549245000002</c:v>
                </c:pt>
                <c:pt idx="362">
                  <c:v>40.334117380999999</c:v>
                </c:pt>
                <c:pt idx="363">
                  <c:v>40.346720427999998</c:v>
                </c:pt>
                <c:pt idx="364">
                  <c:v>40.347728729000004</c:v>
                </c:pt>
                <c:pt idx="365">
                  <c:v>40.360557606999997</c:v>
                </c:pt>
                <c:pt idx="366">
                  <c:v>40.346556802999999</c:v>
                </c:pt>
                <c:pt idx="367">
                  <c:v>40.385974273999999</c:v>
                </c:pt>
                <c:pt idx="368">
                  <c:v>40.376691385999997</c:v>
                </c:pt>
                <c:pt idx="369">
                  <c:v>40.381921183000003</c:v>
                </c:pt>
                <c:pt idx="370">
                  <c:v>40.405120087</c:v>
                </c:pt>
                <c:pt idx="371">
                  <c:v>40.398155518000003</c:v>
                </c:pt>
                <c:pt idx="372">
                  <c:v>40.384563292999999</c:v>
                </c:pt>
                <c:pt idx="373">
                  <c:v>40.371351674000003</c:v>
                </c:pt>
                <c:pt idx="374">
                  <c:v>40.379353281999997</c:v>
                </c:pt>
                <c:pt idx="375">
                  <c:v>40.392838236000003</c:v>
                </c:pt>
                <c:pt idx="376">
                  <c:v>40.394248656999999</c:v>
                </c:pt>
                <c:pt idx="377">
                  <c:v>40.381629740000001</c:v>
                </c:pt>
                <c:pt idx="378">
                  <c:v>40.394256540999997</c:v>
                </c:pt>
                <c:pt idx="379">
                  <c:v>40.408402100000004</c:v>
                </c:pt>
                <c:pt idx="380">
                  <c:v>40.386903330000003</c:v>
                </c:pt>
                <c:pt idx="381">
                  <c:v>40.383254088999998</c:v>
                </c:pt>
                <c:pt idx="382">
                  <c:v>40.39309789</c:v>
                </c:pt>
                <c:pt idx="383">
                  <c:v>40.402970072000002</c:v>
                </c:pt>
                <c:pt idx="384">
                  <c:v>40.403553365</c:v>
                </c:pt>
                <c:pt idx="385">
                  <c:v>40.394149679000002</c:v>
                </c:pt>
                <c:pt idx="386">
                  <c:v>40.407666167999999</c:v>
                </c:pt>
                <c:pt idx="387">
                  <c:v>40.421354166999997</c:v>
                </c:pt>
                <c:pt idx="388">
                  <c:v>40.415758310999998</c:v>
                </c:pt>
                <c:pt idx="389">
                  <c:v>40.390337930999998</c:v>
                </c:pt>
                <c:pt idx="390">
                  <c:v>40.399290567999998</c:v>
                </c:pt>
                <c:pt idx="391">
                  <c:v>40.412249602999999</c:v>
                </c:pt>
                <c:pt idx="392">
                  <c:v>40.408746745000002</c:v>
                </c:pt>
                <c:pt idx="393">
                  <c:v>40.414378001000003</c:v>
                </c:pt>
                <c:pt idx="394">
                  <c:v>40.440808003999997</c:v>
                </c:pt>
                <c:pt idx="395">
                  <c:v>40.446788024999996</c:v>
                </c:pt>
                <c:pt idx="396">
                  <c:v>40.429875080999999</c:v>
                </c:pt>
                <c:pt idx="397">
                  <c:v>40.436579741999999</c:v>
                </c:pt>
                <c:pt idx="398">
                  <c:v>40.447120716999997</c:v>
                </c:pt>
                <c:pt idx="399">
                  <c:v>40.424062958</c:v>
                </c:pt>
                <c:pt idx="400">
                  <c:v>40.24727712</c:v>
                </c:pt>
                <c:pt idx="401">
                  <c:v>40.049146372000003</c:v>
                </c:pt>
                <c:pt idx="402">
                  <c:v>39.933663787999997</c:v>
                </c:pt>
                <c:pt idx="403">
                  <c:v>39.877894896999997</c:v>
                </c:pt>
                <c:pt idx="404">
                  <c:v>39.844478709000001</c:v>
                </c:pt>
                <c:pt idx="405">
                  <c:v>39.847508443000002</c:v>
                </c:pt>
                <c:pt idx="406">
                  <c:v>39.841517588000002</c:v>
                </c:pt>
                <c:pt idx="407">
                  <c:v>39.830459441999999</c:v>
                </c:pt>
                <c:pt idx="408">
                  <c:v>39.818243510000002</c:v>
                </c:pt>
                <c:pt idx="409">
                  <c:v>39.826012165999998</c:v>
                </c:pt>
                <c:pt idx="410">
                  <c:v>39.819951172000003</c:v>
                </c:pt>
                <c:pt idx="411">
                  <c:v>39.806287230999999</c:v>
                </c:pt>
                <c:pt idx="412">
                  <c:v>39.806686147000001</c:v>
                </c:pt>
                <c:pt idx="413">
                  <c:v>39.802248941999999</c:v>
                </c:pt>
                <c:pt idx="414">
                  <c:v>39.794043782999999</c:v>
                </c:pt>
                <c:pt idx="415">
                  <c:v>39.778775125999999</c:v>
                </c:pt>
                <c:pt idx="416">
                  <c:v>39.773584544000002</c:v>
                </c:pt>
                <c:pt idx="417">
                  <c:v>39.769020537999999</c:v>
                </c:pt>
                <c:pt idx="418">
                  <c:v>39.783870747999998</c:v>
                </c:pt>
                <c:pt idx="419">
                  <c:v>39.770046031</c:v>
                </c:pt>
                <c:pt idx="420">
                  <c:v>39.778720702999998</c:v>
                </c:pt>
                <c:pt idx="421">
                  <c:v>39.763832346999997</c:v>
                </c:pt>
                <c:pt idx="422">
                  <c:v>39.757639261999998</c:v>
                </c:pt>
                <c:pt idx="423">
                  <c:v>39.755208944000003</c:v>
                </c:pt>
                <c:pt idx="424">
                  <c:v>39.735905406000001</c:v>
                </c:pt>
                <c:pt idx="425">
                  <c:v>39.726201222999997</c:v>
                </c:pt>
                <c:pt idx="426">
                  <c:v>39.735414173999999</c:v>
                </c:pt>
                <c:pt idx="427">
                  <c:v>39.731277923999997</c:v>
                </c:pt>
                <c:pt idx="428">
                  <c:v>39.726879222000001</c:v>
                </c:pt>
                <c:pt idx="429">
                  <c:v>39.714666391999998</c:v>
                </c:pt>
                <c:pt idx="430">
                  <c:v>39.697032622999998</c:v>
                </c:pt>
                <c:pt idx="431">
                  <c:v>39.71060379</c:v>
                </c:pt>
                <c:pt idx="432">
                  <c:v>39.716414845999999</c:v>
                </c:pt>
                <c:pt idx="433">
                  <c:v>39.700498961999998</c:v>
                </c:pt>
                <c:pt idx="434">
                  <c:v>39.699789326999998</c:v>
                </c:pt>
                <c:pt idx="435">
                  <c:v>39.681267904000002</c:v>
                </c:pt>
                <c:pt idx="436">
                  <c:v>39.682522278</c:v>
                </c:pt>
                <c:pt idx="437">
                  <c:v>39.707951659999999</c:v>
                </c:pt>
                <c:pt idx="438">
                  <c:v>39.688392131000001</c:v>
                </c:pt>
                <c:pt idx="439">
                  <c:v>39.686701050000003</c:v>
                </c:pt>
                <c:pt idx="440">
                  <c:v>39.690492757000001</c:v>
                </c:pt>
                <c:pt idx="441">
                  <c:v>39.694332275000001</c:v>
                </c:pt>
                <c:pt idx="442">
                  <c:v>39.688416850000003</c:v>
                </c:pt>
                <c:pt idx="443">
                  <c:v>39.692657724999997</c:v>
                </c:pt>
                <c:pt idx="444">
                  <c:v>39.703367767000003</c:v>
                </c:pt>
                <c:pt idx="445">
                  <c:v>39.721187438999998</c:v>
                </c:pt>
                <c:pt idx="446">
                  <c:v>39.715489298999998</c:v>
                </c:pt>
                <c:pt idx="447">
                  <c:v>39.707247264000003</c:v>
                </c:pt>
                <c:pt idx="448">
                  <c:v>39.733418681000003</c:v>
                </c:pt>
                <c:pt idx="449">
                  <c:v>39.757175953999997</c:v>
                </c:pt>
                <c:pt idx="450">
                  <c:v>39.753291931</c:v>
                </c:pt>
                <c:pt idx="451">
                  <c:v>39.739380441999998</c:v>
                </c:pt>
                <c:pt idx="452">
                  <c:v>39.739700673000002</c:v>
                </c:pt>
                <c:pt idx="453">
                  <c:v>39.739904836000001</c:v>
                </c:pt>
                <c:pt idx="454">
                  <c:v>39.744871216</c:v>
                </c:pt>
                <c:pt idx="455">
                  <c:v>39.748343149999997</c:v>
                </c:pt>
                <c:pt idx="456">
                  <c:v>39.705890961000001</c:v>
                </c:pt>
                <c:pt idx="457">
                  <c:v>39.702952371999999</c:v>
                </c:pt>
                <c:pt idx="458">
                  <c:v>39.706898854999999</c:v>
                </c:pt>
                <c:pt idx="459">
                  <c:v>39.708072356999999</c:v>
                </c:pt>
                <c:pt idx="460">
                  <c:v>39.692030893999998</c:v>
                </c:pt>
                <c:pt idx="461">
                  <c:v>39.694433441000001</c:v>
                </c:pt>
                <c:pt idx="462">
                  <c:v>39.637192841000001</c:v>
                </c:pt>
                <c:pt idx="463">
                  <c:v>39.683149923000002</c:v>
                </c:pt>
                <c:pt idx="464">
                  <c:v>39.711226756000002</c:v>
                </c:pt>
                <c:pt idx="465">
                  <c:v>39.706568451000003</c:v>
                </c:pt>
                <c:pt idx="466">
                  <c:v>39.718636576000002</c:v>
                </c:pt>
                <c:pt idx="467">
                  <c:v>39.710778808999997</c:v>
                </c:pt>
                <c:pt idx="468">
                  <c:v>39.717113443999999</c:v>
                </c:pt>
                <c:pt idx="469">
                  <c:v>39.715629374000002</c:v>
                </c:pt>
                <c:pt idx="470">
                  <c:v>39.721361592999997</c:v>
                </c:pt>
                <c:pt idx="471">
                  <c:v>39.739577586000003</c:v>
                </c:pt>
                <c:pt idx="472">
                  <c:v>39.72916626</c:v>
                </c:pt>
                <c:pt idx="473">
                  <c:v>39.725290526999999</c:v>
                </c:pt>
                <c:pt idx="474">
                  <c:v>39.726870828999999</c:v>
                </c:pt>
                <c:pt idx="475">
                  <c:v>39.719658051000003</c:v>
                </c:pt>
                <c:pt idx="476">
                  <c:v>39.733831787</c:v>
                </c:pt>
                <c:pt idx="477">
                  <c:v>39.749091542999999</c:v>
                </c:pt>
                <c:pt idx="478">
                  <c:v>39.744424438000003</c:v>
                </c:pt>
                <c:pt idx="479">
                  <c:v>39.761557922000001</c:v>
                </c:pt>
                <c:pt idx="480">
                  <c:v>39.792104440999999</c:v>
                </c:pt>
                <c:pt idx="481">
                  <c:v>39.806251678000002</c:v>
                </c:pt>
                <c:pt idx="482">
                  <c:v>39.805382436000002</c:v>
                </c:pt>
                <c:pt idx="483">
                  <c:v>39.799878387</c:v>
                </c:pt>
                <c:pt idx="484">
                  <c:v>39.811825917999997</c:v>
                </c:pt>
                <c:pt idx="485">
                  <c:v>39.802359721000002</c:v>
                </c:pt>
                <c:pt idx="486">
                  <c:v>39.796883799</c:v>
                </c:pt>
                <c:pt idx="487">
                  <c:v>39.507032166000002</c:v>
                </c:pt>
                <c:pt idx="488">
                  <c:v>37.858358764999998</c:v>
                </c:pt>
                <c:pt idx="489">
                  <c:v>35.196603699000001</c:v>
                </c:pt>
                <c:pt idx="490">
                  <c:v>32.378792801000003</c:v>
                </c:pt>
                <c:pt idx="491">
                  <c:v>29.639949926</c:v>
                </c:pt>
                <c:pt idx="492">
                  <c:v>27.425927733999998</c:v>
                </c:pt>
                <c:pt idx="493">
                  <c:v>26.335906601000001</c:v>
                </c:pt>
                <c:pt idx="494">
                  <c:v>25.883925577999999</c:v>
                </c:pt>
                <c:pt idx="495">
                  <c:v>25.653361384</c:v>
                </c:pt>
                <c:pt idx="496">
                  <c:v>25.546154403999999</c:v>
                </c:pt>
                <c:pt idx="497">
                  <c:v>25.493841425999999</c:v>
                </c:pt>
                <c:pt idx="498">
                  <c:v>25.49</c:v>
                </c:pt>
                <c:pt idx="499">
                  <c:v>25.423047765</c:v>
                </c:pt>
                <c:pt idx="500">
                  <c:v>25.394343948</c:v>
                </c:pt>
                <c:pt idx="501">
                  <c:v>25.385660934000001</c:v>
                </c:pt>
                <c:pt idx="502">
                  <c:v>25.368647741</c:v>
                </c:pt>
                <c:pt idx="503">
                  <c:v>25.354368159</c:v>
                </c:pt>
                <c:pt idx="504">
                  <c:v>25.347811788000001</c:v>
                </c:pt>
                <c:pt idx="505">
                  <c:v>25.306201045000002</c:v>
                </c:pt>
                <c:pt idx="506">
                  <c:v>25.310724742000001</c:v>
                </c:pt>
                <c:pt idx="507">
                  <c:v>25.263910929000001</c:v>
                </c:pt>
                <c:pt idx="508">
                  <c:v>25.230811666000001</c:v>
                </c:pt>
                <c:pt idx="509">
                  <c:v>25.185576172000001</c:v>
                </c:pt>
                <c:pt idx="510">
                  <c:v>25.180071359999999</c:v>
                </c:pt>
                <c:pt idx="511">
                  <c:v>25.127923355</c:v>
                </c:pt>
                <c:pt idx="512">
                  <c:v>25.118604558000001</c:v>
                </c:pt>
                <c:pt idx="513">
                  <c:v>25.106872609</c:v>
                </c:pt>
                <c:pt idx="514">
                  <c:v>25.094836553</c:v>
                </c:pt>
                <c:pt idx="515">
                  <c:v>25.078534316999999</c:v>
                </c:pt>
                <c:pt idx="516">
                  <c:v>25.086567103</c:v>
                </c:pt>
                <c:pt idx="517">
                  <c:v>25.065763423</c:v>
                </c:pt>
                <c:pt idx="518">
                  <c:v>25.066765823000001</c:v>
                </c:pt>
                <c:pt idx="519">
                  <c:v>25.066917291999999</c:v>
                </c:pt>
                <c:pt idx="520">
                  <c:v>25.053419646999998</c:v>
                </c:pt>
                <c:pt idx="521">
                  <c:v>25.031374664000001</c:v>
                </c:pt>
                <c:pt idx="522">
                  <c:v>25.046871286999998</c:v>
                </c:pt>
                <c:pt idx="523">
                  <c:v>25.028408076000002</c:v>
                </c:pt>
                <c:pt idx="524">
                  <c:v>24.999987768</c:v>
                </c:pt>
                <c:pt idx="525">
                  <c:v>24.991368789999999</c:v>
                </c:pt>
                <c:pt idx="526">
                  <c:v>24.971522395000001</c:v>
                </c:pt>
                <c:pt idx="527">
                  <c:v>24.967875951</c:v>
                </c:pt>
                <c:pt idx="528">
                  <c:v>24.951462935999999</c:v>
                </c:pt>
                <c:pt idx="529">
                  <c:v>24.93844073</c:v>
                </c:pt>
                <c:pt idx="530">
                  <c:v>24.927290624000001</c:v>
                </c:pt>
                <c:pt idx="531">
                  <c:v>24.906865565</c:v>
                </c:pt>
                <c:pt idx="532">
                  <c:v>24.915878931999998</c:v>
                </c:pt>
                <c:pt idx="533">
                  <c:v>24.890888798999999</c:v>
                </c:pt>
                <c:pt idx="534">
                  <c:v>24.891369731000001</c:v>
                </c:pt>
                <c:pt idx="535">
                  <c:v>24.872361347999998</c:v>
                </c:pt>
                <c:pt idx="536">
                  <c:v>24.886075541</c:v>
                </c:pt>
                <c:pt idx="537">
                  <c:v>24.865585047</c:v>
                </c:pt>
                <c:pt idx="538">
                  <c:v>24.853527349</c:v>
                </c:pt>
                <c:pt idx="539">
                  <c:v>24.841039759000001</c:v>
                </c:pt>
                <c:pt idx="540">
                  <c:v>24.832947718</c:v>
                </c:pt>
                <c:pt idx="541">
                  <c:v>24.825140076</c:v>
                </c:pt>
                <c:pt idx="542">
                  <c:v>24.818495712000001</c:v>
                </c:pt>
                <c:pt idx="543">
                  <c:v>24.813751653000001</c:v>
                </c:pt>
                <c:pt idx="544">
                  <c:v>24.799785360000001</c:v>
                </c:pt>
                <c:pt idx="545">
                  <c:v>24.775486958999998</c:v>
                </c:pt>
                <c:pt idx="546">
                  <c:v>24.769333140000001</c:v>
                </c:pt>
                <c:pt idx="547">
                  <c:v>24.755807748999999</c:v>
                </c:pt>
                <c:pt idx="548">
                  <c:v>24.738858312000001</c:v>
                </c:pt>
                <c:pt idx="549">
                  <c:v>24.738442941999999</c:v>
                </c:pt>
                <c:pt idx="550">
                  <c:v>24.726634063999999</c:v>
                </c:pt>
                <c:pt idx="551">
                  <c:v>24.720941823</c:v>
                </c:pt>
                <c:pt idx="552">
                  <c:v>24.723135198000001</c:v>
                </c:pt>
                <c:pt idx="553">
                  <c:v>24.728993708000001</c:v>
                </c:pt>
                <c:pt idx="554">
                  <c:v>24.699005686</c:v>
                </c:pt>
                <c:pt idx="555">
                  <c:v>24.696345978</c:v>
                </c:pt>
                <c:pt idx="556">
                  <c:v>24.687462590999999</c:v>
                </c:pt>
                <c:pt idx="557">
                  <c:v>24.674610392000002</c:v>
                </c:pt>
                <c:pt idx="558">
                  <c:v>24.678382238000001</c:v>
                </c:pt>
                <c:pt idx="559">
                  <c:v>24.686348114000001</c:v>
                </c:pt>
                <c:pt idx="560">
                  <c:v>24.664235356999999</c:v>
                </c:pt>
                <c:pt idx="561">
                  <c:v>24.675174713000001</c:v>
                </c:pt>
                <c:pt idx="562">
                  <c:v>24.673907903</c:v>
                </c:pt>
                <c:pt idx="563">
                  <c:v>24.686989974999999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Data!$Q$1</c:f>
              <c:strCache>
                <c:ptCount val="1"/>
                <c:pt idx="0">
                  <c:v> T-heatsink-3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Data!$A$2:$A$2849</c:f>
              <c:numCache>
                <c:formatCode>[$-F400]h:mm:ss\ AM/PM</c:formatCode>
                <c:ptCount val="2848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xVal>
          <c:yVal>
            <c:numRef>
              <c:f>Data!$Q$2:$Q$2849</c:f>
              <c:numCache>
                <c:formatCode>0.00</c:formatCode>
                <c:ptCount val="2848"/>
                <c:pt idx="0">
                  <c:v>24.516723022000001</c:v>
                </c:pt>
                <c:pt idx="1">
                  <c:v>24.526674931999999</c:v>
                </c:pt>
                <c:pt idx="2">
                  <c:v>24.525886917000001</c:v>
                </c:pt>
                <c:pt idx="3">
                  <c:v>24.536773351000001</c:v>
                </c:pt>
                <c:pt idx="4">
                  <c:v>24.528770217999998</c:v>
                </c:pt>
                <c:pt idx="5">
                  <c:v>24.534185612999998</c:v>
                </c:pt>
                <c:pt idx="6">
                  <c:v>24.56027242</c:v>
                </c:pt>
                <c:pt idx="7">
                  <c:v>24.541412201</c:v>
                </c:pt>
                <c:pt idx="8">
                  <c:v>24.546592051000001</c:v>
                </c:pt>
                <c:pt idx="9">
                  <c:v>24.547722370999999</c:v>
                </c:pt>
                <c:pt idx="10">
                  <c:v>24.552300797000001</c:v>
                </c:pt>
                <c:pt idx="11">
                  <c:v>24.558544870999999</c:v>
                </c:pt>
                <c:pt idx="12">
                  <c:v>24.552714335000001</c:v>
                </c:pt>
                <c:pt idx="13">
                  <c:v>24.574617004</c:v>
                </c:pt>
                <c:pt idx="14">
                  <c:v>24.580975800000001</c:v>
                </c:pt>
                <c:pt idx="15">
                  <c:v>24.569269638000002</c:v>
                </c:pt>
                <c:pt idx="16">
                  <c:v>24.596440836999999</c:v>
                </c:pt>
                <c:pt idx="17">
                  <c:v>24.580875498000001</c:v>
                </c:pt>
                <c:pt idx="18">
                  <c:v>24.607562892000001</c:v>
                </c:pt>
                <c:pt idx="19">
                  <c:v>24.598277664000001</c:v>
                </c:pt>
                <c:pt idx="20">
                  <c:v>24.618270976000002</c:v>
                </c:pt>
                <c:pt idx="21">
                  <c:v>24.597863718999999</c:v>
                </c:pt>
                <c:pt idx="22">
                  <c:v>24.603591894000001</c:v>
                </c:pt>
                <c:pt idx="23">
                  <c:v>24.613438338999998</c:v>
                </c:pt>
                <c:pt idx="24">
                  <c:v>24.614183375</c:v>
                </c:pt>
                <c:pt idx="25">
                  <c:v>24.624395777</c:v>
                </c:pt>
                <c:pt idx="26">
                  <c:v>24.627359899000002</c:v>
                </c:pt>
                <c:pt idx="27">
                  <c:v>24.642424418000001</c:v>
                </c:pt>
                <c:pt idx="28">
                  <c:v>24.641133803999999</c:v>
                </c:pt>
                <c:pt idx="29">
                  <c:v>24.657630182999998</c:v>
                </c:pt>
                <c:pt idx="30">
                  <c:v>24.658291804000001</c:v>
                </c:pt>
                <c:pt idx="31">
                  <c:v>24.667733841</c:v>
                </c:pt>
                <c:pt idx="32">
                  <c:v>24.681548461999999</c:v>
                </c:pt>
                <c:pt idx="33">
                  <c:v>24.667323328999998</c:v>
                </c:pt>
                <c:pt idx="34">
                  <c:v>24.687341232000001</c:v>
                </c:pt>
                <c:pt idx="35">
                  <c:v>24.670064596</c:v>
                </c:pt>
                <c:pt idx="36">
                  <c:v>24.683725332000002</c:v>
                </c:pt>
                <c:pt idx="37">
                  <c:v>24.658911667000002</c:v>
                </c:pt>
                <c:pt idx="38">
                  <c:v>24.704644419000001</c:v>
                </c:pt>
                <c:pt idx="39">
                  <c:v>24.696487273999999</c:v>
                </c:pt>
                <c:pt idx="40">
                  <c:v>24.692064209000002</c:v>
                </c:pt>
                <c:pt idx="41">
                  <c:v>24.684571457000001</c:v>
                </c:pt>
                <c:pt idx="42">
                  <c:v>24.696118901999998</c:v>
                </c:pt>
                <c:pt idx="43">
                  <c:v>24.705827484</c:v>
                </c:pt>
                <c:pt idx="44">
                  <c:v>24.696307983000001</c:v>
                </c:pt>
                <c:pt idx="45">
                  <c:v>24.704251709000001</c:v>
                </c:pt>
                <c:pt idx="46">
                  <c:v>24.708601583</c:v>
                </c:pt>
                <c:pt idx="47">
                  <c:v>24.734174271000001</c:v>
                </c:pt>
                <c:pt idx="48">
                  <c:v>24.722700907</c:v>
                </c:pt>
                <c:pt idx="49">
                  <c:v>24.728099085</c:v>
                </c:pt>
                <c:pt idx="50">
                  <c:v>24.716843974</c:v>
                </c:pt>
                <c:pt idx="51">
                  <c:v>24.742002028999998</c:v>
                </c:pt>
                <c:pt idx="52">
                  <c:v>24.731242040000001</c:v>
                </c:pt>
                <c:pt idx="53">
                  <c:v>24.729920603</c:v>
                </c:pt>
                <c:pt idx="54">
                  <c:v>24.741454314999999</c:v>
                </c:pt>
                <c:pt idx="55">
                  <c:v>24.747075550999998</c:v>
                </c:pt>
                <c:pt idx="56">
                  <c:v>24.740932414</c:v>
                </c:pt>
                <c:pt idx="57">
                  <c:v>24.768936716999999</c:v>
                </c:pt>
                <c:pt idx="58">
                  <c:v>24.756592661999999</c:v>
                </c:pt>
                <c:pt idx="59">
                  <c:v>24.750708745000001</c:v>
                </c:pt>
                <c:pt idx="60">
                  <c:v>24.755609919000001</c:v>
                </c:pt>
                <c:pt idx="61">
                  <c:v>24.764602152999998</c:v>
                </c:pt>
                <c:pt idx="62">
                  <c:v>24.761890564000002</c:v>
                </c:pt>
                <c:pt idx="63">
                  <c:v>24.775452651999998</c:v>
                </c:pt>
                <c:pt idx="64">
                  <c:v>24.763708852000001</c:v>
                </c:pt>
                <c:pt idx="65">
                  <c:v>24.763900552999999</c:v>
                </c:pt>
                <c:pt idx="66">
                  <c:v>24.773827260000001</c:v>
                </c:pt>
                <c:pt idx="67">
                  <c:v>24.780860774000001</c:v>
                </c:pt>
                <c:pt idx="68">
                  <c:v>24.783910089999999</c:v>
                </c:pt>
                <c:pt idx="69">
                  <c:v>24.782552058</c:v>
                </c:pt>
                <c:pt idx="70">
                  <c:v>24.806360118000001</c:v>
                </c:pt>
                <c:pt idx="71">
                  <c:v>24.803398182999999</c:v>
                </c:pt>
                <c:pt idx="72">
                  <c:v>24.805910339</c:v>
                </c:pt>
                <c:pt idx="73">
                  <c:v>24.816140365999999</c:v>
                </c:pt>
                <c:pt idx="74">
                  <c:v>24.779348831</c:v>
                </c:pt>
                <c:pt idx="75">
                  <c:v>24.776472904999999</c:v>
                </c:pt>
                <c:pt idx="76">
                  <c:v>24.789335352999998</c:v>
                </c:pt>
                <c:pt idx="77">
                  <c:v>24.804611206000001</c:v>
                </c:pt>
                <c:pt idx="78">
                  <c:v>24.795897166</c:v>
                </c:pt>
                <c:pt idx="79">
                  <c:v>24.791769079000002</c:v>
                </c:pt>
                <c:pt idx="80">
                  <c:v>24.797894286999998</c:v>
                </c:pt>
                <c:pt idx="81">
                  <c:v>24.793097992</c:v>
                </c:pt>
                <c:pt idx="82">
                  <c:v>24.821042938000001</c:v>
                </c:pt>
                <c:pt idx="83">
                  <c:v>24.822624130000001</c:v>
                </c:pt>
                <c:pt idx="84">
                  <c:v>24.806031239999999</c:v>
                </c:pt>
                <c:pt idx="85">
                  <c:v>24.821619542000001</c:v>
                </c:pt>
                <c:pt idx="86">
                  <c:v>24.811445896999999</c:v>
                </c:pt>
                <c:pt idx="87">
                  <c:v>24.805828272999999</c:v>
                </c:pt>
                <c:pt idx="88">
                  <c:v>24.796121521</c:v>
                </c:pt>
                <c:pt idx="89">
                  <c:v>24.780249379000001</c:v>
                </c:pt>
                <c:pt idx="90">
                  <c:v>24.776634571999999</c:v>
                </c:pt>
                <c:pt idx="91">
                  <c:v>24.765169093000001</c:v>
                </c:pt>
                <c:pt idx="92">
                  <c:v>24.758183034000002</c:v>
                </c:pt>
                <c:pt idx="93">
                  <c:v>24.741381861000001</c:v>
                </c:pt>
                <c:pt idx="94">
                  <c:v>24.747344868999999</c:v>
                </c:pt>
                <c:pt idx="95">
                  <c:v>24.748591385000001</c:v>
                </c:pt>
                <c:pt idx="96">
                  <c:v>24.723229141000001</c:v>
                </c:pt>
                <c:pt idx="97">
                  <c:v>24.727932687999999</c:v>
                </c:pt>
                <c:pt idx="98">
                  <c:v>24.746567636999998</c:v>
                </c:pt>
                <c:pt idx="99">
                  <c:v>24.714126459999999</c:v>
                </c:pt>
                <c:pt idx="100">
                  <c:v>24.698486481</c:v>
                </c:pt>
                <c:pt idx="101">
                  <c:v>24.712626953000001</c:v>
                </c:pt>
                <c:pt idx="102">
                  <c:v>24.711218693999999</c:v>
                </c:pt>
                <c:pt idx="103">
                  <c:v>24.694136124</c:v>
                </c:pt>
                <c:pt idx="104">
                  <c:v>24.705494715</c:v>
                </c:pt>
                <c:pt idx="105">
                  <c:v>24.678616943000002</c:v>
                </c:pt>
                <c:pt idx="106">
                  <c:v>24.680477702000001</c:v>
                </c:pt>
                <c:pt idx="107">
                  <c:v>24.668808161000001</c:v>
                </c:pt>
                <c:pt idx="108">
                  <c:v>24.671769917999999</c:v>
                </c:pt>
                <c:pt idx="109">
                  <c:v>24.691202952000001</c:v>
                </c:pt>
                <c:pt idx="110">
                  <c:v>24.710998204999999</c:v>
                </c:pt>
                <c:pt idx="111">
                  <c:v>24.680830026999999</c:v>
                </c:pt>
                <c:pt idx="112">
                  <c:v>24.714512177</c:v>
                </c:pt>
                <c:pt idx="113">
                  <c:v>24.706371511</c:v>
                </c:pt>
                <c:pt idx="114">
                  <c:v>24.711519267</c:v>
                </c:pt>
                <c:pt idx="115">
                  <c:v>24.717004827</c:v>
                </c:pt>
                <c:pt idx="116">
                  <c:v>24.700950928000001</c:v>
                </c:pt>
                <c:pt idx="117">
                  <c:v>24.706457798999999</c:v>
                </c:pt>
                <c:pt idx="118">
                  <c:v>24.728866145000001</c:v>
                </c:pt>
                <c:pt idx="119">
                  <c:v>24.707883886000001</c:v>
                </c:pt>
                <c:pt idx="120">
                  <c:v>24.684337133</c:v>
                </c:pt>
                <c:pt idx="121">
                  <c:v>24.718057810000001</c:v>
                </c:pt>
                <c:pt idx="122">
                  <c:v>24.724411519</c:v>
                </c:pt>
                <c:pt idx="123">
                  <c:v>24.719298579</c:v>
                </c:pt>
                <c:pt idx="124">
                  <c:v>24.72768898</c:v>
                </c:pt>
                <c:pt idx="125">
                  <c:v>24.735196813000002</c:v>
                </c:pt>
                <c:pt idx="126">
                  <c:v>24.73407486</c:v>
                </c:pt>
                <c:pt idx="127">
                  <c:v>24.726402155999999</c:v>
                </c:pt>
                <c:pt idx="128">
                  <c:v>24.710291341000001</c:v>
                </c:pt>
                <c:pt idx="129">
                  <c:v>24.722470347000002</c:v>
                </c:pt>
                <c:pt idx="130">
                  <c:v>24.725441793000002</c:v>
                </c:pt>
                <c:pt idx="131">
                  <c:v>24.728405812999998</c:v>
                </c:pt>
                <c:pt idx="132">
                  <c:v>24.704263788999999</c:v>
                </c:pt>
                <c:pt idx="133">
                  <c:v>24.69940033</c:v>
                </c:pt>
                <c:pt idx="134">
                  <c:v>24.705485992</c:v>
                </c:pt>
                <c:pt idx="135">
                  <c:v>24.712089436999999</c:v>
                </c:pt>
                <c:pt idx="136">
                  <c:v>24.721429544999999</c:v>
                </c:pt>
                <c:pt idx="137">
                  <c:v>24.730014013000002</c:v>
                </c:pt>
                <c:pt idx="138">
                  <c:v>24.713828150000001</c:v>
                </c:pt>
                <c:pt idx="139">
                  <c:v>24.704757155999999</c:v>
                </c:pt>
                <c:pt idx="140">
                  <c:v>24.711263504000001</c:v>
                </c:pt>
                <c:pt idx="141">
                  <c:v>24.714432474999999</c:v>
                </c:pt>
                <c:pt idx="142">
                  <c:v>24.740801136999998</c:v>
                </c:pt>
                <c:pt idx="143">
                  <c:v>24.723666483999999</c:v>
                </c:pt>
                <c:pt idx="144">
                  <c:v>24.732871729999999</c:v>
                </c:pt>
                <c:pt idx="145">
                  <c:v>24.729850946999999</c:v>
                </c:pt>
                <c:pt idx="146">
                  <c:v>24.740727514</c:v>
                </c:pt>
                <c:pt idx="147">
                  <c:v>24.735957386999999</c:v>
                </c:pt>
                <c:pt idx="148">
                  <c:v>24.718374329</c:v>
                </c:pt>
                <c:pt idx="149">
                  <c:v>24.730298691000002</c:v>
                </c:pt>
                <c:pt idx="150">
                  <c:v>24.723028767999999</c:v>
                </c:pt>
                <c:pt idx="151">
                  <c:v>24.723601278</c:v>
                </c:pt>
                <c:pt idx="152">
                  <c:v>24.735157471000001</c:v>
                </c:pt>
                <c:pt idx="153">
                  <c:v>24.732081731000001</c:v>
                </c:pt>
                <c:pt idx="154">
                  <c:v>24.731456502</c:v>
                </c:pt>
                <c:pt idx="155">
                  <c:v>24.726604284</c:v>
                </c:pt>
                <c:pt idx="156">
                  <c:v>24.727066218000001</c:v>
                </c:pt>
                <c:pt idx="157">
                  <c:v>24.737777074</c:v>
                </c:pt>
                <c:pt idx="158">
                  <c:v>24.746867573999999</c:v>
                </c:pt>
                <c:pt idx="159">
                  <c:v>24.752110442999999</c:v>
                </c:pt>
                <c:pt idx="160">
                  <c:v>24.765536066999999</c:v>
                </c:pt>
                <c:pt idx="161">
                  <c:v>24.743124975000001</c:v>
                </c:pt>
                <c:pt idx="162">
                  <c:v>24.742681885</c:v>
                </c:pt>
                <c:pt idx="163">
                  <c:v>24.762171097</c:v>
                </c:pt>
                <c:pt idx="164">
                  <c:v>24.746506067999999</c:v>
                </c:pt>
                <c:pt idx="165">
                  <c:v>24.751975683000001</c:v>
                </c:pt>
                <c:pt idx="166">
                  <c:v>24.746724981</c:v>
                </c:pt>
                <c:pt idx="167">
                  <c:v>24.767715428999999</c:v>
                </c:pt>
                <c:pt idx="168">
                  <c:v>24.768707300999999</c:v>
                </c:pt>
                <c:pt idx="169">
                  <c:v>24.762933756999999</c:v>
                </c:pt>
                <c:pt idx="170">
                  <c:v>24.758726729999999</c:v>
                </c:pt>
                <c:pt idx="171">
                  <c:v>24.767683385000002</c:v>
                </c:pt>
                <c:pt idx="172">
                  <c:v>24.774786021000001</c:v>
                </c:pt>
                <c:pt idx="173">
                  <c:v>24.755622939999999</c:v>
                </c:pt>
                <c:pt idx="174">
                  <c:v>24.741406682000001</c:v>
                </c:pt>
                <c:pt idx="175">
                  <c:v>24.744257991000001</c:v>
                </c:pt>
                <c:pt idx="176">
                  <c:v>24.766426899999999</c:v>
                </c:pt>
                <c:pt idx="177">
                  <c:v>24.765151622000001</c:v>
                </c:pt>
                <c:pt idx="178">
                  <c:v>24.747026978000001</c:v>
                </c:pt>
                <c:pt idx="179">
                  <c:v>24.754030583999999</c:v>
                </c:pt>
                <c:pt idx="180">
                  <c:v>24.793338191</c:v>
                </c:pt>
                <c:pt idx="181">
                  <c:v>24.763375752999998</c:v>
                </c:pt>
                <c:pt idx="182">
                  <c:v>24.779304122999999</c:v>
                </c:pt>
                <c:pt idx="183">
                  <c:v>24.770610606000002</c:v>
                </c:pt>
                <c:pt idx="184">
                  <c:v>24.761805037999999</c:v>
                </c:pt>
                <c:pt idx="185">
                  <c:v>24.760883408000002</c:v>
                </c:pt>
                <c:pt idx="186">
                  <c:v>24.773700892000001</c:v>
                </c:pt>
                <c:pt idx="187">
                  <c:v>24.759074249000001</c:v>
                </c:pt>
                <c:pt idx="188">
                  <c:v>24.768320999</c:v>
                </c:pt>
                <c:pt idx="189">
                  <c:v>24.773363012000001</c:v>
                </c:pt>
                <c:pt idx="190">
                  <c:v>24.770156988</c:v>
                </c:pt>
                <c:pt idx="191">
                  <c:v>24.7620784</c:v>
                </c:pt>
                <c:pt idx="192">
                  <c:v>24.764701843000001</c:v>
                </c:pt>
                <c:pt idx="193">
                  <c:v>24.751864394999998</c:v>
                </c:pt>
                <c:pt idx="194">
                  <c:v>24.780758895999998</c:v>
                </c:pt>
                <c:pt idx="195">
                  <c:v>24.774065704000002</c:v>
                </c:pt>
                <c:pt idx="196">
                  <c:v>24.769904276999998</c:v>
                </c:pt>
                <c:pt idx="197">
                  <c:v>24.765463053000001</c:v>
                </c:pt>
                <c:pt idx="198">
                  <c:v>24.763848291999999</c:v>
                </c:pt>
                <c:pt idx="199">
                  <c:v>24.782481461</c:v>
                </c:pt>
                <c:pt idx="200">
                  <c:v>24.771890766999999</c:v>
                </c:pt>
                <c:pt idx="201">
                  <c:v>24.779075801000001</c:v>
                </c:pt>
                <c:pt idx="202">
                  <c:v>24.795900369999998</c:v>
                </c:pt>
                <c:pt idx="203">
                  <c:v>24.783238067999999</c:v>
                </c:pt>
                <c:pt idx="204">
                  <c:v>24.799665985000001</c:v>
                </c:pt>
                <c:pt idx="205">
                  <c:v>24.780220895999999</c:v>
                </c:pt>
                <c:pt idx="206">
                  <c:v>24.780493876000001</c:v>
                </c:pt>
                <c:pt idx="207">
                  <c:v>24.78026268</c:v>
                </c:pt>
                <c:pt idx="208">
                  <c:v>24.794077886</c:v>
                </c:pt>
                <c:pt idx="209">
                  <c:v>24.805083032999999</c:v>
                </c:pt>
                <c:pt idx="210">
                  <c:v>24.773373158999998</c:v>
                </c:pt>
                <c:pt idx="211">
                  <c:v>24.796988093</c:v>
                </c:pt>
                <c:pt idx="212">
                  <c:v>24.793940861999999</c:v>
                </c:pt>
                <c:pt idx="213">
                  <c:v>24.803530451</c:v>
                </c:pt>
                <c:pt idx="214">
                  <c:v>24.790820591999999</c:v>
                </c:pt>
                <c:pt idx="215">
                  <c:v>24.789459100999998</c:v>
                </c:pt>
                <c:pt idx="216">
                  <c:v>24.857329584999999</c:v>
                </c:pt>
                <c:pt idx="217">
                  <c:v>24.954181696999999</c:v>
                </c:pt>
                <c:pt idx="218">
                  <c:v>25.065036595999999</c:v>
                </c:pt>
                <c:pt idx="219">
                  <c:v>25.309068019000001</c:v>
                </c:pt>
                <c:pt idx="220">
                  <c:v>25.663839671000002</c:v>
                </c:pt>
                <c:pt idx="221">
                  <c:v>25.852200902</c:v>
                </c:pt>
                <c:pt idx="222">
                  <c:v>25.911118978000001</c:v>
                </c:pt>
                <c:pt idx="223">
                  <c:v>25.921915334000001</c:v>
                </c:pt>
                <c:pt idx="224">
                  <c:v>26.086683069999999</c:v>
                </c:pt>
                <c:pt idx="225">
                  <c:v>26.836753769000001</c:v>
                </c:pt>
                <c:pt idx="226">
                  <c:v>27.873870570000001</c:v>
                </c:pt>
                <c:pt idx="227">
                  <c:v>28.620449651000001</c:v>
                </c:pt>
                <c:pt idx="228">
                  <c:v>28.850322646999999</c:v>
                </c:pt>
                <c:pt idx="229">
                  <c:v>28.920325088999999</c:v>
                </c:pt>
                <c:pt idx="230">
                  <c:v>28.959819005</c:v>
                </c:pt>
                <c:pt idx="231">
                  <c:v>28.961537500999999</c:v>
                </c:pt>
                <c:pt idx="232">
                  <c:v>29.113003819999999</c:v>
                </c:pt>
                <c:pt idx="233">
                  <c:v>29.875231578000001</c:v>
                </c:pt>
                <c:pt idx="234">
                  <c:v>30.501801146999998</c:v>
                </c:pt>
                <c:pt idx="235">
                  <c:v>30.729522933999998</c:v>
                </c:pt>
                <c:pt idx="236">
                  <c:v>30.804383875999999</c:v>
                </c:pt>
                <c:pt idx="237">
                  <c:v>30.831242065000001</c:v>
                </c:pt>
                <c:pt idx="238">
                  <c:v>30.819622676000002</c:v>
                </c:pt>
                <c:pt idx="239">
                  <c:v>30.834398702000001</c:v>
                </c:pt>
                <c:pt idx="240">
                  <c:v>30.838235296000001</c:v>
                </c:pt>
                <c:pt idx="241">
                  <c:v>30.877336171</c:v>
                </c:pt>
                <c:pt idx="242">
                  <c:v>30.894532115000001</c:v>
                </c:pt>
                <c:pt idx="243">
                  <c:v>30.885346756000001</c:v>
                </c:pt>
                <c:pt idx="244">
                  <c:v>30.860256271000001</c:v>
                </c:pt>
                <c:pt idx="245">
                  <c:v>30.871225814999999</c:v>
                </c:pt>
                <c:pt idx="246">
                  <c:v>30.889489923999999</c:v>
                </c:pt>
                <c:pt idx="247">
                  <c:v>30.894825998999998</c:v>
                </c:pt>
                <c:pt idx="248">
                  <c:v>30.89951383</c:v>
                </c:pt>
                <c:pt idx="249">
                  <c:v>30.880379231999999</c:v>
                </c:pt>
                <c:pt idx="250">
                  <c:v>30.863013050999999</c:v>
                </c:pt>
                <c:pt idx="251">
                  <c:v>30.887697016000001</c:v>
                </c:pt>
                <c:pt idx="252">
                  <c:v>30.870878728000001</c:v>
                </c:pt>
                <c:pt idx="253">
                  <c:v>30.876651103</c:v>
                </c:pt>
                <c:pt idx="254">
                  <c:v>30.875346195999999</c:v>
                </c:pt>
                <c:pt idx="255">
                  <c:v>30.888676197999999</c:v>
                </c:pt>
                <c:pt idx="256">
                  <c:v>30.882689259999999</c:v>
                </c:pt>
                <c:pt idx="257">
                  <c:v>30.860107574000001</c:v>
                </c:pt>
                <c:pt idx="258">
                  <c:v>30.857051748</c:v>
                </c:pt>
                <c:pt idx="259">
                  <c:v>30.836688562999999</c:v>
                </c:pt>
                <c:pt idx="260">
                  <c:v>30.850740967</c:v>
                </c:pt>
                <c:pt idx="261">
                  <c:v>30.818561477999999</c:v>
                </c:pt>
                <c:pt idx="262">
                  <c:v>30.851012115</c:v>
                </c:pt>
                <c:pt idx="263">
                  <c:v>31.475075048000001</c:v>
                </c:pt>
                <c:pt idx="264">
                  <c:v>32.317035521999998</c:v>
                </c:pt>
                <c:pt idx="265">
                  <c:v>32.651802265999997</c:v>
                </c:pt>
                <c:pt idx="266">
                  <c:v>32.763027190999999</c:v>
                </c:pt>
                <c:pt idx="267">
                  <c:v>32.789726156</c:v>
                </c:pt>
                <c:pt idx="268">
                  <c:v>32.785933634000003</c:v>
                </c:pt>
                <c:pt idx="269">
                  <c:v>32.875569509000002</c:v>
                </c:pt>
                <c:pt idx="270">
                  <c:v>33.730611318000001</c:v>
                </c:pt>
                <c:pt idx="271">
                  <c:v>34.605585836000003</c:v>
                </c:pt>
                <c:pt idx="272">
                  <c:v>34.976122283999999</c:v>
                </c:pt>
                <c:pt idx="273">
                  <c:v>35.029774830999997</c:v>
                </c:pt>
                <c:pt idx="274">
                  <c:v>35.072784882000001</c:v>
                </c:pt>
                <c:pt idx="275">
                  <c:v>35.089618276000003</c:v>
                </c:pt>
                <c:pt idx="276">
                  <c:v>35.08167984</c:v>
                </c:pt>
                <c:pt idx="277">
                  <c:v>35.122342224</c:v>
                </c:pt>
                <c:pt idx="278">
                  <c:v>35.101158752000003</c:v>
                </c:pt>
                <c:pt idx="279">
                  <c:v>35.074592946000003</c:v>
                </c:pt>
                <c:pt idx="280">
                  <c:v>35.099334970999998</c:v>
                </c:pt>
                <c:pt idx="281">
                  <c:v>35.127228850999998</c:v>
                </c:pt>
                <c:pt idx="282">
                  <c:v>35.390470071999999</c:v>
                </c:pt>
                <c:pt idx="283">
                  <c:v>36.884584756999999</c:v>
                </c:pt>
                <c:pt idx="284">
                  <c:v>38.203037465000001</c:v>
                </c:pt>
                <c:pt idx="285">
                  <c:v>38.623800201000002</c:v>
                </c:pt>
                <c:pt idx="286">
                  <c:v>38.814335988000003</c:v>
                </c:pt>
                <c:pt idx="287">
                  <c:v>38.886439158000002</c:v>
                </c:pt>
                <c:pt idx="288">
                  <c:v>38.908612314999999</c:v>
                </c:pt>
                <c:pt idx="289">
                  <c:v>38.955520120999999</c:v>
                </c:pt>
                <c:pt idx="290">
                  <c:v>38.999653625000001</c:v>
                </c:pt>
                <c:pt idx="291">
                  <c:v>38.993623962000001</c:v>
                </c:pt>
                <c:pt idx="292">
                  <c:v>38.978233388</c:v>
                </c:pt>
                <c:pt idx="293">
                  <c:v>38.976905416000001</c:v>
                </c:pt>
                <c:pt idx="294">
                  <c:v>39.004352926000003</c:v>
                </c:pt>
                <c:pt idx="295">
                  <c:v>38.962598114000002</c:v>
                </c:pt>
                <c:pt idx="296">
                  <c:v>38.95159495</c:v>
                </c:pt>
                <c:pt idx="297">
                  <c:v>39.005748595999997</c:v>
                </c:pt>
                <c:pt idx="298">
                  <c:v>39.025540466000002</c:v>
                </c:pt>
                <c:pt idx="299">
                  <c:v>39.055372568999999</c:v>
                </c:pt>
                <c:pt idx="300">
                  <c:v>39.066507365</c:v>
                </c:pt>
                <c:pt idx="301">
                  <c:v>39.087166035999999</c:v>
                </c:pt>
                <c:pt idx="302">
                  <c:v>39.125675354000002</c:v>
                </c:pt>
                <c:pt idx="303">
                  <c:v>39.119344888999997</c:v>
                </c:pt>
                <c:pt idx="304">
                  <c:v>39.145701039999999</c:v>
                </c:pt>
                <c:pt idx="305">
                  <c:v>39.143778431999998</c:v>
                </c:pt>
                <c:pt idx="306">
                  <c:v>39.144742483000002</c:v>
                </c:pt>
                <c:pt idx="307">
                  <c:v>39.138819122000001</c:v>
                </c:pt>
                <c:pt idx="308">
                  <c:v>39.124621582000003</c:v>
                </c:pt>
                <c:pt idx="309">
                  <c:v>39.175132038999998</c:v>
                </c:pt>
                <c:pt idx="310">
                  <c:v>39.160258839999997</c:v>
                </c:pt>
                <c:pt idx="311">
                  <c:v>39.217511698000003</c:v>
                </c:pt>
                <c:pt idx="312">
                  <c:v>39.241601054</c:v>
                </c:pt>
                <c:pt idx="313">
                  <c:v>39.208349253000002</c:v>
                </c:pt>
                <c:pt idx="314">
                  <c:v>39.174983367999999</c:v>
                </c:pt>
                <c:pt idx="315">
                  <c:v>39.222162476000001</c:v>
                </c:pt>
                <c:pt idx="316">
                  <c:v>39.211536967000001</c:v>
                </c:pt>
                <c:pt idx="317">
                  <c:v>39.230905913999997</c:v>
                </c:pt>
                <c:pt idx="318">
                  <c:v>39.248424683000003</c:v>
                </c:pt>
                <c:pt idx="319">
                  <c:v>39.264056803000003</c:v>
                </c:pt>
                <c:pt idx="320">
                  <c:v>39.260762126000003</c:v>
                </c:pt>
                <c:pt idx="321">
                  <c:v>39.270401763999999</c:v>
                </c:pt>
                <c:pt idx="322">
                  <c:v>39.251202900999999</c:v>
                </c:pt>
                <c:pt idx="323">
                  <c:v>39.251442107999999</c:v>
                </c:pt>
                <c:pt idx="324">
                  <c:v>39.257634277000001</c:v>
                </c:pt>
                <c:pt idx="325">
                  <c:v>39.262903086000001</c:v>
                </c:pt>
                <c:pt idx="326">
                  <c:v>39.275946654999998</c:v>
                </c:pt>
                <c:pt idx="327">
                  <c:v>39.246521352000002</c:v>
                </c:pt>
                <c:pt idx="328">
                  <c:v>39.255050912999998</c:v>
                </c:pt>
                <c:pt idx="329">
                  <c:v>39.295098877000001</c:v>
                </c:pt>
                <c:pt idx="330">
                  <c:v>39.291339976000003</c:v>
                </c:pt>
                <c:pt idx="331">
                  <c:v>39.309652303</c:v>
                </c:pt>
                <c:pt idx="332">
                  <c:v>39.319760029999998</c:v>
                </c:pt>
                <c:pt idx="333">
                  <c:v>39.328360596000003</c:v>
                </c:pt>
                <c:pt idx="334">
                  <c:v>39.389728443999999</c:v>
                </c:pt>
                <c:pt idx="335">
                  <c:v>39.391789347</c:v>
                </c:pt>
                <c:pt idx="336">
                  <c:v>39.395452474000002</c:v>
                </c:pt>
                <c:pt idx="337">
                  <c:v>39.326037698999997</c:v>
                </c:pt>
                <c:pt idx="338">
                  <c:v>39.309771931999997</c:v>
                </c:pt>
                <c:pt idx="339">
                  <c:v>39.322301076000002</c:v>
                </c:pt>
                <c:pt idx="340">
                  <c:v>39.355055796000002</c:v>
                </c:pt>
                <c:pt idx="341">
                  <c:v>39.361138306000001</c:v>
                </c:pt>
                <c:pt idx="342">
                  <c:v>39.341705068000003</c:v>
                </c:pt>
                <c:pt idx="343">
                  <c:v>39.360387369999998</c:v>
                </c:pt>
                <c:pt idx="344">
                  <c:v>39.365076803000001</c:v>
                </c:pt>
                <c:pt idx="345">
                  <c:v>39.347804209000003</c:v>
                </c:pt>
                <c:pt idx="346">
                  <c:v>39.402908936000003</c:v>
                </c:pt>
                <c:pt idx="347">
                  <c:v>39.378861542000003</c:v>
                </c:pt>
                <c:pt idx="348">
                  <c:v>39.381112772999998</c:v>
                </c:pt>
                <c:pt idx="349">
                  <c:v>39.397851105000001</c:v>
                </c:pt>
                <c:pt idx="350">
                  <c:v>39.380538889999997</c:v>
                </c:pt>
                <c:pt idx="351">
                  <c:v>39.402629445000002</c:v>
                </c:pt>
                <c:pt idx="352">
                  <c:v>39.394878235</c:v>
                </c:pt>
                <c:pt idx="353">
                  <c:v>39.398371988999997</c:v>
                </c:pt>
                <c:pt idx="354">
                  <c:v>39.391107685999998</c:v>
                </c:pt>
                <c:pt idx="355">
                  <c:v>39.376949818999996</c:v>
                </c:pt>
                <c:pt idx="356">
                  <c:v>39.385594838000003</c:v>
                </c:pt>
                <c:pt idx="357">
                  <c:v>39.434119363999997</c:v>
                </c:pt>
                <c:pt idx="358">
                  <c:v>39.424100952000003</c:v>
                </c:pt>
                <c:pt idx="359">
                  <c:v>39.398861134999997</c:v>
                </c:pt>
                <c:pt idx="360">
                  <c:v>39.416809133000001</c:v>
                </c:pt>
                <c:pt idx="361">
                  <c:v>39.443166300000001</c:v>
                </c:pt>
                <c:pt idx="362">
                  <c:v>39.442757110999999</c:v>
                </c:pt>
                <c:pt idx="363">
                  <c:v>39.42997879</c:v>
                </c:pt>
                <c:pt idx="364">
                  <c:v>39.419625244000002</c:v>
                </c:pt>
                <c:pt idx="365">
                  <c:v>39.442992502999999</c:v>
                </c:pt>
                <c:pt idx="366">
                  <c:v>39.429615275000003</c:v>
                </c:pt>
                <c:pt idx="367">
                  <c:v>39.467135773000003</c:v>
                </c:pt>
                <c:pt idx="368">
                  <c:v>39.448856608</c:v>
                </c:pt>
                <c:pt idx="369">
                  <c:v>39.430688019000002</c:v>
                </c:pt>
                <c:pt idx="370">
                  <c:v>39.473448689999998</c:v>
                </c:pt>
                <c:pt idx="371">
                  <c:v>39.506396127999999</c:v>
                </c:pt>
                <c:pt idx="372">
                  <c:v>39.458209685999996</c:v>
                </c:pt>
                <c:pt idx="373">
                  <c:v>39.419062347000001</c:v>
                </c:pt>
                <c:pt idx="374">
                  <c:v>39.439248962000001</c:v>
                </c:pt>
                <c:pt idx="375">
                  <c:v>39.424227244000001</c:v>
                </c:pt>
                <c:pt idx="376">
                  <c:v>39.459934437999998</c:v>
                </c:pt>
                <c:pt idx="377">
                  <c:v>39.434109954999997</c:v>
                </c:pt>
                <c:pt idx="378">
                  <c:v>39.433796692000001</c:v>
                </c:pt>
                <c:pt idx="379">
                  <c:v>39.500359394999997</c:v>
                </c:pt>
                <c:pt idx="380">
                  <c:v>39.491151479000003</c:v>
                </c:pt>
                <c:pt idx="381">
                  <c:v>39.496974588999997</c:v>
                </c:pt>
                <c:pt idx="382">
                  <c:v>39.502469279000003</c:v>
                </c:pt>
                <c:pt idx="383">
                  <c:v>39.485662791000003</c:v>
                </c:pt>
                <c:pt idx="384">
                  <c:v>39.449876199999999</c:v>
                </c:pt>
                <c:pt idx="385">
                  <c:v>39.473228962999997</c:v>
                </c:pt>
                <c:pt idx="386">
                  <c:v>39.496920217000003</c:v>
                </c:pt>
                <c:pt idx="387">
                  <c:v>39.486334941000003</c:v>
                </c:pt>
                <c:pt idx="388">
                  <c:v>39.504637348999999</c:v>
                </c:pt>
                <c:pt idx="389">
                  <c:v>39.47774175</c:v>
                </c:pt>
                <c:pt idx="390">
                  <c:v>39.480971068999999</c:v>
                </c:pt>
                <c:pt idx="391">
                  <c:v>39.464812520000002</c:v>
                </c:pt>
                <c:pt idx="392">
                  <c:v>39.480174509999998</c:v>
                </c:pt>
                <c:pt idx="393">
                  <c:v>39.483624317999997</c:v>
                </c:pt>
                <c:pt idx="394">
                  <c:v>39.522030029</c:v>
                </c:pt>
                <c:pt idx="395">
                  <c:v>39.528748677999999</c:v>
                </c:pt>
                <c:pt idx="396">
                  <c:v>39.505294902000003</c:v>
                </c:pt>
                <c:pt idx="397">
                  <c:v>39.538204905000001</c:v>
                </c:pt>
                <c:pt idx="398">
                  <c:v>39.531107177999999</c:v>
                </c:pt>
                <c:pt idx="399">
                  <c:v>39.539102782999997</c:v>
                </c:pt>
                <c:pt idx="400">
                  <c:v>39.517574107000002</c:v>
                </c:pt>
                <c:pt idx="401">
                  <c:v>39.532423502999997</c:v>
                </c:pt>
                <c:pt idx="402">
                  <c:v>39.491218465000003</c:v>
                </c:pt>
                <c:pt idx="403">
                  <c:v>39.501800639000002</c:v>
                </c:pt>
                <c:pt idx="404">
                  <c:v>39.502758890999999</c:v>
                </c:pt>
                <c:pt idx="405">
                  <c:v>39.500625915999997</c:v>
                </c:pt>
                <c:pt idx="406">
                  <c:v>39.491741842000003</c:v>
                </c:pt>
                <c:pt idx="407">
                  <c:v>39.478486684000003</c:v>
                </c:pt>
                <c:pt idx="408">
                  <c:v>39.459820608000001</c:v>
                </c:pt>
                <c:pt idx="409">
                  <c:v>39.494798635000002</c:v>
                </c:pt>
                <c:pt idx="410">
                  <c:v>39.521869608999999</c:v>
                </c:pt>
                <c:pt idx="411">
                  <c:v>39.499405822999996</c:v>
                </c:pt>
                <c:pt idx="412">
                  <c:v>39.487047322999999</c:v>
                </c:pt>
                <c:pt idx="413">
                  <c:v>39.477284392999998</c:v>
                </c:pt>
                <c:pt idx="414">
                  <c:v>39.507297414</c:v>
                </c:pt>
                <c:pt idx="415">
                  <c:v>39.472605946999998</c:v>
                </c:pt>
                <c:pt idx="416">
                  <c:v>39.460352833999998</c:v>
                </c:pt>
                <c:pt idx="417">
                  <c:v>39.473276316000003</c:v>
                </c:pt>
                <c:pt idx="418">
                  <c:v>39.438966827000002</c:v>
                </c:pt>
                <c:pt idx="419">
                  <c:v>39.429081369999999</c:v>
                </c:pt>
                <c:pt idx="420">
                  <c:v>39.458794148999999</c:v>
                </c:pt>
                <c:pt idx="421">
                  <c:v>39.447378692999997</c:v>
                </c:pt>
                <c:pt idx="422">
                  <c:v>39.457795918999999</c:v>
                </c:pt>
                <c:pt idx="423">
                  <c:v>39.424349059999997</c:v>
                </c:pt>
                <c:pt idx="424">
                  <c:v>39.399865925999997</c:v>
                </c:pt>
                <c:pt idx="425">
                  <c:v>39.403457947</c:v>
                </c:pt>
                <c:pt idx="426">
                  <c:v>39.427513986999998</c:v>
                </c:pt>
                <c:pt idx="427">
                  <c:v>39.392389170000001</c:v>
                </c:pt>
                <c:pt idx="428">
                  <c:v>39.367744293000001</c:v>
                </c:pt>
                <c:pt idx="429">
                  <c:v>39.382935944000003</c:v>
                </c:pt>
                <c:pt idx="430">
                  <c:v>39.398359171999999</c:v>
                </c:pt>
                <c:pt idx="431">
                  <c:v>39.409455872000002</c:v>
                </c:pt>
                <c:pt idx="432">
                  <c:v>39.378319142999999</c:v>
                </c:pt>
                <c:pt idx="433">
                  <c:v>39.375775603999998</c:v>
                </c:pt>
                <c:pt idx="434">
                  <c:v>39.411190032999997</c:v>
                </c:pt>
                <c:pt idx="435">
                  <c:v>39.400784657999999</c:v>
                </c:pt>
                <c:pt idx="436">
                  <c:v>39.431854299000001</c:v>
                </c:pt>
                <c:pt idx="437">
                  <c:v>39.364429371999996</c:v>
                </c:pt>
                <c:pt idx="438">
                  <c:v>39.342257537999998</c:v>
                </c:pt>
                <c:pt idx="439">
                  <c:v>39.371578673999998</c:v>
                </c:pt>
                <c:pt idx="440">
                  <c:v>39.382994334000003</c:v>
                </c:pt>
                <c:pt idx="441">
                  <c:v>39.385165862999997</c:v>
                </c:pt>
                <c:pt idx="442">
                  <c:v>39.353818816999997</c:v>
                </c:pt>
                <c:pt idx="443">
                  <c:v>39.373365428</c:v>
                </c:pt>
                <c:pt idx="444">
                  <c:v>39.410684916000001</c:v>
                </c:pt>
                <c:pt idx="445">
                  <c:v>39.438423919999998</c:v>
                </c:pt>
                <c:pt idx="446">
                  <c:v>39.432375284999999</c:v>
                </c:pt>
                <c:pt idx="447">
                  <c:v>39.396227162999999</c:v>
                </c:pt>
                <c:pt idx="448">
                  <c:v>39.402283529000002</c:v>
                </c:pt>
                <c:pt idx="449">
                  <c:v>39.393840892</c:v>
                </c:pt>
                <c:pt idx="450">
                  <c:v>39.412394765000002</c:v>
                </c:pt>
                <c:pt idx="451">
                  <c:v>39.422660421000003</c:v>
                </c:pt>
                <c:pt idx="452">
                  <c:v>39.431129251999998</c:v>
                </c:pt>
                <c:pt idx="453">
                  <c:v>39.429223225999998</c:v>
                </c:pt>
                <c:pt idx="454">
                  <c:v>39.441530862999997</c:v>
                </c:pt>
                <c:pt idx="455">
                  <c:v>39.454659016999997</c:v>
                </c:pt>
                <c:pt idx="456">
                  <c:v>39.439092406999997</c:v>
                </c:pt>
                <c:pt idx="457">
                  <c:v>39.428443858000001</c:v>
                </c:pt>
                <c:pt idx="458">
                  <c:v>39.452751515999999</c:v>
                </c:pt>
                <c:pt idx="459">
                  <c:v>39.475498453999997</c:v>
                </c:pt>
                <c:pt idx="460">
                  <c:v>39.470656585999997</c:v>
                </c:pt>
                <c:pt idx="461">
                  <c:v>39.418103891999998</c:v>
                </c:pt>
                <c:pt idx="462">
                  <c:v>39.448681997000001</c:v>
                </c:pt>
                <c:pt idx="463">
                  <c:v>39.429268798999999</c:v>
                </c:pt>
                <c:pt idx="464">
                  <c:v>39.464315032999998</c:v>
                </c:pt>
                <c:pt idx="465">
                  <c:v>39.459213664000004</c:v>
                </c:pt>
                <c:pt idx="466">
                  <c:v>39.465747630000003</c:v>
                </c:pt>
                <c:pt idx="467">
                  <c:v>39.451517486999997</c:v>
                </c:pt>
                <c:pt idx="468">
                  <c:v>39.488536834999998</c:v>
                </c:pt>
                <c:pt idx="469">
                  <c:v>39.487941792999997</c:v>
                </c:pt>
                <c:pt idx="470">
                  <c:v>39.484083099000003</c:v>
                </c:pt>
                <c:pt idx="471">
                  <c:v>39.496385904999997</c:v>
                </c:pt>
                <c:pt idx="472">
                  <c:v>39.482511088000003</c:v>
                </c:pt>
                <c:pt idx="473">
                  <c:v>39.512671865000002</c:v>
                </c:pt>
                <c:pt idx="474">
                  <c:v>39.491859538</c:v>
                </c:pt>
                <c:pt idx="475">
                  <c:v>39.499387308999999</c:v>
                </c:pt>
                <c:pt idx="476">
                  <c:v>39.513437957999997</c:v>
                </c:pt>
                <c:pt idx="477">
                  <c:v>39.497302652999998</c:v>
                </c:pt>
                <c:pt idx="478">
                  <c:v>39.511254678999997</c:v>
                </c:pt>
                <c:pt idx="479">
                  <c:v>39.557090758999998</c:v>
                </c:pt>
                <c:pt idx="480">
                  <c:v>39.555489299000001</c:v>
                </c:pt>
                <c:pt idx="481">
                  <c:v>39.524889780999999</c:v>
                </c:pt>
                <c:pt idx="482">
                  <c:v>39.510394083999998</c:v>
                </c:pt>
                <c:pt idx="483">
                  <c:v>39.484412130000003</c:v>
                </c:pt>
                <c:pt idx="484">
                  <c:v>39.494340870999999</c:v>
                </c:pt>
                <c:pt idx="485">
                  <c:v>39.543890228000002</c:v>
                </c:pt>
                <c:pt idx="486">
                  <c:v>39.546596221999998</c:v>
                </c:pt>
                <c:pt idx="487">
                  <c:v>39.206294249999999</c:v>
                </c:pt>
                <c:pt idx="488">
                  <c:v>37.394560749999997</c:v>
                </c:pt>
                <c:pt idx="489">
                  <c:v>34.576196035000002</c:v>
                </c:pt>
                <c:pt idx="490">
                  <c:v>31.778703003</c:v>
                </c:pt>
                <c:pt idx="491">
                  <c:v>29.086505685999999</c:v>
                </c:pt>
                <c:pt idx="492">
                  <c:v>26.974868570999998</c:v>
                </c:pt>
                <c:pt idx="493">
                  <c:v>26.096410675000001</c:v>
                </c:pt>
                <c:pt idx="494">
                  <c:v>25.842189077</c:v>
                </c:pt>
                <c:pt idx="495">
                  <c:v>25.704065959000001</c:v>
                </c:pt>
                <c:pt idx="496">
                  <c:v>25.675275141</c:v>
                </c:pt>
                <c:pt idx="497">
                  <c:v>25.659986572000001</c:v>
                </c:pt>
                <c:pt idx="498">
                  <c:v>25.66</c:v>
                </c:pt>
                <c:pt idx="499">
                  <c:v>25.627017924</c:v>
                </c:pt>
                <c:pt idx="500">
                  <c:v>25.614724248000002</c:v>
                </c:pt>
                <c:pt idx="501">
                  <c:v>25.618138656999999</c:v>
                </c:pt>
                <c:pt idx="502">
                  <c:v>25.586211573</c:v>
                </c:pt>
                <c:pt idx="503">
                  <c:v>25.579504318000001</c:v>
                </c:pt>
                <c:pt idx="504">
                  <c:v>25.577033615000001</c:v>
                </c:pt>
                <c:pt idx="505">
                  <c:v>25.554861196000001</c:v>
                </c:pt>
                <c:pt idx="506">
                  <c:v>25.540208510999999</c:v>
                </c:pt>
                <c:pt idx="507">
                  <c:v>25.503584213</c:v>
                </c:pt>
                <c:pt idx="508">
                  <c:v>25.468187331999999</c:v>
                </c:pt>
                <c:pt idx="509">
                  <c:v>25.430023040999998</c:v>
                </c:pt>
                <c:pt idx="510">
                  <c:v>25.428745372000002</c:v>
                </c:pt>
                <c:pt idx="511">
                  <c:v>25.368088327999999</c:v>
                </c:pt>
                <c:pt idx="512">
                  <c:v>25.384885610000001</c:v>
                </c:pt>
                <c:pt idx="513">
                  <c:v>25.35729332</c:v>
                </c:pt>
                <c:pt idx="514">
                  <c:v>25.345442759000001</c:v>
                </c:pt>
                <c:pt idx="515">
                  <c:v>25.329486618000001</c:v>
                </c:pt>
                <c:pt idx="516">
                  <c:v>25.335830688000001</c:v>
                </c:pt>
                <c:pt idx="517">
                  <c:v>25.313985340999999</c:v>
                </c:pt>
                <c:pt idx="518">
                  <c:v>25.333287201000001</c:v>
                </c:pt>
                <c:pt idx="519">
                  <c:v>25.319294255999999</c:v>
                </c:pt>
                <c:pt idx="520">
                  <c:v>25.298189341</c:v>
                </c:pt>
                <c:pt idx="521">
                  <c:v>25.292800114999999</c:v>
                </c:pt>
                <c:pt idx="522">
                  <c:v>25.298043696000001</c:v>
                </c:pt>
                <c:pt idx="523">
                  <c:v>25.261584880000001</c:v>
                </c:pt>
                <c:pt idx="524">
                  <c:v>25.250661188999999</c:v>
                </c:pt>
                <c:pt idx="525">
                  <c:v>25.259528935999999</c:v>
                </c:pt>
                <c:pt idx="526">
                  <c:v>25.227804895999999</c:v>
                </c:pt>
                <c:pt idx="527">
                  <c:v>25.223847986999999</c:v>
                </c:pt>
                <c:pt idx="528">
                  <c:v>25.209032949000001</c:v>
                </c:pt>
                <c:pt idx="529">
                  <c:v>25.192073161</c:v>
                </c:pt>
                <c:pt idx="530">
                  <c:v>25.177540054000001</c:v>
                </c:pt>
                <c:pt idx="531">
                  <c:v>25.169001820999998</c:v>
                </c:pt>
                <c:pt idx="532">
                  <c:v>25.169319991999998</c:v>
                </c:pt>
                <c:pt idx="533">
                  <c:v>25.169259898</c:v>
                </c:pt>
                <c:pt idx="534">
                  <c:v>25.164222818999999</c:v>
                </c:pt>
                <c:pt idx="535">
                  <c:v>25.137495168000001</c:v>
                </c:pt>
                <c:pt idx="536">
                  <c:v>25.139562224999999</c:v>
                </c:pt>
                <c:pt idx="537">
                  <c:v>25.126232401999999</c:v>
                </c:pt>
                <c:pt idx="538">
                  <c:v>25.125211664999998</c:v>
                </c:pt>
                <c:pt idx="539">
                  <c:v>25.112404352999999</c:v>
                </c:pt>
                <c:pt idx="540">
                  <c:v>25.084746017000001</c:v>
                </c:pt>
                <c:pt idx="541">
                  <c:v>25.097244847999999</c:v>
                </c:pt>
                <c:pt idx="542">
                  <c:v>25.070148111999998</c:v>
                </c:pt>
                <c:pt idx="543">
                  <c:v>25.066922073000001</c:v>
                </c:pt>
                <c:pt idx="544">
                  <c:v>25.044929555</c:v>
                </c:pt>
                <c:pt idx="545">
                  <c:v>25.023519745000002</c:v>
                </c:pt>
                <c:pt idx="546">
                  <c:v>25.037570368000001</c:v>
                </c:pt>
                <c:pt idx="547">
                  <c:v>25.019632721000001</c:v>
                </c:pt>
                <c:pt idx="548">
                  <c:v>24.992298863999999</c:v>
                </c:pt>
                <c:pt idx="549">
                  <c:v>24.995370509000001</c:v>
                </c:pt>
                <c:pt idx="550">
                  <c:v>24.974294102999998</c:v>
                </c:pt>
                <c:pt idx="551">
                  <c:v>24.982098744999998</c:v>
                </c:pt>
                <c:pt idx="552">
                  <c:v>24.982228546000002</c:v>
                </c:pt>
                <c:pt idx="553">
                  <c:v>24.950675557</c:v>
                </c:pt>
                <c:pt idx="554">
                  <c:v>24.950285645000001</c:v>
                </c:pt>
                <c:pt idx="555">
                  <c:v>24.942683283000001</c:v>
                </c:pt>
                <c:pt idx="556">
                  <c:v>24.927057265999998</c:v>
                </c:pt>
                <c:pt idx="557">
                  <c:v>24.926220245</c:v>
                </c:pt>
                <c:pt idx="558">
                  <c:v>24.925798975999999</c:v>
                </c:pt>
                <c:pt idx="559">
                  <c:v>24.945257695999999</c:v>
                </c:pt>
                <c:pt idx="560">
                  <c:v>24.929400991000001</c:v>
                </c:pt>
                <c:pt idx="561">
                  <c:v>24.951798096000001</c:v>
                </c:pt>
                <c:pt idx="562">
                  <c:v>24.950206629</c:v>
                </c:pt>
                <c:pt idx="563">
                  <c:v>24.940053151000001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Data!$R$1</c:f>
              <c:strCache>
                <c:ptCount val="1"/>
                <c:pt idx="0">
                  <c:v> T-heatsink-4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Data!$A$2:$A$2849</c:f>
              <c:numCache>
                <c:formatCode>[$-F400]h:mm:ss\ AM/PM</c:formatCode>
                <c:ptCount val="2848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xVal>
          <c:yVal>
            <c:numRef>
              <c:f>Data!$R$2:$R$2849</c:f>
              <c:numCache>
                <c:formatCode>0.00</c:formatCode>
                <c:ptCount val="2848"/>
                <c:pt idx="0">
                  <c:v>24.341063053999999</c:v>
                </c:pt>
                <c:pt idx="1">
                  <c:v>24.355510279000001</c:v>
                </c:pt>
                <c:pt idx="2">
                  <c:v>24.335649058000001</c:v>
                </c:pt>
                <c:pt idx="3">
                  <c:v>24.347707647</c:v>
                </c:pt>
                <c:pt idx="4">
                  <c:v>24.359165063999999</c:v>
                </c:pt>
                <c:pt idx="5">
                  <c:v>24.359916559999998</c:v>
                </c:pt>
                <c:pt idx="6">
                  <c:v>24.370247955</c:v>
                </c:pt>
                <c:pt idx="7">
                  <c:v>24.361381174999998</c:v>
                </c:pt>
                <c:pt idx="8">
                  <c:v>24.355678278999999</c:v>
                </c:pt>
                <c:pt idx="9">
                  <c:v>24.356326803000002</c:v>
                </c:pt>
                <c:pt idx="10">
                  <c:v>24.363825785</c:v>
                </c:pt>
                <c:pt idx="11">
                  <c:v>24.376587015999998</c:v>
                </c:pt>
                <c:pt idx="12">
                  <c:v>24.376940230999999</c:v>
                </c:pt>
                <c:pt idx="13">
                  <c:v>24.377524541</c:v>
                </c:pt>
                <c:pt idx="14">
                  <c:v>24.386366628000001</c:v>
                </c:pt>
                <c:pt idx="15">
                  <c:v>24.38605484</c:v>
                </c:pt>
                <c:pt idx="16">
                  <c:v>24.419280878999999</c:v>
                </c:pt>
                <c:pt idx="17">
                  <c:v>24.388769836000002</c:v>
                </c:pt>
                <c:pt idx="18">
                  <c:v>24.422371342999998</c:v>
                </c:pt>
                <c:pt idx="19">
                  <c:v>24.411277898000002</c:v>
                </c:pt>
                <c:pt idx="20">
                  <c:v>24.424814173000001</c:v>
                </c:pt>
                <c:pt idx="21">
                  <c:v>24.414534836000001</c:v>
                </c:pt>
                <c:pt idx="22">
                  <c:v>24.410373306</c:v>
                </c:pt>
                <c:pt idx="23">
                  <c:v>24.417319208999999</c:v>
                </c:pt>
                <c:pt idx="24">
                  <c:v>24.433427505000001</c:v>
                </c:pt>
                <c:pt idx="25">
                  <c:v>24.417051214000001</c:v>
                </c:pt>
                <c:pt idx="26">
                  <c:v>24.436212793999999</c:v>
                </c:pt>
                <c:pt idx="27">
                  <c:v>24.436694005</c:v>
                </c:pt>
                <c:pt idx="28">
                  <c:v>24.449355798999999</c:v>
                </c:pt>
                <c:pt idx="29">
                  <c:v>24.455545527000002</c:v>
                </c:pt>
                <c:pt idx="30">
                  <c:v>24.459833145000001</c:v>
                </c:pt>
                <c:pt idx="31">
                  <c:v>24.462624358999999</c:v>
                </c:pt>
                <c:pt idx="32">
                  <c:v>24.480779952999999</c:v>
                </c:pt>
                <c:pt idx="33">
                  <c:v>24.479489339000001</c:v>
                </c:pt>
                <c:pt idx="34">
                  <c:v>24.472575810999999</c:v>
                </c:pt>
                <c:pt idx="35">
                  <c:v>24.464860662</c:v>
                </c:pt>
                <c:pt idx="36">
                  <c:v>24.489190598</c:v>
                </c:pt>
                <c:pt idx="37">
                  <c:v>24.473595988</c:v>
                </c:pt>
                <c:pt idx="38">
                  <c:v>24.496827901</c:v>
                </c:pt>
                <c:pt idx="39">
                  <c:v>24.500834909999998</c:v>
                </c:pt>
                <c:pt idx="40">
                  <c:v>24.491226425000001</c:v>
                </c:pt>
                <c:pt idx="41">
                  <c:v>24.493314996999999</c:v>
                </c:pt>
                <c:pt idx="42">
                  <c:v>24.503779475000002</c:v>
                </c:pt>
                <c:pt idx="43">
                  <c:v>24.495770721</c:v>
                </c:pt>
                <c:pt idx="44">
                  <c:v>24.504560012999999</c:v>
                </c:pt>
                <c:pt idx="45">
                  <c:v>24.505852814000001</c:v>
                </c:pt>
                <c:pt idx="46">
                  <c:v>24.504942449000001</c:v>
                </c:pt>
                <c:pt idx="47">
                  <c:v>24.522269693999998</c:v>
                </c:pt>
                <c:pt idx="48">
                  <c:v>24.522046992</c:v>
                </c:pt>
                <c:pt idx="49">
                  <c:v>24.526794305999999</c:v>
                </c:pt>
                <c:pt idx="50">
                  <c:v>24.522716751000001</c:v>
                </c:pt>
                <c:pt idx="51">
                  <c:v>24.545038452</c:v>
                </c:pt>
                <c:pt idx="52">
                  <c:v>24.546114984999999</c:v>
                </c:pt>
                <c:pt idx="53">
                  <c:v>24.551325404</c:v>
                </c:pt>
                <c:pt idx="54">
                  <c:v>24.544893163000001</c:v>
                </c:pt>
                <c:pt idx="55">
                  <c:v>24.552113495</c:v>
                </c:pt>
                <c:pt idx="56">
                  <c:v>24.543804983000001</c:v>
                </c:pt>
                <c:pt idx="57">
                  <c:v>24.569444987000001</c:v>
                </c:pt>
                <c:pt idx="58">
                  <c:v>24.565306498000002</c:v>
                </c:pt>
                <c:pt idx="59">
                  <c:v>24.556899311999999</c:v>
                </c:pt>
                <c:pt idx="60">
                  <c:v>24.553694102000001</c:v>
                </c:pt>
                <c:pt idx="61">
                  <c:v>24.576917191</c:v>
                </c:pt>
                <c:pt idx="62">
                  <c:v>24.566322784</c:v>
                </c:pt>
                <c:pt idx="63">
                  <c:v>24.567536723</c:v>
                </c:pt>
                <c:pt idx="64">
                  <c:v>24.565205509999998</c:v>
                </c:pt>
                <c:pt idx="65">
                  <c:v>24.580631281999999</c:v>
                </c:pt>
                <c:pt idx="66">
                  <c:v>24.577107162000001</c:v>
                </c:pt>
                <c:pt idx="67">
                  <c:v>24.583986587999998</c:v>
                </c:pt>
                <c:pt idx="68">
                  <c:v>24.590329132000001</c:v>
                </c:pt>
                <c:pt idx="69">
                  <c:v>24.590664851</c:v>
                </c:pt>
                <c:pt idx="70">
                  <c:v>24.604489618999999</c:v>
                </c:pt>
                <c:pt idx="71">
                  <c:v>24.603240687</c:v>
                </c:pt>
                <c:pt idx="72">
                  <c:v>24.611241531000001</c:v>
                </c:pt>
                <c:pt idx="73">
                  <c:v>24.610017446000001</c:v>
                </c:pt>
                <c:pt idx="74">
                  <c:v>24.592100778999999</c:v>
                </c:pt>
                <c:pt idx="75">
                  <c:v>24.585161844999998</c:v>
                </c:pt>
                <c:pt idx="76">
                  <c:v>24.595237706999999</c:v>
                </c:pt>
                <c:pt idx="77">
                  <c:v>24.606857503000001</c:v>
                </c:pt>
                <c:pt idx="78">
                  <c:v>24.600090865999999</c:v>
                </c:pt>
                <c:pt idx="79">
                  <c:v>24.600666579999999</c:v>
                </c:pt>
                <c:pt idx="80">
                  <c:v>24.608604914000001</c:v>
                </c:pt>
                <c:pt idx="81">
                  <c:v>24.607419612000001</c:v>
                </c:pt>
                <c:pt idx="82">
                  <c:v>24.614037959000001</c:v>
                </c:pt>
                <c:pt idx="83">
                  <c:v>24.625732320000001</c:v>
                </c:pt>
                <c:pt idx="84">
                  <c:v>24.611610845000001</c:v>
                </c:pt>
                <c:pt idx="85">
                  <c:v>24.617766622000001</c:v>
                </c:pt>
                <c:pt idx="86">
                  <c:v>24.601493683000001</c:v>
                </c:pt>
                <c:pt idx="87">
                  <c:v>24.609985351999999</c:v>
                </c:pt>
                <c:pt idx="88">
                  <c:v>24.600365092000001</c:v>
                </c:pt>
                <c:pt idx="89">
                  <c:v>24.596031342</c:v>
                </c:pt>
                <c:pt idx="90">
                  <c:v>24.569021734</c:v>
                </c:pt>
                <c:pt idx="91">
                  <c:v>24.571940739999999</c:v>
                </c:pt>
                <c:pt idx="92">
                  <c:v>24.566693191999999</c:v>
                </c:pt>
                <c:pt idx="93">
                  <c:v>24.542858809999998</c:v>
                </c:pt>
                <c:pt idx="94">
                  <c:v>24.547276839999999</c:v>
                </c:pt>
                <c:pt idx="95">
                  <c:v>24.543650665000001</c:v>
                </c:pt>
                <c:pt idx="96">
                  <c:v>24.530492604999999</c:v>
                </c:pt>
                <c:pt idx="97">
                  <c:v>24.515074615</c:v>
                </c:pt>
                <c:pt idx="98">
                  <c:v>24.547940165</c:v>
                </c:pt>
                <c:pt idx="99">
                  <c:v>24.504730250000001</c:v>
                </c:pt>
                <c:pt idx="100">
                  <c:v>24.510568033999999</c:v>
                </c:pt>
                <c:pt idx="101">
                  <c:v>24.521921972000001</c:v>
                </c:pt>
                <c:pt idx="102">
                  <c:v>24.516251831000002</c:v>
                </c:pt>
                <c:pt idx="103">
                  <c:v>24.511333644</c:v>
                </c:pt>
                <c:pt idx="104">
                  <c:v>24.513319472999999</c:v>
                </c:pt>
                <c:pt idx="105">
                  <c:v>24.492456767</c:v>
                </c:pt>
                <c:pt idx="106">
                  <c:v>24.500700301999998</c:v>
                </c:pt>
                <c:pt idx="107">
                  <c:v>24.487252502</c:v>
                </c:pt>
                <c:pt idx="108">
                  <c:v>24.479798152000001</c:v>
                </c:pt>
                <c:pt idx="109">
                  <c:v>24.495674870999999</c:v>
                </c:pt>
                <c:pt idx="110">
                  <c:v>24.504433314</c:v>
                </c:pt>
                <c:pt idx="111">
                  <c:v>24.488401412999998</c:v>
                </c:pt>
                <c:pt idx="112">
                  <c:v>24.525972646</c:v>
                </c:pt>
                <c:pt idx="113">
                  <c:v>24.514921519000001</c:v>
                </c:pt>
                <c:pt idx="114">
                  <c:v>24.512548803000001</c:v>
                </c:pt>
                <c:pt idx="115">
                  <c:v>24.531083042999999</c:v>
                </c:pt>
                <c:pt idx="116">
                  <c:v>24.515704447000001</c:v>
                </c:pt>
                <c:pt idx="117">
                  <c:v>24.526690241000001</c:v>
                </c:pt>
                <c:pt idx="118">
                  <c:v>24.519479929999999</c:v>
                </c:pt>
                <c:pt idx="119">
                  <c:v>24.515489908999999</c:v>
                </c:pt>
                <c:pt idx="120">
                  <c:v>24.504246572</c:v>
                </c:pt>
                <c:pt idx="121">
                  <c:v>24.515014598</c:v>
                </c:pt>
                <c:pt idx="122">
                  <c:v>24.52764183</c:v>
                </c:pt>
                <c:pt idx="123">
                  <c:v>24.532125168</c:v>
                </c:pt>
                <c:pt idx="124">
                  <c:v>24.535051726999999</c:v>
                </c:pt>
                <c:pt idx="125">
                  <c:v>24.534955037</c:v>
                </c:pt>
                <c:pt idx="126">
                  <c:v>24.536818314000001</c:v>
                </c:pt>
                <c:pt idx="127">
                  <c:v>24.519573975</c:v>
                </c:pt>
                <c:pt idx="128">
                  <c:v>24.521726990000001</c:v>
                </c:pt>
                <c:pt idx="129">
                  <c:v>24.549209568999999</c:v>
                </c:pt>
                <c:pt idx="130">
                  <c:v>24.524842453000002</c:v>
                </c:pt>
                <c:pt idx="131">
                  <c:v>24.525963771000001</c:v>
                </c:pt>
                <c:pt idx="132">
                  <c:v>24.527918396</c:v>
                </c:pt>
                <c:pt idx="133">
                  <c:v>24.512241821</c:v>
                </c:pt>
                <c:pt idx="134">
                  <c:v>24.519723333000002</c:v>
                </c:pt>
                <c:pt idx="135">
                  <c:v>24.516268284999999</c:v>
                </c:pt>
                <c:pt idx="136">
                  <c:v>24.521595102999999</c:v>
                </c:pt>
                <c:pt idx="137">
                  <c:v>24.512596105</c:v>
                </c:pt>
                <c:pt idx="138">
                  <c:v>24.508693618999999</c:v>
                </c:pt>
                <c:pt idx="139">
                  <c:v>24.516188125999999</c:v>
                </c:pt>
                <c:pt idx="140">
                  <c:v>24.502250086</c:v>
                </c:pt>
                <c:pt idx="141">
                  <c:v>24.533452834999999</c:v>
                </c:pt>
                <c:pt idx="142">
                  <c:v>24.539858932000001</c:v>
                </c:pt>
                <c:pt idx="143">
                  <c:v>24.529196421000002</c:v>
                </c:pt>
                <c:pt idx="144">
                  <c:v>24.535396678000001</c:v>
                </c:pt>
                <c:pt idx="145">
                  <c:v>24.546412481000001</c:v>
                </c:pt>
                <c:pt idx="146">
                  <c:v>24.546744359000002</c:v>
                </c:pt>
                <c:pt idx="147">
                  <c:v>24.537155965</c:v>
                </c:pt>
                <c:pt idx="148">
                  <c:v>24.535989075</c:v>
                </c:pt>
                <c:pt idx="149">
                  <c:v>24.533772329000001</c:v>
                </c:pt>
                <c:pt idx="150">
                  <c:v>24.524157918</c:v>
                </c:pt>
                <c:pt idx="151">
                  <c:v>24.543107935999998</c:v>
                </c:pt>
                <c:pt idx="152">
                  <c:v>24.540299886</c:v>
                </c:pt>
                <c:pt idx="153">
                  <c:v>24.534934463999999</c:v>
                </c:pt>
                <c:pt idx="154">
                  <c:v>24.540443344</c:v>
                </c:pt>
                <c:pt idx="155">
                  <c:v>24.532298100999999</c:v>
                </c:pt>
                <c:pt idx="156">
                  <c:v>24.535675685000001</c:v>
                </c:pt>
                <c:pt idx="157">
                  <c:v>24.553991037999999</c:v>
                </c:pt>
                <c:pt idx="158">
                  <c:v>24.551438777000001</c:v>
                </c:pt>
                <c:pt idx="159">
                  <c:v>24.568269908000001</c:v>
                </c:pt>
                <c:pt idx="160">
                  <c:v>24.564365362</c:v>
                </c:pt>
                <c:pt idx="161">
                  <c:v>24.545848541000002</c:v>
                </c:pt>
                <c:pt idx="162">
                  <c:v>24.546334304999998</c:v>
                </c:pt>
                <c:pt idx="163">
                  <c:v>24.5714313</c:v>
                </c:pt>
                <c:pt idx="164">
                  <c:v>24.552319260000001</c:v>
                </c:pt>
                <c:pt idx="165">
                  <c:v>24.559154663000001</c:v>
                </c:pt>
                <c:pt idx="166">
                  <c:v>24.553143921</c:v>
                </c:pt>
                <c:pt idx="167">
                  <c:v>24.568000182999999</c:v>
                </c:pt>
                <c:pt idx="168">
                  <c:v>24.561620839</c:v>
                </c:pt>
                <c:pt idx="169">
                  <c:v>24.573276749000001</c:v>
                </c:pt>
                <c:pt idx="170">
                  <c:v>24.559180221999998</c:v>
                </c:pt>
                <c:pt idx="171">
                  <c:v>24.565785521999999</c:v>
                </c:pt>
                <c:pt idx="172">
                  <c:v>24.560403035</c:v>
                </c:pt>
                <c:pt idx="173">
                  <c:v>24.551422423999998</c:v>
                </c:pt>
                <c:pt idx="174">
                  <c:v>24.559230041999999</c:v>
                </c:pt>
                <c:pt idx="175">
                  <c:v>24.556404113999999</c:v>
                </c:pt>
                <c:pt idx="176">
                  <c:v>24.561634801</c:v>
                </c:pt>
                <c:pt idx="177">
                  <c:v>24.564909871000001</c:v>
                </c:pt>
                <c:pt idx="178">
                  <c:v>24.577630640999999</c:v>
                </c:pt>
                <c:pt idx="179">
                  <c:v>24.580899047999999</c:v>
                </c:pt>
                <c:pt idx="180">
                  <c:v>24.585695470000001</c:v>
                </c:pt>
                <c:pt idx="181">
                  <c:v>24.600699767999998</c:v>
                </c:pt>
                <c:pt idx="182">
                  <c:v>24.599824626</c:v>
                </c:pt>
                <c:pt idx="183">
                  <c:v>24.595800068999999</c:v>
                </c:pt>
                <c:pt idx="184">
                  <c:v>24.582524082999999</c:v>
                </c:pt>
                <c:pt idx="185">
                  <c:v>24.590801442</c:v>
                </c:pt>
                <c:pt idx="186">
                  <c:v>24.592532501000001</c:v>
                </c:pt>
                <c:pt idx="187">
                  <c:v>24.586787108999999</c:v>
                </c:pt>
                <c:pt idx="188">
                  <c:v>24.583958688999999</c:v>
                </c:pt>
                <c:pt idx="189">
                  <c:v>24.599391988000001</c:v>
                </c:pt>
                <c:pt idx="190">
                  <c:v>24.606974462</c:v>
                </c:pt>
                <c:pt idx="191">
                  <c:v>24.604250360999998</c:v>
                </c:pt>
                <c:pt idx="192">
                  <c:v>24.581477075999999</c:v>
                </c:pt>
                <c:pt idx="193">
                  <c:v>24.581603648000002</c:v>
                </c:pt>
                <c:pt idx="194">
                  <c:v>24.581516215000001</c:v>
                </c:pt>
                <c:pt idx="195">
                  <c:v>24.601311493000001</c:v>
                </c:pt>
                <c:pt idx="196">
                  <c:v>24.593494441000001</c:v>
                </c:pt>
                <c:pt idx="197">
                  <c:v>24.591491903000001</c:v>
                </c:pt>
                <c:pt idx="198">
                  <c:v>24.585610479</c:v>
                </c:pt>
                <c:pt idx="199">
                  <c:v>24.603379389000001</c:v>
                </c:pt>
                <c:pt idx="200">
                  <c:v>24.592540460999999</c:v>
                </c:pt>
                <c:pt idx="201">
                  <c:v>24.606868133999999</c:v>
                </c:pt>
                <c:pt idx="202">
                  <c:v>24.611250177999999</c:v>
                </c:pt>
                <c:pt idx="203">
                  <c:v>24.601233621999999</c:v>
                </c:pt>
                <c:pt idx="204">
                  <c:v>24.599891027000002</c:v>
                </c:pt>
                <c:pt idx="205">
                  <c:v>24.611351013</c:v>
                </c:pt>
                <c:pt idx="206">
                  <c:v>24.609393666999999</c:v>
                </c:pt>
                <c:pt idx="207">
                  <c:v>24.604717025999999</c:v>
                </c:pt>
                <c:pt idx="208">
                  <c:v>24.607028656000001</c:v>
                </c:pt>
                <c:pt idx="209">
                  <c:v>24.627734477000001</c:v>
                </c:pt>
                <c:pt idx="210">
                  <c:v>24.612336349</c:v>
                </c:pt>
                <c:pt idx="211">
                  <c:v>24.628426132000001</c:v>
                </c:pt>
                <c:pt idx="212">
                  <c:v>24.588180617999999</c:v>
                </c:pt>
                <c:pt idx="213">
                  <c:v>24.608116659</c:v>
                </c:pt>
                <c:pt idx="214">
                  <c:v>24.610605849999999</c:v>
                </c:pt>
                <c:pt idx="215">
                  <c:v>24.614608943</c:v>
                </c:pt>
                <c:pt idx="216">
                  <c:v>24.657557271000002</c:v>
                </c:pt>
                <c:pt idx="217">
                  <c:v>24.737404887</c:v>
                </c:pt>
                <c:pt idx="218">
                  <c:v>24.833401082000002</c:v>
                </c:pt>
                <c:pt idx="219">
                  <c:v>25.021594518000001</c:v>
                </c:pt>
                <c:pt idx="220">
                  <c:v>25.332399165000002</c:v>
                </c:pt>
                <c:pt idx="221">
                  <c:v>25.534667613</c:v>
                </c:pt>
                <c:pt idx="222">
                  <c:v>25.595619989999999</c:v>
                </c:pt>
                <c:pt idx="223">
                  <c:v>25.655762304</c:v>
                </c:pt>
                <c:pt idx="224">
                  <c:v>25.767147877999999</c:v>
                </c:pt>
                <c:pt idx="225">
                  <c:v>26.360195668999999</c:v>
                </c:pt>
                <c:pt idx="226">
                  <c:v>27.313354518000001</c:v>
                </c:pt>
                <c:pt idx="227">
                  <c:v>28.071272736000001</c:v>
                </c:pt>
                <c:pt idx="228">
                  <c:v>28.366914520000002</c:v>
                </c:pt>
                <c:pt idx="229">
                  <c:v>28.499929555000001</c:v>
                </c:pt>
                <c:pt idx="230">
                  <c:v>28.555499547</c:v>
                </c:pt>
                <c:pt idx="231">
                  <c:v>28.588778660999999</c:v>
                </c:pt>
                <c:pt idx="232">
                  <c:v>28.693546117</c:v>
                </c:pt>
                <c:pt idx="233">
                  <c:v>29.322142309</c:v>
                </c:pt>
                <c:pt idx="234">
                  <c:v>29.960967711999999</c:v>
                </c:pt>
                <c:pt idx="235">
                  <c:v>30.245756072999999</c:v>
                </c:pt>
                <c:pt idx="236">
                  <c:v>30.346605657000001</c:v>
                </c:pt>
                <c:pt idx="237">
                  <c:v>30.393714853999999</c:v>
                </c:pt>
                <c:pt idx="238">
                  <c:v>30.412086944999999</c:v>
                </c:pt>
                <c:pt idx="239">
                  <c:v>30.430603993999998</c:v>
                </c:pt>
                <c:pt idx="240">
                  <c:v>30.442038905</c:v>
                </c:pt>
                <c:pt idx="241">
                  <c:v>30.472940470000001</c:v>
                </c:pt>
                <c:pt idx="242">
                  <c:v>30.489927979000001</c:v>
                </c:pt>
                <c:pt idx="243">
                  <c:v>30.496133193999999</c:v>
                </c:pt>
                <c:pt idx="244">
                  <c:v>30.488502578999999</c:v>
                </c:pt>
                <c:pt idx="245">
                  <c:v>30.496375529000002</c:v>
                </c:pt>
                <c:pt idx="246">
                  <c:v>30.488321584000001</c:v>
                </c:pt>
                <c:pt idx="247">
                  <c:v>30.509339091000001</c:v>
                </c:pt>
                <c:pt idx="248">
                  <c:v>30.491318892999999</c:v>
                </c:pt>
                <c:pt idx="249">
                  <c:v>30.487642949000001</c:v>
                </c:pt>
                <c:pt idx="250">
                  <c:v>30.482982559</c:v>
                </c:pt>
                <c:pt idx="251">
                  <c:v>30.495541967000001</c:v>
                </c:pt>
                <c:pt idx="252">
                  <c:v>30.487262191999999</c:v>
                </c:pt>
                <c:pt idx="253">
                  <c:v>30.494653142000001</c:v>
                </c:pt>
                <c:pt idx="254">
                  <c:v>30.496192780000001</c:v>
                </c:pt>
                <c:pt idx="255">
                  <c:v>30.502331467000001</c:v>
                </c:pt>
                <c:pt idx="256">
                  <c:v>30.493281885999998</c:v>
                </c:pt>
                <c:pt idx="257">
                  <c:v>30.482092946000002</c:v>
                </c:pt>
                <c:pt idx="258">
                  <c:v>30.485569509000001</c:v>
                </c:pt>
                <c:pt idx="259">
                  <c:v>30.477752379999998</c:v>
                </c:pt>
                <c:pt idx="260">
                  <c:v>30.475493342</c:v>
                </c:pt>
                <c:pt idx="261">
                  <c:v>30.439248225</c:v>
                </c:pt>
                <c:pt idx="262">
                  <c:v>30.448952077000001</c:v>
                </c:pt>
                <c:pt idx="263">
                  <c:v>30.932851969000001</c:v>
                </c:pt>
                <c:pt idx="264">
                  <c:v>31.720068156</c:v>
                </c:pt>
                <c:pt idx="265">
                  <c:v>32.100202357000001</c:v>
                </c:pt>
                <c:pt idx="266">
                  <c:v>32.269132589000002</c:v>
                </c:pt>
                <c:pt idx="267">
                  <c:v>32.317405598999997</c:v>
                </c:pt>
                <c:pt idx="268">
                  <c:v>32.349472808999998</c:v>
                </c:pt>
                <c:pt idx="269">
                  <c:v>32.391322580999997</c:v>
                </c:pt>
                <c:pt idx="270">
                  <c:v>33.069792632999999</c:v>
                </c:pt>
                <c:pt idx="271">
                  <c:v>33.902017465999997</c:v>
                </c:pt>
                <c:pt idx="272">
                  <c:v>34.329823456</c:v>
                </c:pt>
                <c:pt idx="273">
                  <c:v>34.463496653</c:v>
                </c:pt>
                <c:pt idx="274">
                  <c:v>34.532505290000003</c:v>
                </c:pt>
                <c:pt idx="275">
                  <c:v>34.556369680000003</c:v>
                </c:pt>
                <c:pt idx="276">
                  <c:v>34.593304596000003</c:v>
                </c:pt>
                <c:pt idx="277">
                  <c:v>34.583080342999999</c:v>
                </c:pt>
                <c:pt idx="278">
                  <c:v>34.597339273999999</c:v>
                </c:pt>
                <c:pt idx="279">
                  <c:v>34.593530172000001</c:v>
                </c:pt>
                <c:pt idx="280">
                  <c:v>34.581583557000002</c:v>
                </c:pt>
                <c:pt idx="281">
                  <c:v>34.627858734</c:v>
                </c:pt>
                <c:pt idx="282">
                  <c:v>34.817407938999999</c:v>
                </c:pt>
                <c:pt idx="283">
                  <c:v>36.04613149</c:v>
                </c:pt>
                <c:pt idx="284">
                  <c:v>37.332829081</c:v>
                </c:pt>
                <c:pt idx="285">
                  <c:v>37.933001963000002</c:v>
                </c:pt>
                <c:pt idx="286">
                  <c:v>38.167305450000001</c:v>
                </c:pt>
                <c:pt idx="287">
                  <c:v>38.264675750999999</c:v>
                </c:pt>
                <c:pt idx="288">
                  <c:v>38.330083872000003</c:v>
                </c:pt>
                <c:pt idx="289">
                  <c:v>38.338995158000003</c:v>
                </c:pt>
                <c:pt idx="290">
                  <c:v>38.367209217999999</c:v>
                </c:pt>
                <c:pt idx="291">
                  <c:v>38.394389089000001</c:v>
                </c:pt>
                <c:pt idx="292">
                  <c:v>38.417823892999998</c:v>
                </c:pt>
                <c:pt idx="293">
                  <c:v>38.436698405000001</c:v>
                </c:pt>
                <c:pt idx="294">
                  <c:v>38.451376801000002</c:v>
                </c:pt>
                <c:pt idx="295">
                  <c:v>38.443596903</c:v>
                </c:pt>
                <c:pt idx="296">
                  <c:v>38.454269001999997</c:v>
                </c:pt>
                <c:pt idx="297">
                  <c:v>38.459620106999999</c:v>
                </c:pt>
                <c:pt idx="298">
                  <c:v>38.463715616999998</c:v>
                </c:pt>
                <c:pt idx="299">
                  <c:v>38.492650908999998</c:v>
                </c:pt>
                <c:pt idx="300">
                  <c:v>38.515770365000002</c:v>
                </c:pt>
                <c:pt idx="301">
                  <c:v>38.505463562000003</c:v>
                </c:pt>
                <c:pt idx="302">
                  <c:v>38.540013682000001</c:v>
                </c:pt>
                <c:pt idx="303">
                  <c:v>38.574505107</c:v>
                </c:pt>
                <c:pt idx="304">
                  <c:v>38.564521790000001</c:v>
                </c:pt>
                <c:pt idx="305">
                  <c:v>38.573250731999998</c:v>
                </c:pt>
                <c:pt idx="306">
                  <c:v>38.578919931999998</c:v>
                </c:pt>
                <c:pt idx="307">
                  <c:v>38.618044077999997</c:v>
                </c:pt>
                <c:pt idx="308">
                  <c:v>38.596669413000001</c:v>
                </c:pt>
                <c:pt idx="309">
                  <c:v>38.619093475</c:v>
                </c:pt>
                <c:pt idx="310">
                  <c:v>38.624800872999998</c:v>
                </c:pt>
                <c:pt idx="311">
                  <c:v>38.635746103999999</c:v>
                </c:pt>
                <c:pt idx="312">
                  <c:v>38.65973348</c:v>
                </c:pt>
                <c:pt idx="313">
                  <c:v>38.638175048999997</c:v>
                </c:pt>
                <c:pt idx="314">
                  <c:v>38.622191467</c:v>
                </c:pt>
                <c:pt idx="315">
                  <c:v>38.648697611000003</c:v>
                </c:pt>
                <c:pt idx="316">
                  <c:v>38.678453318000003</c:v>
                </c:pt>
                <c:pt idx="317">
                  <c:v>38.715790558000002</c:v>
                </c:pt>
                <c:pt idx="318">
                  <c:v>38.692546487999998</c:v>
                </c:pt>
                <c:pt idx="319">
                  <c:v>38.730294444000002</c:v>
                </c:pt>
                <c:pt idx="320">
                  <c:v>38.712123210000001</c:v>
                </c:pt>
                <c:pt idx="321">
                  <c:v>38.707191162000001</c:v>
                </c:pt>
                <c:pt idx="322">
                  <c:v>38.711146036999999</c:v>
                </c:pt>
                <c:pt idx="323">
                  <c:v>38.700530700999998</c:v>
                </c:pt>
                <c:pt idx="324">
                  <c:v>38.692092590000001</c:v>
                </c:pt>
                <c:pt idx="325">
                  <c:v>38.720384623000001</c:v>
                </c:pt>
                <c:pt idx="326">
                  <c:v>38.730661112</c:v>
                </c:pt>
                <c:pt idx="327">
                  <c:v>38.727510223000003</c:v>
                </c:pt>
                <c:pt idx="328">
                  <c:v>38.738874766000002</c:v>
                </c:pt>
                <c:pt idx="329">
                  <c:v>38.748912150000002</c:v>
                </c:pt>
                <c:pt idx="330">
                  <c:v>38.775948536999998</c:v>
                </c:pt>
                <c:pt idx="331">
                  <c:v>38.750633391999997</c:v>
                </c:pt>
                <c:pt idx="332">
                  <c:v>38.760062968</c:v>
                </c:pt>
                <c:pt idx="333">
                  <c:v>38.783889109</c:v>
                </c:pt>
                <c:pt idx="334">
                  <c:v>38.811146342000001</c:v>
                </c:pt>
                <c:pt idx="335">
                  <c:v>38.817384795999999</c:v>
                </c:pt>
                <c:pt idx="336">
                  <c:v>38.813202464</c:v>
                </c:pt>
                <c:pt idx="337">
                  <c:v>38.763781788999999</c:v>
                </c:pt>
                <c:pt idx="338">
                  <c:v>38.777511902000001</c:v>
                </c:pt>
                <c:pt idx="339">
                  <c:v>38.785423125999998</c:v>
                </c:pt>
                <c:pt idx="340">
                  <c:v>38.785225881000002</c:v>
                </c:pt>
                <c:pt idx="341">
                  <c:v>38.785333049000002</c:v>
                </c:pt>
                <c:pt idx="342">
                  <c:v>38.792348938000003</c:v>
                </c:pt>
                <c:pt idx="343">
                  <c:v>38.773926035999999</c:v>
                </c:pt>
                <c:pt idx="344">
                  <c:v>38.801313833000002</c:v>
                </c:pt>
                <c:pt idx="345">
                  <c:v>38.791581471999997</c:v>
                </c:pt>
                <c:pt idx="346">
                  <c:v>38.840672251000001</c:v>
                </c:pt>
                <c:pt idx="347">
                  <c:v>38.819489187000002</c:v>
                </c:pt>
                <c:pt idx="348">
                  <c:v>38.810909526000003</c:v>
                </c:pt>
                <c:pt idx="349">
                  <c:v>38.824827525000003</c:v>
                </c:pt>
                <c:pt idx="350">
                  <c:v>38.809492493</c:v>
                </c:pt>
                <c:pt idx="351">
                  <c:v>38.833090007000003</c:v>
                </c:pt>
                <c:pt idx="352">
                  <c:v>38.826545563000003</c:v>
                </c:pt>
                <c:pt idx="353">
                  <c:v>38.821980488999998</c:v>
                </c:pt>
                <c:pt idx="354">
                  <c:v>38.840200551000002</c:v>
                </c:pt>
                <c:pt idx="355">
                  <c:v>38.832148742999998</c:v>
                </c:pt>
                <c:pt idx="356">
                  <c:v>38.842581889000002</c:v>
                </c:pt>
                <c:pt idx="357">
                  <c:v>38.861376851000003</c:v>
                </c:pt>
                <c:pt idx="358">
                  <c:v>38.861442769</c:v>
                </c:pt>
                <c:pt idx="359">
                  <c:v>38.834463450000001</c:v>
                </c:pt>
                <c:pt idx="360">
                  <c:v>38.838304698000002</c:v>
                </c:pt>
                <c:pt idx="361">
                  <c:v>38.824223021999998</c:v>
                </c:pt>
                <c:pt idx="362">
                  <c:v>38.816511179999999</c:v>
                </c:pt>
                <c:pt idx="363">
                  <c:v>38.834649657999996</c:v>
                </c:pt>
                <c:pt idx="364">
                  <c:v>38.826312102999999</c:v>
                </c:pt>
                <c:pt idx="365">
                  <c:v>38.840060119999997</c:v>
                </c:pt>
                <c:pt idx="366">
                  <c:v>38.853863576000002</c:v>
                </c:pt>
                <c:pt idx="367">
                  <c:v>38.868952026000002</c:v>
                </c:pt>
                <c:pt idx="368">
                  <c:v>38.860602366000002</c:v>
                </c:pt>
                <c:pt idx="369">
                  <c:v>38.857504527000003</c:v>
                </c:pt>
                <c:pt idx="370">
                  <c:v>38.873496195000001</c:v>
                </c:pt>
                <c:pt idx="371">
                  <c:v>38.879898122</c:v>
                </c:pt>
                <c:pt idx="372">
                  <c:v>38.881958668999999</c:v>
                </c:pt>
                <c:pt idx="373">
                  <c:v>38.882188974999998</c:v>
                </c:pt>
                <c:pt idx="374">
                  <c:v>38.899570312999998</c:v>
                </c:pt>
                <c:pt idx="375">
                  <c:v>38.897796782999997</c:v>
                </c:pt>
                <c:pt idx="376">
                  <c:v>38.901753845000002</c:v>
                </c:pt>
                <c:pt idx="377">
                  <c:v>38.861963449999998</c:v>
                </c:pt>
                <c:pt idx="378">
                  <c:v>38.867838186</c:v>
                </c:pt>
                <c:pt idx="379">
                  <c:v>38.923589833999998</c:v>
                </c:pt>
                <c:pt idx="380">
                  <c:v>38.900949197999999</c:v>
                </c:pt>
                <c:pt idx="381">
                  <c:v>38.872453358999998</c:v>
                </c:pt>
                <c:pt idx="382">
                  <c:v>38.900942127999997</c:v>
                </c:pt>
                <c:pt idx="383">
                  <c:v>38.897612457000001</c:v>
                </c:pt>
                <c:pt idx="384">
                  <c:v>38.932561339999999</c:v>
                </c:pt>
                <c:pt idx="385">
                  <c:v>38.919816844000003</c:v>
                </c:pt>
                <c:pt idx="386">
                  <c:v>38.916574453000003</c:v>
                </c:pt>
                <c:pt idx="387">
                  <c:v>38.930441741999999</c:v>
                </c:pt>
                <c:pt idx="388">
                  <c:v>38.932835134000001</c:v>
                </c:pt>
                <c:pt idx="389">
                  <c:v>38.947100423000002</c:v>
                </c:pt>
                <c:pt idx="390">
                  <c:v>38.942726643999997</c:v>
                </c:pt>
                <c:pt idx="391">
                  <c:v>38.951790873</c:v>
                </c:pt>
                <c:pt idx="392">
                  <c:v>38.955382182000001</c:v>
                </c:pt>
                <c:pt idx="393">
                  <c:v>38.955488027000001</c:v>
                </c:pt>
                <c:pt idx="394">
                  <c:v>38.968031361999998</c:v>
                </c:pt>
                <c:pt idx="395">
                  <c:v>38.963420308000003</c:v>
                </c:pt>
                <c:pt idx="396">
                  <c:v>38.95904007</c:v>
                </c:pt>
                <c:pt idx="397">
                  <c:v>38.945526428000001</c:v>
                </c:pt>
                <c:pt idx="398">
                  <c:v>38.968177846000003</c:v>
                </c:pt>
                <c:pt idx="399">
                  <c:v>38.970207825000003</c:v>
                </c:pt>
                <c:pt idx="400">
                  <c:v>38.966768799</c:v>
                </c:pt>
                <c:pt idx="401">
                  <c:v>38.952586721000003</c:v>
                </c:pt>
                <c:pt idx="402">
                  <c:v>38.947808176999999</c:v>
                </c:pt>
                <c:pt idx="403">
                  <c:v>38.944225463999999</c:v>
                </c:pt>
                <c:pt idx="404">
                  <c:v>38.895692851</c:v>
                </c:pt>
                <c:pt idx="405">
                  <c:v>38.913016255999999</c:v>
                </c:pt>
                <c:pt idx="406">
                  <c:v>38.920099436000001</c:v>
                </c:pt>
                <c:pt idx="407">
                  <c:v>38.924764404000001</c:v>
                </c:pt>
                <c:pt idx="408">
                  <c:v>38.928597768000003</c:v>
                </c:pt>
                <c:pt idx="409">
                  <c:v>38.951456350000001</c:v>
                </c:pt>
                <c:pt idx="410">
                  <c:v>38.942182922000001</c:v>
                </c:pt>
                <c:pt idx="411">
                  <c:v>38.924133759</c:v>
                </c:pt>
                <c:pt idx="412">
                  <c:v>38.916703644000002</c:v>
                </c:pt>
                <c:pt idx="413">
                  <c:v>38.900791015999999</c:v>
                </c:pt>
                <c:pt idx="414">
                  <c:v>38.919295146000003</c:v>
                </c:pt>
                <c:pt idx="415">
                  <c:v>38.890811005000003</c:v>
                </c:pt>
                <c:pt idx="416">
                  <c:v>38.884266560999997</c:v>
                </c:pt>
                <c:pt idx="417">
                  <c:v>38.901183318999998</c:v>
                </c:pt>
                <c:pt idx="418">
                  <c:v>38.896923217999998</c:v>
                </c:pt>
                <c:pt idx="419">
                  <c:v>38.907356364000002</c:v>
                </c:pt>
                <c:pt idx="420">
                  <c:v>38.893369141000001</c:v>
                </c:pt>
                <c:pt idx="421">
                  <c:v>38.884735057</c:v>
                </c:pt>
                <c:pt idx="422">
                  <c:v>38.899872334999998</c:v>
                </c:pt>
                <c:pt idx="423">
                  <c:v>38.87438736</c:v>
                </c:pt>
                <c:pt idx="424">
                  <c:v>38.861020203000002</c:v>
                </c:pt>
                <c:pt idx="425">
                  <c:v>38.872041219000003</c:v>
                </c:pt>
                <c:pt idx="426">
                  <c:v>38.859462432999997</c:v>
                </c:pt>
                <c:pt idx="427">
                  <c:v>38.865813699999997</c:v>
                </c:pt>
                <c:pt idx="428">
                  <c:v>38.857465668000003</c:v>
                </c:pt>
                <c:pt idx="429">
                  <c:v>38.846460114000003</c:v>
                </c:pt>
                <c:pt idx="430">
                  <c:v>38.843372039999998</c:v>
                </c:pt>
                <c:pt idx="431">
                  <c:v>38.82938146</c:v>
                </c:pt>
                <c:pt idx="432">
                  <c:v>38.829360453</c:v>
                </c:pt>
                <c:pt idx="433">
                  <c:v>38.833305664000001</c:v>
                </c:pt>
                <c:pt idx="434">
                  <c:v>38.828222656000001</c:v>
                </c:pt>
                <c:pt idx="435">
                  <c:v>38.812181549000002</c:v>
                </c:pt>
                <c:pt idx="436">
                  <c:v>38.821628824999998</c:v>
                </c:pt>
                <c:pt idx="437">
                  <c:v>38.842443338999999</c:v>
                </c:pt>
                <c:pt idx="438">
                  <c:v>38.819641214999997</c:v>
                </c:pt>
                <c:pt idx="439">
                  <c:v>38.813902028000001</c:v>
                </c:pt>
                <c:pt idx="440">
                  <c:v>38.818455606999997</c:v>
                </c:pt>
                <c:pt idx="441">
                  <c:v>38.819658660999998</c:v>
                </c:pt>
                <c:pt idx="442">
                  <c:v>38.848216297999997</c:v>
                </c:pt>
                <c:pt idx="443">
                  <c:v>38.839608153999997</c:v>
                </c:pt>
                <c:pt idx="444">
                  <c:v>38.842439423000002</c:v>
                </c:pt>
                <c:pt idx="445">
                  <c:v>38.844277038999998</c:v>
                </c:pt>
                <c:pt idx="446">
                  <c:v>38.836774546000001</c:v>
                </c:pt>
                <c:pt idx="447">
                  <c:v>38.849177550999997</c:v>
                </c:pt>
                <c:pt idx="448">
                  <c:v>38.866466725999999</c:v>
                </c:pt>
                <c:pt idx="449">
                  <c:v>38.881139220999998</c:v>
                </c:pt>
                <c:pt idx="450">
                  <c:v>38.881278788000003</c:v>
                </c:pt>
                <c:pt idx="451">
                  <c:v>38.870246633000001</c:v>
                </c:pt>
                <c:pt idx="452">
                  <c:v>38.902770691000001</c:v>
                </c:pt>
                <c:pt idx="453">
                  <c:v>38.884581959999998</c:v>
                </c:pt>
                <c:pt idx="454">
                  <c:v>38.867804616000001</c:v>
                </c:pt>
                <c:pt idx="455">
                  <c:v>38.890411274999998</c:v>
                </c:pt>
                <c:pt idx="456">
                  <c:v>38.883078206</c:v>
                </c:pt>
                <c:pt idx="457">
                  <c:v>38.886041513999999</c:v>
                </c:pt>
                <c:pt idx="458">
                  <c:v>38.880207722999998</c:v>
                </c:pt>
                <c:pt idx="459">
                  <c:v>38.905125834000003</c:v>
                </c:pt>
                <c:pt idx="460">
                  <c:v>38.916900431000002</c:v>
                </c:pt>
                <c:pt idx="461">
                  <c:v>38.887268880000001</c:v>
                </c:pt>
                <c:pt idx="462">
                  <c:v>38.882282969000002</c:v>
                </c:pt>
                <c:pt idx="463">
                  <c:v>38.895201569000001</c:v>
                </c:pt>
                <c:pt idx="464">
                  <c:v>38.913175760999998</c:v>
                </c:pt>
                <c:pt idx="465">
                  <c:v>38.912673085999998</c:v>
                </c:pt>
                <c:pt idx="466">
                  <c:v>38.920423380999999</c:v>
                </c:pt>
                <c:pt idx="467">
                  <c:v>38.902161509000003</c:v>
                </c:pt>
                <c:pt idx="468">
                  <c:v>38.943110859999997</c:v>
                </c:pt>
                <c:pt idx="469">
                  <c:v>38.918039143999998</c:v>
                </c:pt>
                <c:pt idx="470">
                  <c:v>38.942528737000004</c:v>
                </c:pt>
                <c:pt idx="471">
                  <c:v>38.951613922</c:v>
                </c:pt>
                <c:pt idx="472">
                  <c:v>38.92870636</c:v>
                </c:pt>
                <c:pt idx="473">
                  <c:v>38.9473968</c:v>
                </c:pt>
                <c:pt idx="474">
                  <c:v>38.943671111999997</c:v>
                </c:pt>
                <c:pt idx="475">
                  <c:v>38.943658956</c:v>
                </c:pt>
                <c:pt idx="476">
                  <c:v>38.968220164000002</c:v>
                </c:pt>
                <c:pt idx="477">
                  <c:v>38.946304015999999</c:v>
                </c:pt>
                <c:pt idx="478">
                  <c:v>38.962150319000003</c:v>
                </c:pt>
                <c:pt idx="479">
                  <c:v>38.964794820000002</c:v>
                </c:pt>
                <c:pt idx="480">
                  <c:v>38.964535980000001</c:v>
                </c:pt>
                <c:pt idx="481">
                  <c:v>38.967886911999997</c:v>
                </c:pt>
                <c:pt idx="482">
                  <c:v>38.974136403000003</c:v>
                </c:pt>
                <c:pt idx="483">
                  <c:v>38.986059163</c:v>
                </c:pt>
                <c:pt idx="484">
                  <c:v>38.976308645000003</c:v>
                </c:pt>
                <c:pt idx="485">
                  <c:v>38.974122925000003</c:v>
                </c:pt>
                <c:pt idx="486">
                  <c:v>38.993508657</c:v>
                </c:pt>
                <c:pt idx="487">
                  <c:v>38.762666219000003</c:v>
                </c:pt>
                <c:pt idx="488">
                  <c:v>37.300680644000003</c:v>
                </c:pt>
                <c:pt idx="489">
                  <c:v>34.810856170999998</c:v>
                </c:pt>
                <c:pt idx="490">
                  <c:v>32.157591502000002</c:v>
                </c:pt>
                <c:pt idx="491">
                  <c:v>29.574634450000001</c:v>
                </c:pt>
                <c:pt idx="492">
                  <c:v>27.452289429</c:v>
                </c:pt>
                <c:pt idx="493">
                  <c:v>26.366523717</c:v>
                </c:pt>
                <c:pt idx="494">
                  <c:v>25.938577499000001</c:v>
                </c:pt>
                <c:pt idx="495">
                  <c:v>25.711489817</c:v>
                </c:pt>
                <c:pt idx="496">
                  <c:v>25.610621184999999</c:v>
                </c:pt>
                <c:pt idx="497">
                  <c:v>25.550987651</c:v>
                </c:pt>
                <c:pt idx="498">
                  <c:v>25.55</c:v>
                </c:pt>
                <c:pt idx="499">
                  <c:v>25.490479685</c:v>
                </c:pt>
                <c:pt idx="500">
                  <c:v>25.471323980000001</c:v>
                </c:pt>
                <c:pt idx="501">
                  <c:v>25.451381378000001</c:v>
                </c:pt>
                <c:pt idx="502">
                  <c:v>25.427411092</c:v>
                </c:pt>
                <c:pt idx="503">
                  <c:v>25.428142242</c:v>
                </c:pt>
                <c:pt idx="504">
                  <c:v>25.41602829</c:v>
                </c:pt>
                <c:pt idx="505">
                  <c:v>25.389494552999999</c:v>
                </c:pt>
                <c:pt idx="506">
                  <c:v>25.370563099999998</c:v>
                </c:pt>
                <c:pt idx="507">
                  <c:v>25.348326060000002</c:v>
                </c:pt>
                <c:pt idx="508">
                  <c:v>25.309478988999999</c:v>
                </c:pt>
                <c:pt idx="509">
                  <c:v>25.276490172999999</c:v>
                </c:pt>
                <c:pt idx="510">
                  <c:v>25.261551920999999</c:v>
                </c:pt>
                <c:pt idx="511">
                  <c:v>25.206918309999999</c:v>
                </c:pt>
                <c:pt idx="512">
                  <c:v>25.207346980000001</c:v>
                </c:pt>
                <c:pt idx="513">
                  <c:v>25.193204931</c:v>
                </c:pt>
                <c:pt idx="514">
                  <c:v>25.185174103000001</c:v>
                </c:pt>
                <c:pt idx="515">
                  <c:v>25.163121872000001</c:v>
                </c:pt>
                <c:pt idx="516">
                  <c:v>25.157227758000001</c:v>
                </c:pt>
                <c:pt idx="517">
                  <c:v>25.144666569999998</c:v>
                </c:pt>
                <c:pt idx="518">
                  <c:v>25.156227468000001</c:v>
                </c:pt>
                <c:pt idx="519">
                  <c:v>25.147206929999999</c:v>
                </c:pt>
                <c:pt idx="520">
                  <c:v>25.139621760000001</c:v>
                </c:pt>
                <c:pt idx="521">
                  <c:v>25.125658595000001</c:v>
                </c:pt>
                <c:pt idx="522">
                  <c:v>25.123695576999999</c:v>
                </c:pt>
                <c:pt idx="523">
                  <c:v>25.108213678999999</c:v>
                </c:pt>
                <c:pt idx="524">
                  <c:v>25.082654520999998</c:v>
                </c:pt>
                <c:pt idx="525">
                  <c:v>25.087569148</c:v>
                </c:pt>
                <c:pt idx="526">
                  <c:v>25.070177205</c:v>
                </c:pt>
                <c:pt idx="527">
                  <c:v>25.053218435000002</c:v>
                </c:pt>
                <c:pt idx="528">
                  <c:v>25.046180573000001</c:v>
                </c:pt>
                <c:pt idx="529">
                  <c:v>25.031064097000002</c:v>
                </c:pt>
                <c:pt idx="530">
                  <c:v>25.021494928999999</c:v>
                </c:pt>
                <c:pt idx="531">
                  <c:v>25.011990331</c:v>
                </c:pt>
                <c:pt idx="532">
                  <c:v>25.016372018999999</c:v>
                </c:pt>
                <c:pt idx="533">
                  <c:v>25.000913797999999</c:v>
                </c:pt>
                <c:pt idx="534">
                  <c:v>24.994338913</c:v>
                </c:pt>
                <c:pt idx="535">
                  <c:v>24.975208053999999</c:v>
                </c:pt>
                <c:pt idx="536">
                  <c:v>24.964718882</c:v>
                </c:pt>
                <c:pt idx="537">
                  <c:v>24.967470016</c:v>
                </c:pt>
                <c:pt idx="538">
                  <c:v>24.940241521000001</c:v>
                </c:pt>
                <c:pt idx="539">
                  <c:v>24.928233999</c:v>
                </c:pt>
                <c:pt idx="540">
                  <c:v>24.922222823999999</c:v>
                </c:pt>
                <c:pt idx="541">
                  <c:v>24.916526615999999</c:v>
                </c:pt>
                <c:pt idx="542">
                  <c:v>24.909182256000001</c:v>
                </c:pt>
                <c:pt idx="543">
                  <c:v>24.890500513999999</c:v>
                </c:pt>
                <c:pt idx="544">
                  <c:v>24.871374587999998</c:v>
                </c:pt>
                <c:pt idx="545">
                  <c:v>24.867846527000001</c:v>
                </c:pt>
                <c:pt idx="546">
                  <c:v>24.857224452000001</c:v>
                </c:pt>
                <c:pt idx="547">
                  <c:v>24.849769261999999</c:v>
                </c:pt>
                <c:pt idx="548">
                  <c:v>24.820417023000001</c:v>
                </c:pt>
                <c:pt idx="549">
                  <c:v>24.837444331</c:v>
                </c:pt>
                <c:pt idx="550">
                  <c:v>24.813273086999999</c:v>
                </c:pt>
                <c:pt idx="551">
                  <c:v>24.810087229000001</c:v>
                </c:pt>
                <c:pt idx="552">
                  <c:v>24.812925414999999</c:v>
                </c:pt>
                <c:pt idx="553">
                  <c:v>24.809455667999998</c:v>
                </c:pt>
                <c:pt idx="554">
                  <c:v>24.798177464999998</c:v>
                </c:pt>
                <c:pt idx="555">
                  <c:v>24.785886892000001</c:v>
                </c:pt>
                <c:pt idx="556">
                  <c:v>24.772430165999999</c:v>
                </c:pt>
                <c:pt idx="557">
                  <c:v>24.763468831000001</c:v>
                </c:pt>
                <c:pt idx="558">
                  <c:v>24.772974752</c:v>
                </c:pt>
                <c:pt idx="559">
                  <c:v>24.773392817000001</c:v>
                </c:pt>
                <c:pt idx="560">
                  <c:v>24.761153336</c:v>
                </c:pt>
                <c:pt idx="561">
                  <c:v>24.767472000000001</c:v>
                </c:pt>
                <c:pt idx="562">
                  <c:v>24.771884409999998</c:v>
                </c:pt>
                <c:pt idx="563">
                  <c:v>24.771457137999999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70496"/>
        <c:axId val="6670888"/>
      </c:scatterChart>
      <c:valAx>
        <c:axId val="667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0888"/>
        <c:crosses val="autoZero"/>
        <c:crossBetween val="midCat"/>
      </c:valAx>
      <c:valAx>
        <c:axId val="6670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04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Laminated busbars temperatures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Data!$I$1</c:f>
              <c:strCache>
                <c:ptCount val="1"/>
                <c:pt idx="0">
                  <c:v> T-e-bus-10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Data!$I$2:$I$565</c:f>
              <c:numCache>
                <c:formatCode>0.00</c:formatCode>
                <c:ptCount val="564"/>
                <c:pt idx="0">
                  <c:v>24.186008682000001</c:v>
                </c:pt>
                <c:pt idx="1">
                  <c:v>24.177059301</c:v>
                </c:pt>
                <c:pt idx="2">
                  <c:v>24.164664332000001</c:v>
                </c:pt>
                <c:pt idx="3">
                  <c:v>24.197224884000001</c:v>
                </c:pt>
                <c:pt idx="4">
                  <c:v>24.192261632000001</c:v>
                </c:pt>
                <c:pt idx="5">
                  <c:v>24.18789327</c:v>
                </c:pt>
                <c:pt idx="6">
                  <c:v>24.206408056000001</c:v>
                </c:pt>
                <c:pt idx="7">
                  <c:v>24.185429738</c:v>
                </c:pt>
                <c:pt idx="8">
                  <c:v>24.187815500999999</c:v>
                </c:pt>
                <c:pt idx="9">
                  <c:v>24.180969645000001</c:v>
                </c:pt>
                <c:pt idx="10">
                  <c:v>24.194643911</c:v>
                </c:pt>
                <c:pt idx="11">
                  <c:v>24.210576756999998</c:v>
                </c:pt>
                <c:pt idx="12">
                  <c:v>24.210466131</c:v>
                </c:pt>
                <c:pt idx="13">
                  <c:v>24.213457667</c:v>
                </c:pt>
                <c:pt idx="14">
                  <c:v>24.235098012000002</c:v>
                </c:pt>
                <c:pt idx="15">
                  <c:v>24.225954158</c:v>
                </c:pt>
                <c:pt idx="16">
                  <c:v>24.236726735000001</c:v>
                </c:pt>
                <c:pt idx="17">
                  <c:v>24.221827520000001</c:v>
                </c:pt>
                <c:pt idx="18">
                  <c:v>24.243867314999999</c:v>
                </c:pt>
                <c:pt idx="19">
                  <c:v>24.243304850000001</c:v>
                </c:pt>
                <c:pt idx="20">
                  <c:v>24.246350733</c:v>
                </c:pt>
                <c:pt idx="21">
                  <c:v>24.248207372</c:v>
                </c:pt>
                <c:pt idx="22">
                  <c:v>24.245428924999999</c:v>
                </c:pt>
                <c:pt idx="23">
                  <c:v>24.253692729000001</c:v>
                </c:pt>
                <c:pt idx="24">
                  <c:v>24.271977234000001</c:v>
                </c:pt>
                <c:pt idx="25">
                  <c:v>24.265209808000002</c:v>
                </c:pt>
                <c:pt idx="26">
                  <c:v>24.275812022</c:v>
                </c:pt>
                <c:pt idx="27">
                  <c:v>24.283479079999999</c:v>
                </c:pt>
                <c:pt idx="28">
                  <c:v>24.269625319999999</c:v>
                </c:pt>
                <c:pt idx="29">
                  <c:v>24.314098789999999</c:v>
                </c:pt>
                <c:pt idx="30">
                  <c:v>24.290845515000001</c:v>
                </c:pt>
                <c:pt idx="31">
                  <c:v>24.294618682999999</c:v>
                </c:pt>
                <c:pt idx="32">
                  <c:v>24.316011072999999</c:v>
                </c:pt>
                <c:pt idx="33">
                  <c:v>24.298736725000001</c:v>
                </c:pt>
                <c:pt idx="34">
                  <c:v>24.300045039</c:v>
                </c:pt>
                <c:pt idx="35">
                  <c:v>24.303673374999999</c:v>
                </c:pt>
                <c:pt idx="36">
                  <c:v>24.309844106</c:v>
                </c:pt>
                <c:pt idx="37">
                  <c:v>24.317694092</c:v>
                </c:pt>
                <c:pt idx="38">
                  <c:v>24.340022176000002</c:v>
                </c:pt>
                <c:pt idx="39">
                  <c:v>24.331719996</c:v>
                </c:pt>
                <c:pt idx="40">
                  <c:v>24.329083531999999</c:v>
                </c:pt>
                <c:pt idx="41">
                  <c:v>24.314252014000001</c:v>
                </c:pt>
                <c:pt idx="42">
                  <c:v>24.323564147999999</c:v>
                </c:pt>
                <c:pt idx="43">
                  <c:v>24.334421234000001</c:v>
                </c:pt>
                <c:pt idx="44">
                  <c:v>24.33133372</c:v>
                </c:pt>
                <c:pt idx="45">
                  <c:v>24.341940715</c:v>
                </c:pt>
                <c:pt idx="46">
                  <c:v>24.342314250000001</c:v>
                </c:pt>
                <c:pt idx="47">
                  <c:v>24.370634078999998</c:v>
                </c:pt>
                <c:pt idx="48">
                  <c:v>24.358675105</c:v>
                </c:pt>
                <c:pt idx="49">
                  <c:v>24.353854675000001</c:v>
                </c:pt>
                <c:pt idx="50">
                  <c:v>24.354117279</c:v>
                </c:pt>
                <c:pt idx="51">
                  <c:v>24.360006409</c:v>
                </c:pt>
                <c:pt idx="52">
                  <c:v>24.365927353</c:v>
                </c:pt>
                <c:pt idx="53">
                  <c:v>24.372109375000001</c:v>
                </c:pt>
                <c:pt idx="54">
                  <c:v>24.375054576</c:v>
                </c:pt>
                <c:pt idx="55">
                  <c:v>24.380579783000002</c:v>
                </c:pt>
                <c:pt idx="56">
                  <c:v>24.377949879999999</c:v>
                </c:pt>
                <c:pt idx="57">
                  <c:v>24.391834564</c:v>
                </c:pt>
                <c:pt idx="58">
                  <c:v>24.394333903</c:v>
                </c:pt>
                <c:pt idx="59">
                  <c:v>24.375675888</c:v>
                </c:pt>
                <c:pt idx="60">
                  <c:v>24.388964995999999</c:v>
                </c:pt>
                <c:pt idx="61">
                  <c:v>24.39345548</c:v>
                </c:pt>
                <c:pt idx="62">
                  <c:v>24.400256296999999</c:v>
                </c:pt>
                <c:pt idx="63">
                  <c:v>24.390812962999998</c:v>
                </c:pt>
                <c:pt idx="64">
                  <c:v>24.406071116</c:v>
                </c:pt>
                <c:pt idx="65">
                  <c:v>24.405156046999998</c:v>
                </c:pt>
                <c:pt idx="66">
                  <c:v>24.409084980999999</c:v>
                </c:pt>
                <c:pt idx="67">
                  <c:v>24.401366246999999</c:v>
                </c:pt>
                <c:pt idx="68">
                  <c:v>24.418229167</c:v>
                </c:pt>
                <c:pt idx="69">
                  <c:v>24.413732173</c:v>
                </c:pt>
                <c:pt idx="70">
                  <c:v>24.436175562999999</c:v>
                </c:pt>
                <c:pt idx="71">
                  <c:v>24.439439875000001</c:v>
                </c:pt>
                <c:pt idx="72">
                  <c:v>24.430143636</c:v>
                </c:pt>
                <c:pt idx="73">
                  <c:v>24.427515539000002</c:v>
                </c:pt>
                <c:pt idx="74">
                  <c:v>24.422906493999999</c:v>
                </c:pt>
                <c:pt idx="75">
                  <c:v>24.411405334000001</c:v>
                </c:pt>
                <c:pt idx="76">
                  <c:v>24.426580606999998</c:v>
                </c:pt>
                <c:pt idx="77">
                  <c:v>24.414515254000001</c:v>
                </c:pt>
                <c:pt idx="78">
                  <c:v>24.436483687999999</c:v>
                </c:pt>
                <c:pt idx="79">
                  <c:v>24.432652358999999</c:v>
                </c:pt>
                <c:pt idx="80">
                  <c:v>24.439499918999999</c:v>
                </c:pt>
                <c:pt idx="81">
                  <c:v>24.432907841999999</c:v>
                </c:pt>
                <c:pt idx="82">
                  <c:v>24.433216858000002</c:v>
                </c:pt>
                <c:pt idx="83">
                  <c:v>24.452092260000001</c:v>
                </c:pt>
                <c:pt idx="84">
                  <c:v>24.444148636000001</c:v>
                </c:pt>
                <c:pt idx="85">
                  <c:v>24.435256550999998</c:v>
                </c:pt>
                <c:pt idx="86">
                  <c:v>24.429101588000002</c:v>
                </c:pt>
                <c:pt idx="87">
                  <c:v>24.436302032</c:v>
                </c:pt>
                <c:pt idx="88">
                  <c:v>24.433807016999999</c:v>
                </c:pt>
                <c:pt idx="89">
                  <c:v>24.425624797000001</c:v>
                </c:pt>
                <c:pt idx="90">
                  <c:v>24.408600794000002</c:v>
                </c:pt>
                <c:pt idx="91">
                  <c:v>24.397295278000001</c:v>
                </c:pt>
                <c:pt idx="92">
                  <c:v>24.396252899</c:v>
                </c:pt>
                <c:pt idx="93">
                  <c:v>24.374809468999999</c:v>
                </c:pt>
                <c:pt idx="94">
                  <c:v>24.387216975000001</c:v>
                </c:pt>
                <c:pt idx="95">
                  <c:v>24.377757797000001</c:v>
                </c:pt>
                <c:pt idx="96">
                  <c:v>24.380410258000001</c:v>
                </c:pt>
                <c:pt idx="97">
                  <c:v>24.353732528999998</c:v>
                </c:pt>
                <c:pt idx="98">
                  <c:v>24.363245239000001</c:v>
                </c:pt>
                <c:pt idx="99">
                  <c:v>24.341376216</c:v>
                </c:pt>
                <c:pt idx="100">
                  <c:v>24.357639820999999</c:v>
                </c:pt>
                <c:pt idx="101">
                  <c:v>24.3566878</c:v>
                </c:pt>
                <c:pt idx="102">
                  <c:v>24.338561198000001</c:v>
                </c:pt>
                <c:pt idx="103">
                  <c:v>24.337428334999998</c:v>
                </c:pt>
                <c:pt idx="104">
                  <c:v>24.333464584000001</c:v>
                </c:pt>
                <c:pt idx="105">
                  <c:v>24.324020741999998</c:v>
                </c:pt>
                <c:pt idx="106">
                  <c:v>24.320087585</c:v>
                </c:pt>
                <c:pt idx="107">
                  <c:v>24.305977809000002</c:v>
                </c:pt>
                <c:pt idx="108">
                  <c:v>24.323801651</c:v>
                </c:pt>
                <c:pt idx="109">
                  <c:v>24.344879023000001</c:v>
                </c:pt>
                <c:pt idx="110">
                  <c:v>24.335318985000001</c:v>
                </c:pt>
                <c:pt idx="111">
                  <c:v>24.318944372000001</c:v>
                </c:pt>
                <c:pt idx="112">
                  <c:v>24.346984075000002</c:v>
                </c:pt>
                <c:pt idx="113">
                  <c:v>24.34771581</c:v>
                </c:pt>
                <c:pt idx="114">
                  <c:v>24.328037186</c:v>
                </c:pt>
                <c:pt idx="115">
                  <c:v>24.345118814999999</c:v>
                </c:pt>
                <c:pt idx="116">
                  <c:v>24.33788058</c:v>
                </c:pt>
                <c:pt idx="117">
                  <c:v>24.342825648000002</c:v>
                </c:pt>
                <c:pt idx="118">
                  <c:v>24.342311731999999</c:v>
                </c:pt>
                <c:pt idx="119">
                  <c:v>24.340339915000001</c:v>
                </c:pt>
                <c:pt idx="120">
                  <c:v>24.344085540999998</c:v>
                </c:pt>
                <c:pt idx="121">
                  <c:v>24.355735652</c:v>
                </c:pt>
                <c:pt idx="122">
                  <c:v>24.375348333000002</c:v>
                </c:pt>
                <c:pt idx="123">
                  <c:v>24.375489629</c:v>
                </c:pt>
                <c:pt idx="124">
                  <c:v>24.355820796</c:v>
                </c:pt>
                <c:pt idx="125">
                  <c:v>24.361744740999999</c:v>
                </c:pt>
                <c:pt idx="126">
                  <c:v>24.359247410999998</c:v>
                </c:pt>
                <c:pt idx="127">
                  <c:v>24.364063492</c:v>
                </c:pt>
                <c:pt idx="128">
                  <c:v>24.348304062</c:v>
                </c:pt>
                <c:pt idx="129">
                  <c:v>24.364938456000001</c:v>
                </c:pt>
                <c:pt idx="130">
                  <c:v>24.348426005</c:v>
                </c:pt>
                <c:pt idx="131">
                  <c:v>24.358178430999999</c:v>
                </c:pt>
                <c:pt idx="132">
                  <c:v>24.344887263</c:v>
                </c:pt>
                <c:pt idx="133">
                  <c:v>24.339441705999999</c:v>
                </c:pt>
                <c:pt idx="134">
                  <c:v>24.350251540999999</c:v>
                </c:pt>
                <c:pt idx="135">
                  <c:v>24.339364979999999</c:v>
                </c:pt>
                <c:pt idx="136">
                  <c:v>24.352148616000001</c:v>
                </c:pt>
                <c:pt idx="137">
                  <c:v>24.338186696000001</c:v>
                </c:pt>
                <c:pt idx="138">
                  <c:v>24.349180449999999</c:v>
                </c:pt>
                <c:pt idx="139">
                  <c:v>24.348469949999998</c:v>
                </c:pt>
                <c:pt idx="140">
                  <c:v>24.347232258999998</c:v>
                </c:pt>
                <c:pt idx="141">
                  <c:v>24.366302567000002</c:v>
                </c:pt>
                <c:pt idx="142">
                  <c:v>24.371706593999999</c:v>
                </c:pt>
                <c:pt idx="143">
                  <c:v>24.368391571</c:v>
                </c:pt>
                <c:pt idx="144">
                  <c:v>24.379272868000001</c:v>
                </c:pt>
                <c:pt idx="145">
                  <c:v>24.369302546</c:v>
                </c:pt>
                <c:pt idx="146">
                  <c:v>24.357328134999999</c:v>
                </c:pt>
                <c:pt idx="147">
                  <c:v>24.358345566000001</c:v>
                </c:pt>
                <c:pt idx="148">
                  <c:v>24.354729639999999</c:v>
                </c:pt>
                <c:pt idx="149">
                  <c:v>24.356590321999999</c:v>
                </c:pt>
                <c:pt idx="150">
                  <c:v>24.357689920999999</c:v>
                </c:pt>
                <c:pt idx="151">
                  <c:v>24.357716979999999</c:v>
                </c:pt>
                <c:pt idx="152">
                  <c:v>24.361715266000001</c:v>
                </c:pt>
                <c:pt idx="153">
                  <c:v>24.356739375</c:v>
                </c:pt>
                <c:pt idx="154">
                  <c:v>24.373968557000001</c:v>
                </c:pt>
                <c:pt idx="155">
                  <c:v>24.378466746000001</c:v>
                </c:pt>
                <c:pt idx="156">
                  <c:v>24.361168899999999</c:v>
                </c:pt>
                <c:pt idx="157">
                  <c:v>24.368240687</c:v>
                </c:pt>
                <c:pt idx="158">
                  <c:v>24.374266738999999</c:v>
                </c:pt>
                <c:pt idx="159">
                  <c:v>24.387464649999998</c:v>
                </c:pt>
                <c:pt idx="160">
                  <c:v>24.402236225999999</c:v>
                </c:pt>
                <c:pt idx="161">
                  <c:v>24.384878006000001</c:v>
                </c:pt>
                <c:pt idx="162">
                  <c:v>24.383466848000001</c:v>
                </c:pt>
                <c:pt idx="163">
                  <c:v>24.390989226999999</c:v>
                </c:pt>
                <c:pt idx="164">
                  <c:v>24.385755819</c:v>
                </c:pt>
                <c:pt idx="165">
                  <c:v>24.384747823000001</c:v>
                </c:pt>
                <c:pt idx="166">
                  <c:v>24.380835673</c:v>
                </c:pt>
                <c:pt idx="167">
                  <c:v>24.388045705</c:v>
                </c:pt>
                <c:pt idx="168">
                  <c:v>24.390646057000001</c:v>
                </c:pt>
                <c:pt idx="169">
                  <c:v>24.40454656</c:v>
                </c:pt>
                <c:pt idx="170">
                  <c:v>24.380890705999999</c:v>
                </c:pt>
                <c:pt idx="171">
                  <c:v>24.396280289</c:v>
                </c:pt>
                <c:pt idx="172">
                  <c:v>24.400757014</c:v>
                </c:pt>
                <c:pt idx="173">
                  <c:v>24.391865616</c:v>
                </c:pt>
                <c:pt idx="174">
                  <c:v>24.379777908000001</c:v>
                </c:pt>
                <c:pt idx="175">
                  <c:v>24.388241449999999</c:v>
                </c:pt>
                <c:pt idx="176">
                  <c:v>24.363467814</c:v>
                </c:pt>
                <c:pt idx="177">
                  <c:v>24.376098988999999</c:v>
                </c:pt>
                <c:pt idx="178">
                  <c:v>24.386803842999999</c:v>
                </c:pt>
                <c:pt idx="179">
                  <c:v>24.376978429000001</c:v>
                </c:pt>
                <c:pt idx="180">
                  <c:v>24.369468409</c:v>
                </c:pt>
                <c:pt idx="181">
                  <c:v>24.382474874</c:v>
                </c:pt>
                <c:pt idx="182">
                  <c:v>24.396627019</c:v>
                </c:pt>
                <c:pt idx="183">
                  <c:v>24.390459137000001</c:v>
                </c:pt>
                <c:pt idx="184">
                  <c:v>24.377577998</c:v>
                </c:pt>
                <c:pt idx="185">
                  <c:v>24.411368561</c:v>
                </c:pt>
                <c:pt idx="186">
                  <c:v>24.390243937000001</c:v>
                </c:pt>
                <c:pt idx="187">
                  <c:v>24.388550897999998</c:v>
                </c:pt>
                <c:pt idx="188">
                  <c:v>24.406440251999999</c:v>
                </c:pt>
                <c:pt idx="189">
                  <c:v>24.392165578</c:v>
                </c:pt>
                <c:pt idx="190">
                  <c:v>24.405156224999999</c:v>
                </c:pt>
                <c:pt idx="191">
                  <c:v>24.402862371000001</c:v>
                </c:pt>
                <c:pt idx="192">
                  <c:v>24.395832876</c:v>
                </c:pt>
                <c:pt idx="193">
                  <c:v>24.383023682000001</c:v>
                </c:pt>
                <c:pt idx="194">
                  <c:v>24.397550761000002</c:v>
                </c:pt>
                <c:pt idx="195">
                  <c:v>24.401924973</c:v>
                </c:pt>
                <c:pt idx="196">
                  <c:v>24.415066147000001</c:v>
                </c:pt>
                <c:pt idx="197">
                  <c:v>24.401557845999999</c:v>
                </c:pt>
                <c:pt idx="198">
                  <c:v>24.397190959</c:v>
                </c:pt>
                <c:pt idx="199">
                  <c:v>24.417349776999998</c:v>
                </c:pt>
                <c:pt idx="200">
                  <c:v>24.414145177000002</c:v>
                </c:pt>
                <c:pt idx="201">
                  <c:v>24.40610672</c:v>
                </c:pt>
                <c:pt idx="202">
                  <c:v>24.413539225000001</c:v>
                </c:pt>
                <c:pt idx="203">
                  <c:v>24.415292154999999</c:v>
                </c:pt>
                <c:pt idx="204">
                  <c:v>24.413860346</c:v>
                </c:pt>
                <c:pt idx="205">
                  <c:v>24.409466070000001</c:v>
                </c:pt>
                <c:pt idx="206">
                  <c:v>24.407059630999999</c:v>
                </c:pt>
                <c:pt idx="207">
                  <c:v>24.407703247000001</c:v>
                </c:pt>
                <c:pt idx="208">
                  <c:v>24.437607880000002</c:v>
                </c:pt>
                <c:pt idx="209">
                  <c:v>24.426362737000002</c:v>
                </c:pt>
                <c:pt idx="210">
                  <c:v>24.418255107</c:v>
                </c:pt>
                <c:pt idx="211">
                  <c:v>24.440600636999999</c:v>
                </c:pt>
                <c:pt idx="212">
                  <c:v>24.417409159000002</c:v>
                </c:pt>
                <c:pt idx="213">
                  <c:v>24.423402786</c:v>
                </c:pt>
                <c:pt idx="214">
                  <c:v>24.441626918000001</c:v>
                </c:pt>
                <c:pt idx="215">
                  <c:v>24.426447067000002</c:v>
                </c:pt>
                <c:pt idx="216">
                  <c:v>24.447202784000002</c:v>
                </c:pt>
                <c:pt idx="217">
                  <c:v>24.437492396</c:v>
                </c:pt>
                <c:pt idx="218">
                  <c:v>24.453137792</c:v>
                </c:pt>
                <c:pt idx="219">
                  <c:v>24.439804103</c:v>
                </c:pt>
                <c:pt idx="220">
                  <c:v>24.463780669999998</c:v>
                </c:pt>
                <c:pt idx="221">
                  <c:v>24.479329656000001</c:v>
                </c:pt>
                <c:pt idx="222">
                  <c:v>24.478729908999998</c:v>
                </c:pt>
                <c:pt idx="223">
                  <c:v>24.500318146000001</c:v>
                </c:pt>
                <c:pt idx="224">
                  <c:v>24.503123627000001</c:v>
                </c:pt>
                <c:pt idx="225">
                  <c:v>24.589288939999999</c:v>
                </c:pt>
                <c:pt idx="226">
                  <c:v>24.633376006999999</c:v>
                </c:pt>
                <c:pt idx="227">
                  <c:v>24.717947768999998</c:v>
                </c:pt>
                <c:pt idx="228">
                  <c:v>24.748154882000001</c:v>
                </c:pt>
                <c:pt idx="229">
                  <c:v>24.749844309</c:v>
                </c:pt>
                <c:pt idx="230">
                  <c:v>24.754874802</c:v>
                </c:pt>
                <c:pt idx="231">
                  <c:v>24.762172699000001</c:v>
                </c:pt>
                <c:pt idx="232">
                  <c:v>24.796740416999999</c:v>
                </c:pt>
                <c:pt idx="233">
                  <c:v>24.887548471999999</c:v>
                </c:pt>
                <c:pt idx="234">
                  <c:v>24.957504171</c:v>
                </c:pt>
                <c:pt idx="235">
                  <c:v>24.998143489</c:v>
                </c:pt>
                <c:pt idx="236">
                  <c:v>25.003979848</c:v>
                </c:pt>
                <c:pt idx="237">
                  <c:v>25.011153005000001</c:v>
                </c:pt>
                <c:pt idx="238">
                  <c:v>25.035718664000001</c:v>
                </c:pt>
                <c:pt idx="239">
                  <c:v>25.028178532999998</c:v>
                </c:pt>
                <c:pt idx="240">
                  <c:v>25.053865559999998</c:v>
                </c:pt>
                <c:pt idx="241">
                  <c:v>25.067013167999999</c:v>
                </c:pt>
                <c:pt idx="242">
                  <c:v>25.083875172999999</c:v>
                </c:pt>
                <c:pt idx="243">
                  <c:v>25.094093501</c:v>
                </c:pt>
                <c:pt idx="244">
                  <c:v>25.101357778000001</c:v>
                </c:pt>
                <c:pt idx="245">
                  <c:v>25.099458770999998</c:v>
                </c:pt>
                <c:pt idx="246">
                  <c:v>25.108979262999998</c:v>
                </c:pt>
                <c:pt idx="247">
                  <c:v>25.104456914</c:v>
                </c:pt>
                <c:pt idx="248">
                  <c:v>25.091424103000001</c:v>
                </c:pt>
                <c:pt idx="249">
                  <c:v>25.090371755</c:v>
                </c:pt>
                <c:pt idx="250">
                  <c:v>25.080481008</c:v>
                </c:pt>
                <c:pt idx="251">
                  <c:v>25.106755802999999</c:v>
                </c:pt>
                <c:pt idx="252">
                  <c:v>25.101920725999999</c:v>
                </c:pt>
                <c:pt idx="253">
                  <c:v>25.094028193</c:v>
                </c:pt>
                <c:pt idx="254">
                  <c:v>25.10590655</c:v>
                </c:pt>
                <c:pt idx="255">
                  <c:v>25.122819162999999</c:v>
                </c:pt>
                <c:pt idx="256">
                  <c:v>25.110977554000002</c:v>
                </c:pt>
                <c:pt idx="257">
                  <c:v>25.096015116</c:v>
                </c:pt>
                <c:pt idx="258">
                  <c:v>25.096643422</c:v>
                </c:pt>
                <c:pt idx="259">
                  <c:v>25.099228261</c:v>
                </c:pt>
                <c:pt idx="260">
                  <c:v>25.090166676999999</c:v>
                </c:pt>
                <c:pt idx="261">
                  <c:v>25.053615723</c:v>
                </c:pt>
                <c:pt idx="262">
                  <c:v>25.052014286999999</c:v>
                </c:pt>
                <c:pt idx="263">
                  <c:v>25.167128372000001</c:v>
                </c:pt>
                <c:pt idx="264">
                  <c:v>25.264721451</c:v>
                </c:pt>
                <c:pt idx="265">
                  <c:v>25.295255355999998</c:v>
                </c:pt>
                <c:pt idx="266">
                  <c:v>25.306728159999999</c:v>
                </c:pt>
                <c:pt idx="267">
                  <c:v>25.329005126999999</c:v>
                </c:pt>
                <c:pt idx="268">
                  <c:v>25.318382085</c:v>
                </c:pt>
                <c:pt idx="269">
                  <c:v>25.328617859000001</c:v>
                </c:pt>
                <c:pt idx="270">
                  <c:v>25.490723139</c:v>
                </c:pt>
                <c:pt idx="271">
                  <c:v>25.606012955000001</c:v>
                </c:pt>
                <c:pt idx="272">
                  <c:v>25.663930663999999</c:v>
                </c:pt>
                <c:pt idx="273">
                  <c:v>25.685040131000001</c:v>
                </c:pt>
                <c:pt idx="274">
                  <c:v>25.699477081000001</c:v>
                </c:pt>
                <c:pt idx="275">
                  <c:v>25.713817876</c:v>
                </c:pt>
                <c:pt idx="276">
                  <c:v>25.743987910000001</c:v>
                </c:pt>
                <c:pt idx="277">
                  <c:v>25.747512282999999</c:v>
                </c:pt>
                <c:pt idx="278">
                  <c:v>25.740885390999999</c:v>
                </c:pt>
                <c:pt idx="279">
                  <c:v>25.738982391</c:v>
                </c:pt>
                <c:pt idx="280">
                  <c:v>25.757677484999999</c:v>
                </c:pt>
                <c:pt idx="281">
                  <c:v>25.783053970000001</c:v>
                </c:pt>
                <c:pt idx="282">
                  <c:v>25.845047887</c:v>
                </c:pt>
                <c:pt idx="283">
                  <c:v>26.099496612999999</c:v>
                </c:pt>
                <c:pt idx="284">
                  <c:v>26.306198374000001</c:v>
                </c:pt>
                <c:pt idx="285">
                  <c:v>26.383029378</c:v>
                </c:pt>
                <c:pt idx="286">
                  <c:v>26.450691706000001</c:v>
                </c:pt>
                <c:pt idx="287">
                  <c:v>26.470305327999998</c:v>
                </c:pt>
                <c:pt idx="288">
                  <c:v>26.491718292000002</c:v>
                </c:pt>
                <c:pt idx="289">
                  <c:v>26.524302851000002</c:v>
                </c:pt>
                <c:pt idx="290">
                  <c:v>26.541299437999999</c:v>
                </c:pt>
                <c:pt idx="291">
                  <c:v>26.553950627999999</c:v>
                </c:pt>
                <c:pt idx="292">
                  <c:v>26.587214991</c:v>
                </c:pt>
                <c:pt idx="293">
                  <c:v>26.593013662000001</c:v>
                </c:pt>
                <c:pt idx="294">
                  <c:v>26.658150406000001</c:v>
                </c:pt>
                <c:pt idx="295">
                  <c:v>26.659343796000002</c:v>
                </c:pt>
                <c:pt idx="296">
                  <c:v>26.657657827000001</c:v>
                </c:pt>
                <c:pt idx="297">
                  <c:v>26.661059748</c:v>
                </c:pt>
                <c:pt idx="298">
                  <c:v>26.675146764000001</c:v>
                </c:pt>
                <c:pt idx="299">
                  <c:v>26.729297536000001</c:v>
                </c:pt>
                <c:pt idx="300">
                  <c:v>26.749627787000001</c:v>
                </c:pt>
                <c:pt idx="301">
                  <c:v>26.748325806</c:v>
                </c:pt>
                <c:pt idx="302">
                  <c:v>26.778654377999999</c:v>
                </c:pt>
                <c:pt idx="303">
                  <c:v>26.797127101000001</c:v>
                </c:pt>
                <c:pt idx="304">
                  <c:v>26.813937785</c:v>
                </c:pt>
                <c:pt idx="305">
                  <c:v>26.823067169000002</c:v>
                </c:pt>
                <c:pt idx="306">
                  <c:v>26.824388479</c:v>
                </c:pt>
                <c:pt idx="307">
                  <c:v>26.855638681999999</c:v>
                </c:pt>
                <c:pt idx="308">
                  <c:v>26.843579330000001</c:v>
                </c:pt>
                <c:pt idx="309">
                  <c:v>26.879841461000002</c:v>
                </c:pt>
                <c:pt idx="310">
                  <c:v>26.875520349999999</c:v>
                </c:pt>
                <c:pt idx="311">
                  <c:v>26.918279292000001</c:v>
                </c:pt>
                <c:pt idx="312">
                  <c:v>26.936216151</c:v>
                </c:pt>
                <c:pt idx="313">
                  <c:v>26.939549204999999</c:v>
                </c:pt>
                <c:pt idx="314">
                  <c:v>26.961328557000002</c:v>
                </c:pt>
                <c:pt idx="315">
                  <c:v>26.978228429000001</c:v>
                </c:pt>
                <c:pt idx="316">
                  <c:v>26.989209339999999</c:v>
                </c:pt>
                <c:pt idx="317">
                  <c:v>26.998069228999999</c:v>
                </c:pt>
                <c:pt idx="318">
                  <c:v>27.013270390999999</c:v>
                </c:pt>
                <c:pt idx="319">
                  <c:v>27.021845219999999</c:v>
                </c:pt>
                <c:pt idx="320">
                  <c:v>27.000311305</c:v>
                </c:pt>
                <c:pt idx="321">
                  <c:v>27.033519643000002</c:v>
                </c:pt>
                <c:pt idx="322">
                  <c:v>27.032786864999998</c:v>
                </c:pt>
                <c:pt idx="323">
                  <c:v>27.044586130999999</c:v>
                </c:pt>
                <c:pt idx="324">
                  <c:v>27.036997425999999</c:v>
                </c:pt>
                <c:pt idx="325">
                  <c:v>27.059575779999999</c:v>
                </c:pt>
                <c:pt idx="326">
                  <c:v>27.071123530000001</c:v>
                </c:pt>
                <c:pt idx="327">
                  <c:v>27.089868113000001</c:v>
                </c:pt>
                <c:pt idx="328">
                  <c:v>27.095558217000001</c:v>
                </c:pt>
                <c:pt idx="329">
                  <c:v>27.106441091000001</c:v>
                </c:pt>
                <c:pt idx="330">
                  <c:v>27.110849406</c:v>
                </c:pt>
                <c:pt idx="331">
                  <c:v>27.1280395</c:v>
                </c:pt>
                <c:pt idx="332">
                  <c:v>27.139030813000002</c:v>
                </c:pt>
                <c:pt idx="333">
                  <c:v>27.154655126000002</c:v>
                </c:pt>
                <c:pt idx="334">
                  <c:v>27.169354833</c:v>
                </c:pt>
                <c:pt idx="335">
                  <c:v>27.173488922000001</c:v>
                </c:pt>
                <c:pt idx="336">
                  <c:v>27.184290263000001</c:v>
                </c:pt>
                <c:pt idx="337">
                  <c:v>27.169830170000001</c:v>
                </c:pt>
                <c:pt idx="338">
                  <c:v>27.184063746</c:v>
                </c:pt>
                <c:pt idx="339">
                  <c:v>27.187804642</c:v>
                </c:pt>
                <c:pt idx="340">
                  <c:v>27.188448995000002</c:v>
                </c:pt>
                <c:pt idx="341">
                  <c:v>27.205361964000002</c:v>
                </c:pt>
                <c:pt idx="342">
                  <c:v>27.210326741999999</c:v>
                </c:pt>
                <c:pt idx="343">
                  <c:v>27.196369654000002</c:v>
                </c:pt>
                <c:pt idx="344">
                  <c:v>27.224331639999999</c:v>
                </c:pt>
                <c:pt idx="345">
                  <c:v>27.232413432000001</c:v>
                </c:pt>
                <c:pt idx="346">
                  <c:v>27.258816833000001</c:v>
                </c:pt>
                <c:pt idx="347">
                  <c:v>27.245620294999998</c:v>
                </c:pt>
                <c:pt idx="348">
                  <c:v>27.231509908</c:v>
                </c:pt>
                <c:pt idx="349">
                  <c:v>27.271254119999998</c:v>
                </c:pt>
                <c:pt idx="350">
                  <c:v>27.254387589</c:v>
                </c:pt>
                <c:pt idx="351">
                  <c:v>27.261632511999998</c:v>
                </c:pt>
                <c:pt idx="352">
                  <c:v>27.285536296</c:v>
                </c:pt>
                <c:pt idx="353">
                  <c:v>27.284794795</c:v>
                </c:pt>
                <c:pt idx="354">
                  <c:v>27.292106603000001</c:v>
                </c:pt>
                <c:pt idx="355">
                  <c:v>27.273916194000002</c:v>
                </c:pt>
                <c:pt idx="356">
                  <c:v>27.286093825999998</c:v>
                </c:pt>
                <c:pt idx="357">
                  <c:v>27.307344767</c:v>
                </c:pt>
                <c:pt idx="358">
                  <c:v>27.313628361999999</c:v>
                </c:pt>
                <c:pt idx="359">
                  <c:v>27.306634420000002</c:v>
                </c:pt>
                <c:pt idx="360">
                  <c:v>27.324772211999999</c:v>
                </c:pt>
                <c:pt idx="361">
                  <c:v>27.331644389000001</c:v>
                </c:pt>
                <c:pt idx="362">
                  <c:v>27.313355026</c:v>
                </c:pt>
                <c:pt idx="363">
                  <c:v>27.297745259999999</c:v>
                </c:pt>
                <c:pt idx="364">
                  <c:v>27.304248734000002</c:v>
                </c:pt>
                <c:pt idx="365">
                  <c:v>27.307773641000001</c:v>
                </c:pt>
                <c:pt idx="366">
                  <c:v>27.314561741999999</c:v>
                </c:pt>
                <c:pt idx="367">
                  <c:v>27.348653793</c:v>
                </c:pt>
                <c:pt idx="368">
                  <c:v>27.346552455000001</c:v>
                </c:pt>
                <c:pt idx="369">
                  <c:v>27.361498337</c:v>
                </c:pt>
                <c:pt idx="370">
                  <c:v>27.379657261999998</c:v>
                </c:pt>
                <c:pt idx="371">
                  <c:v>27.366499634</c:v>
                </c:pt>
                <c:pt idx="372">
                  <c:v>27.363704122000001</c:v>
                </c:pt>
                <c:pt idx="373">
                  <c:v>27.353719914999999</c:v>
                </c:pt>
                <c:pt idx="374">
                  <c:v>27.353338292</c:v>
                </c:pt>
                <c:pt idx="375">
                  <c:v>27.364288685999998</c:v>
                </c:pt>
                <c:pt idx="376">
                  <c:v>27.383604735999999</c:v>
                </c:pt>
                <c:pt idx="377">
                  <c:v>27.368877691000002</c:v>
                </c:pt>
                <c:pt idx="378">
                  <c:v>27.375374425</c:v>
                </c:pt>
                <c:pt idx="379">
                  <c:v>27.396212132999999</c:v>
                </c:pt>
                <c:pt idx="380">
                  <c:v>27.385718257000001</c:v>
                </c:pt>
                <c:pt idx="381">
                  <c:v>27.385626577</c:v>
                </c:pt>
                <c:pt idx="382">
                  <c:v>27.371550597999999</c:v>
                </c:pt>
                <c:pt idx="383">
                  <c:v>27.39791331</c:v>
                </c:pt>
                <c:pt idx="384">
                  <c:v>27.403589605000001</c:v>
                </c:pt>
                <c:pt idx="385">
                  <c:v>27.394452642000001</c:v>
                </c:pt>
                <c:pt idx="386">
                  <c:v>27.416323343999998</c:v>
                </c:pt>
                <c:pt idx="387">
                  <c:v>27.406184284999998</c:v>
                </c:pt>
                <c:pt idx="388">
                  <c:v>27.425268402</c:v>
                </c:pt>
                <c:pt idx="389">
                  <c:v>27.430731175999998</c:v>
                </c:pt>
                <c:pt idx="390">
                  <c:v>27.422761587</c:v>
                </c:pt>
                <c:pt idx="391">
                  <c:v>27.412004623000001</c:v>
                </c:pt>
                <c:pt idx="392">
                  <c:v>27.425709914999999</c:v>
                </c:pt>
                <c:pt idx="393">
                  <c:v>27.424973551000001</c:v>
                </c:pt>
                <c:pt idx="394">
                  <c:v>27.447967885000001</c:v>
                </c:pt>
                <c:pt idx="395">
                  <c:v>27.453288981</c:v>
                </c:pt>
                <c:pt idx="396">
                  <c:v>27.452202428</c:v>
                </c:pt>
                <c:pt idx="397">
                  <c:v>27.436877898999999</c:v>
                </c:pt>
                <c:pt idx="398">
                  <c:v>27.443285395</c:v>
                </c:pt>
                <c:pt idx="399">
                  <c:v>27.447941208</c:v>
                </c:pt>
                <c:pt idx="400">
                  <c:v>27.445103912</c:v>
                </c:pt>
                <c:pt idx="401">
                  <c:v>27.43138888</c:v>
                </c:pt>
                <c:pt idx="402">
                  <c:v>27.418029199999999</c:v>
                </c:pt>
                <c:pt idx="403">
                  <c:v>27.434813130999999</c:v>
                </c:pt>
                <c:pt idx="404">
                  <c:v>27.429420700000001</c:v>
                </c:pt>
                <c:pt idx="405">
                  <c:v>27.436031748000001</c:v>
                </c:pt>
                <c:pt idx="406">
                  <c:v>27.428538742000001</c:v>
                </c:pt>
                <c:pt idx="407">
                  <c:v>27.428950780000001</c:v>
                </c:pt>
                <c:pt idx="408">
                  <c:v>27.403883565000001</c:v>
                </c:pt>
                <c:pt idx="409">
                  <c:v>27.428714243999998</c:v>
                </c:pt>
                <c:pt idx="410">
                  <c:v>27.420734557999999</c:v>
                </c:pt>
                <c:pt idx="411">
                  <c:v>27.412197646999999</c:v>
                </c:pt>
                <c:pt idx="412">
                  <c:v>27.391012828000001</c:v>
                </c:pt>
                <c:pt idx="413">
                  <c:v>27.406938146000002</c:v>
                </c:pt>
                <c:pt idx="414">
                  <c:v>27.398587467999999</c:v>
                </c:pt>
                <c:pt idx="415">
                  <c:v>27.389870707</c:v>
                </c:pt>
                <c:pt idx="416">
                  <c:v>27.388266016999999</c:v>
                </c:pt>
                <c:pt idx="417">
                  <c:v>27.392763518999999</c:v>
                </c:pt>
                <c:pt idx="418">
                  <c:v>27.385395431999999</c:v>
                </c:pt>
                <c:pt idx="419">
                  <c:v>27.371226858</c:v>
                </c:pt>
                <c:pt idx="420">
                  <c:v>27.389249446000001</c:v>
                </c:pt>
                <c:pt idx="421">
                  <c:v>27.380001602</c:v>
                </c:pt>
                <c:pt idx="422">
                  <c:v>27.387667567000001</c:v>
                </c:pt>
                <c:pt idx="423">
                  <c:v>27.381297785000001</c:v>
                </c:pt>
                <c:pt idx="424">
                  <c:v>27.357274067999999</c:v>
                </c:pt>
                <c:pt idx="425">
                  <c:v>27.366847102000001</c:v>
                </c:pt>
                <c:pt idx="426">
                  <c:v>27.374586894</c:v>
                </c:pt>
                <c:pt idx="427">
                  <c:v>27.353683623999999</c:v>
                </c:pt>
                <c:pt idx="428">
                  <c:v>27.345059508999999</c:v>
                </c:pt>
                <c:pt idx="429">
                  <c:v>27.342882333999999</c:v>
                </c:pt>
                <c:pt idx="430">
                  <c:v>27.338909530999999</c:v>
                </c:pt>
                <c:pt idx="431">
                  <c:v>27.341630223999999</c:v>
                </c:pt>
                <c:pt idx="432">
                  <c:v>27.334851608000001</c:v>
                </c:pt>
                <c:pt idx="433">
                  <c:v>27.335741602999999</c:v>
                </c:pt>
                <c:pt idx="434">
                  <c:v>27.345872269000001</c:v>
                </c:pt>
                <c:pt idx="435">
                  <c:v>27.309910329000001</c:v>
                </c:pt>
                <c:pt idx="436">
                  <c:v>27.348672206</c:v>
                </c:pt>
                <c:pt idx="437">
                  <c:v>27.344836985000001</c:v>
                </c:pt>
                <c:pt idx="438">
                  <c:v>27.338138579999999</c:v>
                </c:pt>
                <c:pt idx="439">
                  <c:v>27.322423477000001</c:v>
                </c:pt>
                <c:pt idx="440">
                  <c:v>27.323835805000002</c:v>
                </c:pt>
                <c:pt idx="441">
                  <c:v>27.337420399999999</c:v>
                </c:pt>
                <c:pt idx="442">
                  <c:v>27.342631226000002</c:v>
                </c:pt>
                <c:pt idx="443">
                  <c:v>27.320427855999998</c:v>
                </c:pt>
                <c:pt idx="444">
                  <c:v>27.351519978999999</c:v>
                </c:pt>
                <c:pt idx="445">
                  <c:v>27.356459122</c:v>
                </c:pt>
                <c:pt idx="446">
                  <c:v>27.368491820999999</c:v>
                </c:pt>
                <c:pt idx="447">
                  <c:v>27.355854950000001</c:v>
                </c:pt>
                <c:pt idx="448">
                  <c:v>27.37342954</c:v>
                </c:pt>
                <c:pt idx="449">
                  <c:v>27.378598099000001</c:v>
                </c:pt>
                <c:pt idx="450">
                  <c:v>27.381047515999999</c:v>
                </c:pt>
                <c:pt idx="451">
                  <c:v>27.383675257</c:v>
                </c:pt>
                <c:pt idx="452">
                  <c:v>27.389064483999999</c:v>
                </c:pt>
                <c:pt idx="453">
                  <c:v>27.389205372999999</c:v>
                </c:pt>
                <c:pt idx="454">
                  <c:v>27.380797119</c:v>
                </c:pt>
                <c:pt idx="455">
                  <c:v>27.380377679999999</c:v>
                </c:pt>
                <c:pt idx="456">
                  <c:v>27.379842428</c:v>
                </c:pt>
                <c:pt idx="457">
                  <c:v>27.385273131999998</c:v>
                </c:pt>
                <c:pt idx="458">
                  <c:v>27.403563105</c:v>
                </c:pt>
                <c:pt idx="459">
                  <c:v>27.385028330000001</c:v>
                </c:pt>
                <c:pt idx="460">
                  <c:v>27.404502613999998</c:v>
                </c:pt>
                <c:pt idx="461">
                  <c:v>27.395071640000001</c:v>
                </c:pt>
                <c:pt idx="462">
                  <c:v>27.403749618999999</c:v>
                </c:pt>
                <c:pt idx="463">
                  <c:v>27.40373881</c:v>
                </c:pt>
                <c:pt idx="464">
                  <c:v>27.416967594999999</c:v>
                </c:pt>
                <c:pt idx="465">
                  <c:v>27.414063365000001</c:v>
                </c:pt>
                <c:pt idx="466">
                  <c:v>27.438081791999998</c:v>
                </c:pt>
                <c:pt idx="467">
                  <c:v>27.428415959999999</c:v>
                </c:pt>
                <c:pt idx="468">
                  <c:v>27.438933003999999</c:v>
                </c:pt>
                <c:pt idx="469">
                  <c:v>27.436537984000001</c:v>
                </c:pt>
                <c:pt idx="470">
                  <c:v>27.445512161</c:v>
                </c:pt>
                <c:pt idx="471">
                  <c:v>27.438393274999999</c:v>
                </c:pt>
                <c:pt idx="472">
                  <c:v>27.438459090999999</c:v>
                </c:pt>
                <c:pt idx="473">
                  <c:v>27.464366252000001</c:v>
                </c:pt>
                <c:pt idx="474">
                  <c:v>27.452222977000002</c:v>
                </c:pt>
                <c:pt idx="475">
                  <c:v>27.464054642000001</c:v>
                </c:pt>
                <c:pt idx="476">
                  <c:v>27.484397252000001</c:v>
                </c:pt>
                <c:pt idx="477">
                  <c:v>27.512338918000001</c:v>
                </c:pt>
                <c:pt idx="478">
                  <c:v>27.479967523999999</c:v>
                </c:pt>
                <c:pt idx="479">
                  <c:v>27.483542327999999</c:v>
                </c:pt>
                <c:pt idx="480">
                  <c:v>27.493837738</c:v>
                </c:pt>
                <c:pt idx="481">
                  <c:v>27.496228738999999</c:v>
                </c:pt>
                <c:pt idx="482">
                  <c:v>27.509625956000001</c:v>
                </c:pt>
                <c:pt idx="483">
                  <c:v>27.508080850999999</c:v>
                </c:pt>
                <c:pt idx="484">
                  <c:v>27.519974950000002</c:v>
                </c:pt>
                <c:pt idx="485">
                  <c:v>27.517326991000001</c:v>
                </c:pt>
                <c:pt idx="486">
                  <c:v>27.512534485</c:v>
                </c:pt>
                <c:pt idx="487">
                  <c:v>27.438412856999999</c:v>
                </c:pt>
                <c:pt idx="488">
                  <c:v>27.121921438000001</c:v>
                </c:pt>
                <c:pt idx="489">
                  <c:v>26.673707555</c:v>
                </c:pt>
                <c:pt idx="490">
                  <c:v>26.314881845999999</c:v>
                </c:pt>
                <c:pt idx="491">
                  <c:v>26.017310486</c:v>
                </c:pt>
                <c:pt idx="492">
                  <c:v>25.841658680999998</c:v>
                </c:pt>
                <c:pt idx="493">
                  <c:v>25.760317662999999</c:v>
                </c:pt>
                <c:pt idx="494">
                  <c:v>25.73010554</c:v>
                </c:pt>
                <c:pt idx="495">
                  <c:v>25.679451777000001</c:v>
                </c:pt>
                <c:pt idx="496">
                  <c:v>25.653384602999999</c:v>
                </c:pt>
                <c:pt idx="497">
                  <c:v>25.645295358999999</c:v>
                </c:pt>
                <c:pt idx="498">
                  <c:v>25.65</c:v>
                </c:pt>
                <c:pt idx="499">
                  <c:v>25.63247818</c:v>
                </c:pt>
                <c:pt idx="500">
                  <c:v>25.624412994</c:v>
                </c:pt>
                <c:pt idx="501">
                  <c:v>25.592837830000001</c:v>
                </c:pt>
                <c:pt idx="502">
                  <c:v>25.591040700000001</c:v>
                </c:pt>
                <c:pt idx="503">
                  <c:v>25.566386159</c:v>
                </c:pt>
                <c:pt idx="504">
                  <c:v>25.567113290999998</c:v>
                </c:pt>
                <c:pt idx="505">
                  <c:v>25.524727275</c:v>
                </c:pt>
                <c:pt idx="506">
                  <c:v>25.508418553999999</c:v>
                </c:pt>
                <c:pt idx="507">
                  <c:v>25.472236480999999</c:v>
                </c:pt>
                <c:pt idx="508">
                  <c:v>25.437329558999998</c:v>
                </c:pt>
                <c:pt idx="509">
                  <c:v>25.410950113999998</c:v>
                </c:pt>
                <c:pt idx="510">
                  <c:v>25.375410257999999</c:v>
                </c:pt>
                <c:pt idx="511">
                  <c:v>25.336634013000001</c:v>
                </c:pt>
                <c:pt idx="512">
                  <c:v>25.326632410999999</c:v>
                </c:pt>
                <c:pt idx="513">
                  <c:v>25.304107131999999</c:v>
                </c:pt>
                <c:pt idx="514">
                  <c:v>25.294899267000002</c:v>
                </c:pt>
                <c:pt idx="515">
                  <c:v>25.261400630000001</c:v>
                </c:pt>
                <c:pt idx="516">
                  <c:v>25.259131799999999</c:v>
                </c:pt>
                <c:pt idx="517">
                  <c:v>25.235521876</c:v>
                </c:pt>
                <c:pt idx="518">
                  <c:v>25.23376386</c:v>
                </c:pt>
                <c:pt idx="519">
                  <c:v>25.229051691999999</c:v>
                </c:pt>
                <c:pt idx="520">
                  <c:v>25.224017309000001</c:v>
                </c:pt>
                <c:pt idx="521">
                  <c:v>25.189520543</c:v>
                </c:pt>
                <c:pt idx="522">
                  <c:v>25.199852905</c:v>
                </c:pt>
                <c:pt idx="523">
                  <c:v>25.167148031</c:v>
                </c:pt>
                <c:pt idx="524">
                  <c:v>25.151397246999998</c:v>
                </c:pt>
                <c:pt idx="525">
                  <c:v>25.141427459999999</c:v>
                </c:pt>
                <c:pt idx="526">
                  <c:v>25.101284993</c:v>
                </c:pt>
                <c:pt idx="527">
                  <c:v>25.100228779999998</c:v>
                </c:pt>
                <c:pt idx="528">
                  <c:v>25.082231572000001</c:v>
                </c:pt>
                <c:pt idx="529">
                  <c:v>25.057826257999999</c:v>
                </c:pt>
                <c:pt idx="530">
                  <c:v>25.054824575000001</c:v>
                </c:pt>
                <c:pt idx="531">
                  <c:v>25.033909378000001</c:v>
                </c:pt>
                <c:pt idx="532">
                  <c:v>25.029742253999999</c:v>
                </c:pt>
                <c:pt idx="533">
                  <c:v>25.01178299</c:v>
                </c:pt>
                <c:pt idx="534">
                  <c:v>24.990383961999999</c:v>
                </c:pt>
                <c:pt idx="535">
                  <c:v>24.992020492999998</c:v>
                </c:pt>
                <c:pt idx="536">
                  <c:v>24.976070175</c:v>
                </c:pt>
                <c:pt idx="537">
                  <c:v>24.980223210999998</c:v>
                </c:pt>
                <c:pt idx="538">
                  <c:v>24.958813883000001</c:v>
                </c:pt>
                <c:pt idx="539">
                  <c:v>24.928617503000002</c:v>
                </c:pt>
                <c:pt idx="540">
                  <c:v>24.919800389999999</c:v>
                </c:pt>
                <c:pt idx="541">
                  <c:v>24.904299137999999</c:v>
                </c:pt>
                <c:pt idx="542">
                  <c:v>24.896657130000001</c:v>
                </c:pt>
                <c:pt idx="543">
                  <c:v>24.880208918000001</c:v>
                </c:pt>
                <c:pt idx="544">
                  <c:v>24.862766825000001</c:v>
                </c:pt>
                <c:pt idx="545">
                  <c:v>24.83209905</c:v>
                </c:pt>
                <c:pt idx="546">
                  <c:v>24.829826914000002</c:v>
                </c:pt>
                <c:pt idx="547">
                  <c:v>24.814277852</c:v>
                </c:pt>
                <c:pt idx="548">
                  <c:v>24.784961014</c:v>
                </c:pt>
                <c:pt idx="549">
                  <c:v>24.793621877</c:v>
                </c:pt>
                <c:pt idx="550">
                  <c:v>24.771312560999998</c:v>
                </c:pt>
                <c:pt idx="551">
                  <c:v>24.761467946</c:v>
                </c:pt>
                <c:pt idx="552">
                  <c:v>24.769492645</c:v>
                </c:pt>
                <c:pt idx="553">
                  <c:v>24.76112058</c:v>
                </c:pt>
                <c:pt idx="554">
                  <c:v>24.740152639000001</c:v>
                </c:pt>
                <c:pt idx="555">
                  <c:v>24.747382456</c:v>
                </c:pt>
                <c:pt idx="556">
                  <c:v>24.726155903999999</c:v>
                </c:pt>
                <c:pt idx="557">
                  <c:v>24.702142715000001</c:v>
                </c:pt>
                <c:pt idx="558">
                  <c:v>24.724461797</c:v>
                </c:pt>
                <c:pt idx="559">
                  <c:v>24.720685323000001</c:v>
                </c:pt>
                <c:pt idx="560">
                  <c:v>24.694504496</c:v>
                </c:pt>
                <c:pt idx="561">
                  <c:v>24.704977112000002</c:v>
                </c:pt>
                <c:pt idx="562">
                  <c:v>24.706188889</c:v>
                </c:pt>
                <c:pt idx="563">
                  <c:v>24.716300455999999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Data!$J$1</c:f>
              <c:strCache>
                <c:ptCount val="1"/>
                <c:pt idx="0">
                  <c:v> T-c-bus-10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Data!$J$2:$J$565</c:f>
              <c:numCache>
                <c:formatCode>0.00</c:formatCode>
                <c:ptCount val="564"/>
                <c:pt idx="0">
                  <c:v>23.753629557</c:v>
                </c:pt>
                <c:pt idx="1">
                  <c:v>23.753942438999999</c:v>
                </c:pt>
                <c:pt idx="2">
                  <c:v>23.741184260000001</c:v>
                </c:pt>
                <c:pt idx="3">
                  <c:v>23.770496724000001</c:v>
                </c:pt>
                <c:pt idx="4">
                  <c:v>23.768781152999999</c:v>
                </c:pt>
                <c:pt idx="5">
                  <c:v>23.734763006000001</c:v>
                </c:pt>
                <c:pt idx="6">
                  <c:v>23.748259506</c:v>
                </c:pt>
                <c:pt idx="7">
                  <c:v>23.767438989999999</c:v>
                </c:pt>
                <c:pt idx="8">
                  <c:v>23.775487263999999</c:v>
                </c:pt>
                <c:pt idx="9">
                  <c:v>23.764166183</c:v>
                </c:pt>
                <c:pt idx="10">
                  <c:v>23.773743312000001</c:v>
                </c:pt>
                <c:pt idx="11">
                  <c:v>23.775129827000001</c:v>
                </c:pt>
                <c:pt idx="12">
                  <c:v>23.780617420999999</c:v>
                </c:pt>
                <c:pt idx="13">
                  <c:v>23.772928491999998</c:v>
                </c:pt>
                <c:pt idx="14">
                  <c:v>23.794946848999999</c:v>
                </c:pt>
                <c:pt idx="15">
                  <c:v>23.798556493</c:v>
                </c:pt>
                <c:pt idx="16">
                  <c:v>23.810209859</c:v>
                </c:pt>
                <c:pt idx="17">
                  <c:v>23.775334727000001</c:v>
                </c:pt>
                <c:pt idx="18">
                  <c:v>23.792676976999999</c:v>
                </c:pt>
                <c:pt idx="19">
                  <c:v>23.796312713999999</c:v>
                </c:pt>
                <c:pt idx="20">
                  <c:v>23.815217031</c:v>
                </c:pt>
                <c:pt idx="21">
                  <c:v>23.813207703</c:v>
                </c:pt>
                <c:pt idx="22">
                  <c:v>23.801004383999999</c:v>
                </c:pt>
                <c:pt idx="23">
                  <c:v>23.804800568000001</c:v>
                </c:pt>
                <c:pt idx="24">
                  <c:v>23.803524755000002</c:v>
                </c:pt>
                <c:pt idx="25">
                  <c:v>23.820795541999999</c:v>
                </c:pt>
                <c:pt idx="26">
                  <c:v>23.825946019</c:v>
                </c:pt>
                <c:pt idx="27">
                  <c:v>23.828045297999999</c:v>
                </c:pt>
                <c:pt idx="28">
                  <c:v>23.817569808999998</c:v>
                </c:pt>
                <c:pt idx="29">
                  <c:v>23.841623560999999</c:v>
                </c:pt>
                <c:pt idx="30">
                  <c:v>23.836108931999998</c:v>
                </c:pt>
                <c:pt idx="31">
                  <c:v>23.835930252000001</c:v>
                </c:pt>
                <c:pt idx="32">
                  <c:v>23.853025639999998</c:v>
                </c:pt>
                <c:pt idx="33">
                  <c:v>23.863442179</c:v>
                </c:pt>
                <c:pt idx="34">
                  <c:v>23.867612355999999</c:v>
                </c:pt>
                <c:pt idx="35">
                  <c:v>23.852960077999999</c:v>
                </c:pt>
                <c:pt idx="36">
                  <c:v>23.857388077</c:v>
                </c:pt>
                <c:pt idx="37">
                  <c:v>23.828102136999998</c:v>
                </c:pt>
                <c:pt idx="38">
                  <c:v>23.857796783000001</c:v>
                </c:pt>
                <c:pt idx="39">
                  <c:v>23.868085632</c:v>
                </c:pt>
                <c:pt idx="40">
                  <c:v>23.873937402999999</c:v>
                </c:pt>
                <c:pt idx="41">
                  <c:v>23.863630243999999</c:v>
                </c:pt>
                <c:pt idx="42">
                  <c:v>23.870100683</c:v>
                </c:pt>
                <c:pt idx="43">
                  <c:v>23.873641993</c:v>
                </c:pt>
                <c:pt idx="44">
                  <c:v>23.867022857999999</c:v>
                </c:pt>
                <c:pt idx="45">
                  <c:v>23.881566721999999</c:v>
                </c:pt>
                <c:pt idx="46">
                  <c:v>23.872698517</c:v>
                </c:pt>
                <c:pt idx="47">
                  <c:v>23.891034342000001</c:v>
                </c:pt>
                <c:pt idx="48">
                  <c:v>23.884972609999998</c:v>
                </c:pt>
                <c:pt idx="49">
                  <c:v>23.871494370000001</c:v>
                </c:pt>
                <c:pt idx="50">
                  <c:v>23.876528676</c:v>
                </c:pt>
                <c:pt idx="51">
                  <c:v>23.880591811999999</c:v>
                </c:pt>
                <c:pt idx="52">
                  <c:v>23.884342371999999</c:v>
                </c:pt>
                <c:pt idx="53">
                  <c:v>23.886980642000001</c:v>
                </c:pt>
                <c:pt idx="54">
                  <c:v>23.877513504</c:v>
                </c:pt>
                <c:pt idx="55">
                  <c:v>23.894580587</c:v>
                </c:pt>
                <c:pt idx="56">
                  <c:v>23.894466934</c:v>
                </c:pt>
                <c:pt idx="57">
                  <c:v>23.902357941000002</c:v>
                </c:pt>
                <c:pt idx="58">
                  <c:v>23.900515722000002</c:v>
                </c:pt>
                <c:pt idx="59">
                  <c:v>23.874567973000001</c:v>
                </c:pt>
                <c:pt idx="60">
                  <c:v>23.889700266999998</c:v>
                </c:pt>
                <c:pt idx="61">
                  <c:v>23.896550139999999</c:v>
                </c:pt>
                <c:pt idx="62">
                  <c:v>23.924539413000002</c:v>
                </c:pt>
                <c:pt idx="63">
                  <c:v>23.917359517000001</c:v>
                </c:pt>
                <c:pt idx="64">
                  <c:v>23.896682154000001</c:v>
                </c:pt>
                <c:pt idx="65">
                  <c:v>23.920133539999998</c:v>
                </c:pt>
                <c:pt idx="66">
                  <c:v>23.907797699</c:v>
                </c:pt>
                <c:pt idx="67">
                  <c:v>23.915951131</c:v>
                </c:pt>
                <c:pt idx="68">
                  <c:v>23.926983336999999</c:v>
                </c:pt>
                <c:pt idx="69">
                  <c:v>23.916417642999999</c:v>
                </c:pt>
                <c:pt idx="70">
                  <c:v>23.914443816999999</c:v>
                </c:pt>
                <c:pt idx="71">
                  <c:v>23.927204539000002</c:v>
                </c:pt>
                <c:pt idx="72">
                  <c:v>23.941966349000001</c:v>
                </c:pt>
                <c:pt idx="73">
                  <c:v>23.925698750999999</c:v>
                </c:pt>
                <c:pt idx="74">
                  <c:v>23.914474614</c:v>
                </c:pt>
                <c:pt idx="75">
                  <c:v>23.931026281000001</c:v>
                </c:pt>
                <c:pt idx="76">
                  <c:v>23.96278684</c:v>
                </c:pt>
                <c:pt idx="77">
                  <c:v>23.942893168000001</c:v>
                </c:pt>
                <c:pt idx="78">
                  <c:v>23.933702061999998</c:v>
                </c:pt>
                <c:pt idx="79">
                  <c:v>23.937457859999999</c:v>
                </c:pt>
                <c:pt idx="80">
                  <c:v>23.933410644999999</c:v>
                </c:pt>
                <c:pt idx="81">
                  <c:v>23.918000844000002</c:v>
                </c:pt>
                <c:pt idx="82">
                  <c:v>23.930652720000001</c:v>
                </c:pt>
                <c:pt idx="83">
                  <c:v>23.926161320999999</c:v>
                </c:pt>
                <c:pt idx="84">
                  <c:v>23.930983887</c:v>
                </c:pt>
                <c:pt idx="85">
                  <c:v>23.931437454000001</c:v>
                </c:pt>
                <c:pt idx="86">
                  <c:v>23.922114791999999</c:v>
                </c:pt>
                <c:pt idx="87">
                  <c:v>23.932735874999999</c:v>
                </c:pt>
                <c:pt idx="88">
                  <c:v>23.946494699999999</c:v>
                </c:pt>
                <c:pt idx="89">
                  <c:v>23.940111898000001</c:v>
                </c:pt>
                <c:pt idx="90">
                  <c:v>23.922787678999999</c:v>
                </c:pt>
                <c:pt idx="91">
                  <c:v>23.914042969</c:v>
                </c:pt>
                <c:pt idx="92">
                  <c:v>23.919852726999999</c:v>
                </c:pt>
                <c:pt idx="93">
                  <c:v>23.895625102</c:v>
                </c:pt>
                <c:pt idx="94">
                  <c:v>23.899680327999999</c:v>
                </c:pt>
                <c:pt idx="95">
                  <c:v>23.910819524000001</c:v>
                </c:pt>
                <c:pt idx="96">
                  <c:v>23.887230225</c:v>
                </c:pt>
                <c:pt idx="97">
                  <c:v>23.885874125000001</c:v>
                </c:pt>
                <c:pt idx="98">
                  <c:v>23.91291537</c:v>
                </c:pt>
                <c:pt idx="99">
                  <c:v>23.888684158</c:v>
                </c:pt>
                <c:pt idx="100">
                  <c:v>23.887896805</c:v>
                </c:pt>
                <c:pt idx="101">
                  <c:v>23.897519556999999</c:v>
                </c:pt>
                <c:pt idx="102">
                  <c:v>23.886007919000001</c:v>
                </c:pt>
                <c:pt idx="103">
                  <c:v>23.872293930000001</c:v>
                </c:pt>
                <c:pt idx="104">
                  <c:v>23.874882304</c:v>
                </c:pt>
                <c:pt idx="105">
                  <c:v>23.875630671</c:v>
                </c:pt>
                <c:pt idx="106">
                  <c:v>23.864154994</c:v>
                </c:pt>
                <c:pt idx="107">
                  <c:v>23.856996613</c:v>
                </c:pt>
                <c:pt idx="108">
                  <c:v>23.846487732</c:v>
                </c:pt>
                <c:pt idx="109">
                  <c:v>23.866381275999998</c:v>
                </c:pt>
                <c:pt idx="110">
                  <c:v>23.844462433</c:v>
                </c:pt>
                <c:pt idx="111">
                  <c:v>23.835915755999999</c:v>
                </c:pt>
                <c:pt idx="112">
                  <c:v>23.874391403000001</c:v>
                </c:pt>
                <c:pt idx="113">
                  <c:v>23.884748789</c:v>
                </c:pt>
                <c:pt idx="114">
                  <c:v>23.855617447</c:v>
                </c:pt>
                <c:pt idx="115">
                  <c:v>23.875711924000001</c:v>
                </c:pt>
                <c:pt idx="116">
                  <c:v>23.865982157000001</c:v>
                </c:pt>
                <c:pt idx="117">
                  <c:v>23.858192876</c:v>
                </c:pt>
                <c:pt idx="118">
                  <c:v>23.872836684999999</c:v>
                </c:pt>
                <c:pt idx="119">
                  <c:v>23.865300624</c:v>
                </c:pt>
                <c:pt idx="120">
                  <c:v>23.868389206</c:v>
                </c:pt>
                <c:pt idx="121">
                  <c:v>23.864232100999999</c:v>
                </c:pt>
                <c:pt idx="122">
                  <c:v>23.872373326999998</c:v>
                </c:pt>
                <c:pt idx="123">
                  <c:v>23.871772741000001</c:v>
                </c:pt>
                <c:pt idx="124">
                  <c:v>23.861538416999998</c:v>
                </c:pt>
                <c:pt idx="125">
                  <c:v>23.878535538000001</c:v>
                </c:pt>
                <c:pt idx="126">
                  <c:v>23.871785379999999</c:v>
                </c:pt>
                <c:pt idx="127">
                  <c:v>23.880772781000001</c:v>
                </c:pt>
                <c:pt idx="128">
                  <c:v>23.868273645999999</c:v>
                </c:pt>
                <c:pt idx="129">
                  <c:v>23.890592218999998</c:v>
                </c:pt>
                <c:pt idx="130">
                  <c:v>23.875906601000001</c:v>
                </c:pt>
                <c:pt idx="131">
                  <c:v>23.884644063</c:v>
                </c:pt>
                <c:pt idx="132">
                  <c:v>23.881528472999999</c:v>
                </c:pt>
                <c:pt idx="133">
                  <c:v>23.854489695000002</c:v>
                </c:pt>
                <c:pt idx="134">
                  <c:v>23.868506521</c:v>
                </c:pt>
                <c:pt idx="135">
                  <c:v>23.870321299</c:v>
                </c:pt>
                <c:pt idx="136">
                  <c:v>23.879656498999999</c:v>
                </c:pt>
                <c:pt idx="137">
                  <c:v>23.872010294999999</c:v>
                </c:pt>
                <c:pt idx="138">
                  <c:v>23.888292491000001</c:v>
                </c:pt>
                <c:pt idx="139">
                  <c:v>23.882194442999999</c:v>
                </c:pt>
                <c:pt idx="140">
                  <c:v>23.873927688999999</c:v>
                </c:pt>
                <c:pt idx="141">
                  <c:v>23.862196223000002</c:v>
                </c:pt>
                <c:pt idx="142">
                  <c:v>23.866185023</c:v>
                </c:pt>
                <c:pt idx="143">
                  <c:v>23.868225708000001</c:v>
                </c:pt>
                <c:pt idx="144">
                  <c:v>23.882641728999999</c:v>
                </c:pt>
                <c:pt idx="145">
                  <c:v>23.875387165999999</c:v>
                </c:pt>
                <c:pt idx="146">
                  <c:v>23.872771098000001</c:v>
                </c:pt>
                <c:pt idx="147">
                  <c:v>23.869097188000001</c:v>
                </c:pt>
                <c:pt idx="148">
                  <c:v>23.875628738</c:v>
                </c:pt>
                <c:pt idx="149">
                  <c:v>23.895437469000001</c:v>
                </c:pt>
                <c:pt idx="150">
                  <c:v>23.889119263000001</c:v>
                </c:pt>
                <c:pt idx="151">
                  <c:v>23.898409525999998</c:v>
                </c:pt>
                <c:pt idx="152">
                  <c:v>23.906386464000001</c:v>
                </c:pt>
                <c:pt idx="153">
                  <c:v>23.894796599999999</c:v>
                </c:pt>
                <c:pt idx="154">
                  <c:v>23.886322122999999</c:v>
                </c:pt>
                <c:pt idx="155">
                  <c:v>23.892150777000001</c:v>
                </c:pt>
                <c:pt idx="156">
                  <c:v>23.865939865000001</c:v>
                </c:pt>
                <c:pt idx="157">
                  <c:v>23.878955205</c:v>
                </c:pt>
                <c:pt idx="158">
                  <c:v>23.894075367999999</c:v>
                </c:pt>
                <c:pt idx="159">
                  <c:v>23.913286030999998</c:v>
                </c:pt>
                <c:pt idx="160">
                  <c:v>23.886876754999999</c:v>
                </c:pt>
                <c:pt idx="161">
                  <c:v>23.890980275</c:v>
                </c:pt>
                <c:pt idx="162">
                  <c:v>23.880847956</c:v>
                </c:pt>
                <c:pt idx="163">
                  <c:v>23.881556421999999</c:v>
                </c:pt>
                <c:pt idx="164">
                  <c:v>23.894561767999999</c:v>
                </c:pt>
                <c:pt idx="165">
                  <c:v>23.899835764999999</c:v>
                </c:pt>
                <c:pt idx="166">
                  <c:v>23.884521612</c:v>
                </c:pt>
                <c:pt idx="167">
                  <c:v>23.899864248</c:v>
                </c:pt>
                <c:pt idx="168">
                  <c:v>23.923005675999999</c:v>
                </c:pt>
                <c:pt idx="169">
                  <c:v>23.918303680000001</c:v>
                </c:pt>
                <c:pt idx="170">
                  <c:v>23.904334385999999</c:v>
                </c:pt>
                <c:pt idx="171">
                  <c:v>23.902584813000001</c:v>
                </c:pt>
                <c:pt idx="172">
                  <c:v>23.899869689999999</c:v>
                </c:pt>
                <c:pt idx="173">
                  <c:v>23.883181838999999</c:v>
                </c:pt>
                <c:pt idx="174">
                  <c:v>23.894766261000001</c:v>
                </c:pt>
                <c:pt idx="175">
                  <c:v>23.885610249999999</c:v>
                </c:pt>
                <c:pt idx="176">
                  <c:v>23.883106739999999</c:v>
                </c:pt>
                <c:pt idx="177">
                  <c:v>23.922086512</c:v>
                </c:pt>
                <c:pt idx="178">
                  <c:v>23.920946146999999</c:v>
                </c:pt>
                <c:pt idx="179">
                  <c:v>23.931615320999999</c:v>
                </c:pt>
                <c:pt idx="180">
                  <c:v>23.974827779000002</c:v>
                </c:pt>
                <c:pt idx="181">
                  <c:v>23.974229913999999</c:v>
                </c:pt>
                <c:pt idx="182">
                  <c:v>23.982841618999998</c:v>
                </c:pt>
                <c:pt idx="183">
                  <c:v>23.957248280999998</c:v>
                </c:pt>
                <c:pt idx="184">
                  <c:v>23.929611333</c:v>
                </c:pt>
                <c:pt idx="185">
                  <c:v>23.971289036999998</c:v>
                </c:pt>
                <c:pt idx="186">
                  <c:v>23.955647736</c:v>
                </c:pt>
                <c:pt idx="187">
                  <c:v>23.938257369999999</c:v>
                </c:pt>
                <c:pt idx="188">
                  <c:v>23.950941594</c:v>
                </c:pt>
                <c:pt idx="189">
                  <c:v>23.972476832000002</c:v>
                </c:pt>
                <c:pt idx="190">
                  <c:v>23.961705424000002</c:v>
                </c:pt>
                <c:pt idx="191">
                  <c:v>23.956363576000001</c:v>
                </c:pt>
                <c:pt idx="192">
                  <c:v>23.963139393999999</c:v>
                </c:pt>
                <c:pt idx="193">
                  <c:v>23.935884247000001</c:v>
                </c:pt>
                <c:pt idx="194">
                  <c:v>23.967486394000002</c:v>
                </c:pt>
                <c:pt idx="195">
                  <c:v>23.973812509999998</c:v>
                </c:pt>
                <c:pt idx="196">
                  <c:v>23.967256164999998</c:v>
                </c:pt>
                <c:pt idx="197">
                  <c:v>23.950965576000002</c:v>
                </c:pt>
                <c:pt idx="198">
                  <c:v>23.966611836999999</c:v>
                </c:pt>
                <c:pt idx="199">
                  <c:v>23.971163991000001</c:v>
                </c:pt>
                <c:pt idx="200">
                  <c:v>23.957441126999999</c:v>
                </c:pt>
                <c:pt idx="201">
                  <c:v>23.959886830999999</c:v>
                </c:pt>
                <c:pt idx="202">
                  <c:v>23.968292542</c:v>
                </c:pt>
                <c:pt idx="203">
                  <c:v>23.980762355</c:v>
                </c:pt>
                <c:pt idx="204">
                  <c:v>24.007742156999999</c:v>
                </c:pt>
                <c:pt idx="205">
                  <c:v>24.005474701000001</c:v>
                </c:pt>
                <c:pt idx="206">
                  <c:v>24.016833191</c:v>
                </c:pt>
                <c:pt idx="207">
                  <c:v>23.984897817</c:v>
                </c:pt>
                <c:pt idx="208">
                  <c:v>23.952709096</c:v>
                </c:pt>
                <c:pt idx="209">
                  <c:v>23.980627162000001</c:v>
                </c:pt>
                <c:pt idx="210">
                  <c:v>23.946886648</c:v>
                </c:pt>
                <c:pt idx="211">
                  <c:v>23.958152821999999</c:v>
                </c:pt>
                <c:pt idx="212">
                  <c:v>23.962456284000002</c:v>
                </c:pt>
                <c:pt idx="213">
                  <c:v>23.938159027000001</c:v>
                </c:pt>
                <c:pt idx="214">
                  <c:v>23.938106893</c:v>
                </c:pt>
                <c:pt idx="215">
                  <c:v>23.959041900999999</c:v>
                </c:pt>
                <c:pt idx="216">
                  <c:v>23.968697305999999</c:v>
                </c:pt>
                <c:pt idx="217">
                  <c:v>23.958706436</c:v>
                </c:pt>
                <c:pt idx="218">
                  <c:v>23.961459909999999</c:v>
                </c:pt>
                <c:pt idx="219">
                  <c:v>23.991596731000001</c:v>
                </c:pt>
                <c:pt idx="220">
                  <c:v>24.000260492999999</c:v>
                </c:pt>
                <c:pt idx="221">
                  <c:v>24.042553202000001</c:v>
                </c:pt>
                <c:pt idx="222">
                  <c:v>24.068680573000002</c:v>
                </c:pt>
                <c:pt idx="223">
                  <c:v>24.057219288999999</c:v>
                </c:pt>
                <c:pt idx="224">
                  <c:v>24.037331594000001</c:v>
                </c:pt>
                <c:pt idx="225">
                  <c:v>24.072232615000001</c:v>
                </c:pt>
                <c:pt idx="226">
                  <c:v>24.100527344</c:v>
                </c:pt>
                <c:pt idx="227">
                  <c:v>24.178657074</c:v>
                </c:pt>
                <c:pt idx="228">
                  <c:v>24.242130178</c:v>
                </c:pt>
                <c:pt idx="229">
                  <c:v>24.289024734000002</c:v>
                </c:pt>
                <c:pt idx="230">
                  <c:v>24.348065796</c:v>
                </c:pt>
                <c:pt idx="231">
                  <c:v>24.358566132</c:v>
                </c:pt>
                <c:pt idx="232">
                  <c:v>24.377738240999999</c:v>
                </c:pt>
                <c:pt idx="233">
                  <c:v>24.389038315000001</c:v>
                </c:pt>
                <c:pt idx="234">
                  <c:v>24.48020429</c:v>
                </c:pt>
                <c:pt idx="235">
                  <c:v>24.521693522</c:v>
                </c:pt>
                <c:pt idx="236">
                  <c:v>24.567973099</c:v>
                </c:pt>
                <c:pt idx="237">
                  <c:v>24.626697539999999</c:v>
                </c:pt>
                <c:pt idx="238">
                  <c:v>24.677202937000001</c:v>
                </c:pt>
                <c:pt idx="239">
                  <c:v>24.699328537</c:v>
                </c:pt>
                <c:pt idx="240">
                  <c:v>24.713541565</c:v>
                </c:pt>
                <c:pt idx="241">
                  <c:v>24.757907918000001</c:v>
                </c:pt>
                <c:pt idx="242">
                  <c:v>24.792919795</c:v>
                </c:pt>
                <c:pt idx="243">
                  <c:v>24.796676966</c:v>
                </c:pt>
                <c:pt idx="244">
                  <c:v>24.82698199</c:v>
                </c:pt>
                <c:pt idx="245">
                  <c:v>24.841762136</c:v>
                </c:pt>
                <c:pt idx="246">
                  <c:v>24.845490061</c:v>
                </c:pt>
                <c:pt idx="247">
                  <c:v>24.849449462999999</c:v>
                </c:pt>
                <c:pt idx="248">
                  <c:v>24.868964690999999</c:v>
                </c:pt>
                <c:pt idx="249">
                  <c:v>24.881496582</c:v>
                </c:pt>
                <c:pt idx="250">
                  <c:v>24.856787287</c:v>
                </c:pt>
                <c:pt idx="251">
                  <c:v>24.884709955999998</c:v>
                </c:pt>
                <c:pt idx="252">
                  <c:v>24.880954717000002</c:v>
                </c:pt>
                <c:pt idx="253">
                  <c:v>24.850154190000001</c:v>
                </c:pt>
                <c:pt idx="254">
                  <c:v>24.856446889000001</c:v>
                </c:pt>
                <c:pt idx="255">
                  <c:v>24.878629022999998</c:v>
                </c:pt>
                <c:pt idx="256">
                  <c:v>24.870708973999999</c:v>
                </c:pt>
                <c:pt idx="257">
                  <c:v>24.891632207000001</c:v>
                </c:pt>
                <c:pt idx="258">
                  <c:v>24.910857264000001</c:v>
                </c:pt>
                <c:pt idx="259">
                  <c:v>24.897844543000001</c:v>
                </c:pt>
                <c:pt idx="260">
                  <c:v>24.9189151</c:v>
                </c:pt>
                <c:pt idx="261">
                  <c:v>24.898092677000001</c:v>
                </c:pt>
                <c:pt idx="262">
                  <c:v>24.893310140000001</c:v>
                </c:pt>
                <c:pt idx="263">
                  <c:v>24.914126358000001</c:v>
                </c:pt>
                <c:pt idx="264">
                  <c:v>24.980818583000001</c:v>
                </c:pt>
                <c:pt idx="265">
                  <c:v>25.020134683999999</c:v>
                </c:pt>
                <c:pt idx="266">
                  <c:v>25.038440374</c:v>
                </c:pt>
                <c:pt idx="267">
                  <c:v>25.055675939</c:v>
                </c:pt>
                <c:pt idx="268">
                  <c:v>25.066945876999998</c:v>
                </c:pt>
                <c:pt idx="269">
                  <c:v>25.071724269000001</c:v>
                </c:pt>
                <c:pt idx="270">
                  <c:v>25.148784612</c:v>
                </c:pt>
                <c:pt idx="271">
                  <c:v>25.249782003</c:v>
                </c:pt>
                <c:pt idx="272">
                  <c:v>25.338375294999999</c:v>
                </c:pt>
                <c:pt idx="273">
                  <c:v>25.378496704</c:v>
                </c:pt>
                <c:pt idx="274">
                  <c:v>25.430407791</c:v>
                </c:pt>
                <c:pt idx="275">
                  <c:v>25.448438517</c:v>
                </c:pt>
                <c:pt idx="276">
                  <c:v>25.449983012000001</c:v>
                </c:pt>
                <c:pt idx="277">
                  <c:v>25.509278436999999</c:v>
                </c:pt>
                <c:pt idx="278">
                  <c:v>25.515019226</c:v>
                </c:pt>
                <c:pt idx="279">
                  <c:v>25.520921833999999</c:v>
                </c:pt>
                <c:pt idx="280">
                  <c:v>25.538377888999999</c:v>
                </c:pt>
                <c:pt idx="281">
                  <c:v>25.596149597</c:v>
                </c:pt>
                <c:pt idx="282">
                  <c:v>25.644606627999998</c:v>
                </c:pt>
                <c:pt idx="283">
                  <c:v>25.755969823000001</c:v>
                </c:pt>
                <c:pt idx="284">
                  <c:v>25.944532165999998</c:v>
                </c:pt>
                <c:pt idx="285">
                  <c:v>26.040212733000001</c:v>
                </c:pt>
                <c:pt idx="286">
                  <c:v>26.104184138000001</c:v>
                </c:pt>
                <c:pt idx="287">
                  <c:v>26.160482914999999</c:v>
                </c:pt>
                <c:pt idx="288">
                  <c:v>26.198153636000001</c:v>
                </c:pt>
                <c:pt idx="289">
                  <c:v>26.237739843</c:v>
                </c:pt>
                <c:pt idx="290">
                  <c:v>26.323425877999998</c:v>
                </c:pt>
                <c:pt idx="291">
                  <c:v>26.348238068000001</c:v>
                </c:pt>
                <c:pt idx="292">
                  <c:v>26.370837758</c:v>
                </c:pt>
                <c:pt idx="293">
                  <c:v>26.425481312999999</c:v>
                </c:pt>
                <c:pt idx="294">
                  <c:v>26.478799591000001</c:v>
                </c:pt>
                <c:pt idx="295">
                  <c:v>26.488169504999998</c:v>
                </c:pt>
                <c:pt idx="296">
                  <c:v>26.546076557999999</c:v>
                </c:pt>
                <c:pt idx="297">
                  <c:v>26.537823868</c:v>
                </c:pt>
                <c:pt idx="298">
                  <c:v>26.595518772999998</c:v>
                </c:pt>
                <c:pt idx="299">
                  <c:v>26.637596105</c:v>
                </c:pt>
                <c:pt idx="300">
                  <c:v>26.669007212</c:v>
                </c:pt>
                <c:pt idx="301">
                  <c:v>26.695217589999999</c:v>
                </c:pt>
                <c:pt idx="302">
                  <c:v>26.737274728999999</c:v>
                </c:pt>
                <c:pt idx="303">
                  <c:v>26.789820479999999</c:v>
                </c:pt>
                <c:pt idx="304">
                  <c:v>26.859196141999998</c:v>
                </c:pt>
                <c:pt idx="305">
                  <c:v>26.895536702000001</c:v>
                </c:pt>
                <c:pt idx="306">
                  <c:v>26.897400004000001</c:v>
                </c:pt>
                <c:pt idx="307">
                  <c:v>26.948398895</c:v>
                </c:pt>
                <c:pt idx="308">
                  <c:v>26.926334787999998</c:v>
                </c:pt>
                <c:pt idx="309">
                  <c:v>26.943158646000001</c:v>
                </c:pt>
                <c:pt idx="310">
                  <c:v>26.93065623</c:v>
                </c:pt>
                <c:pt idx="311">
                  <c:v>26.924785385</c:v>
                </c:pt>
                <c:pt idx="312">
                  <c:v>26.940457305999999</c:v>
                </c:pt>
                <c:pt idx="313">
                  <c:v>26.950057957999999</c:v>
                </c:pt>
                <c:pt idx="314">
                  <c:v>26.941761602</c:v>
                </c:pt>
                <c:pt idx="315">
                  <c:v>27.028298339999999</c:v>
                </c:pt>
                <c:pt idx="316">
                  <c:v>27.057600198999999</c:v>
                </c:pt>
                <c:pt idx="317">
                  <c:v>27.082672728999999</c:v>
                </c:pt>
                <c:pt idx="318">
                  <c:v>27.092346522</c:v>
                </c:pt>
                <c:pt idx="319">
                  <c:v>27.115396779000001</c:v>
                </c:pt>
                <c:pt idx="320">
                  <c:v>27.105028279999999</c:v>
                </c:pt>
                <c:pt idx="321">
                  <c:v>27.138015925000001</c:v>
                </c:pt>
                <c:pt idx="322">
                  <c:v>27.160761388000001</c:v>
                </c:pt>
                <c:pt idx="323">
                  <c:v>27.122707367</c:v>
                </c:pt>
                <c:pt idx="324">
                  <c:v>27.147123693000001</c:v>
                </c:pt>
                <c:pt idx="325">
                  <c:v>27.120455754999998</c:v>
                </c:pt>
                <c:pt idx="326">
                  <c:v>27.065959116999998</c:v>
                </c:pt>
                <c:pt idx="327">
                  <c:v>27.143034107999998</c:v>
                </c:pt>
                <c:pt idx="328">
                  <c:v>27.145861281999998</c:v>
                </c:pt>
                <c:pt idx="329">
                  <c:v>27.193201294000001</c:v>
                </c:pt>
                <c:pt idx="330">
                  <c:v>27.264577103000001</c:v>
                </c:pt>
                <c:pt idx="331">
                  <c:v>27.261961060000001</c:v>
                </c:pt>
                <c:pt idx="332">
                  <c:v>27.285305022999999</c:v>
                </c:pt>
                <c:pt idx="333">
                  <c:v>27.291569900999999</c:v>
                </c:pt>
                <c:pt idx="334">
                  <c:v>27.319114583000001</c:v>
                </c:pt>
                <c:pt idx="335">
                  <c:v>27.277591756</c:v>
                </c:pt>
                <c:pt idx="336">
                  <c:v>27.274270757</c:v>
                </c:pt>
                <c:pt idx="337">
                  <c:v>27.217385151999999</c:v>
                </c:pt>
                <c:pt idx="338">
                  <c:v>27.245344415999998</c:v>
                </c:pt>
                <c:pt idx="339">
                  <c:v>27.255166422999999</c:v>
                </c:pt>
                <c:pt idx="340">
                  <c:v>27.263930053999999</c:v>
                </c:pt>
                <c:pt idx="341">
                  <c:v>27.299384435</c:v>
                </c:pt>
                <c:pt idx="342">
                  <c:v>27.329060186</c:v>
                </c:pt>
                <c:pt idx="343">
                  <c:v>27.33754982</c:v>
                </c:pt>
                <c:pt idx="344">
                  <c:v>27.302006022</c:v>
                </c:pt>
                <c:pt idx="345">
                  <c:v>27.250790405</c:v>
                </c:pt>
                <c:pt idx="346">
                  <c:v>27.305732726999999</c:v>
                </c:pt>
                <c:pt idx="347">
                  <c:v>27.303909124</c:v>
                </c:pt>
                <c:pt idx="348">
                  <c:v>27.277930679000001</c:v>
                </c:pt>
                <c:pt idx="349">
                  <c:v>27.334878489000001</c:v>
                </c:pt>
                <c:pt idx="350">
                  <c:v>27.279421589999998</c:v>
                </c:pt>
                <c:pt idx="351">
                  <c:v>27.247593231</c:v>
                </c:pt>
                <c:pt idx="352">
                  <c:v>27.316161269999998</c:v>
                </c:pt>
                <c:pt idx="353">
                  <c:v>27.340500107</c:v>
                </c:pt>
                <c:pt idx="354">
                  <c:v>27.394101435</c:v>
                </c:pt>
                <c:pt idx="355">
                  <c:v>27.368218282000001</c:v>
                </c:pt>
                <c:pt idx="356">
                  <c:v>27.326082381999999</c:v>
                </c:pt>
                <c:pt idx="357">
                  <c:v>27.377313639</c:v>
                </c:pt>
                <c:pt idx="358">
                  <c:v>27.362714564000001</c:v>
                </c:pt>
                <c:pt idx="359">
                  <c:v>27.348939463000001</c:v>
                </c:pt>
                <c:pt idx="360">
                  <c:v>27.329955978000001</c:v>
                </c:pt>
                <c:pt idx="361">
                  <c:v>27.263272603000001</c:v>
                </c:pt>
                <c:pt idx="362">
                  <c:v>27.336677424000001</c:v>
                </c:pt>
                <c:pt idx="363">
                  <c:v>27.378796996999998</c:v>
                </c:pt>
                <c:pt idx="364">
                  <c:v>27.342071864000001</c:v>
                </c:pt>
                <c:pt idx="365">
                  <c:v>27.348503061999999</c:v>
                </c:pt>
                <c:pt idx="366">
                  <c:v>27.413549422999999</c:v>
                </c:pt>
                <c:pt idx="367">
                  <c:v>27.442663472</c:v>
                </c:pt>
                <c:pt idx="368">
                  <c:v>27.468256251</c:v>
                </c:pt>
                <c:pt idx="369">
                  <c:v>27.438981934000001</c:v>
                </c:pt>
                <c:pt idx="370">
                  <c:v>27.412801258999998</c:v>
                </c:pt>
                <c:pt idx="371">
                  <c:v>27.453445460000001</c:v>
                </c:pt>
                <c:pt idx="372">
                  <c:v>27.444327418</c:v>
                </c:pt>
                <c:pt idx="373">
                  <c:v>27.457909799999999</c:v>
                </c:pt>
                <c:pt idx="374">
                  <c:v>27.478684997999999</c:v>
                </c:pt>
                <c:pt idx="375">
                  <c:v>27.48968867</c:v>
                </c:pt>
                <c:pt idx="376">
                  <c:v>27.51496165</c:v>
                </c:pt>
                <c:pt idx="377">
                  <c:v>27.488614070000001</c:v>
                </c:pt>
                <c:pt idx="378">
                  <c:v>27.498559570000001</c:v>
                </c:pt>
                <c:pt idx="379">
                  <c:v>27.517698797000001</c:v>
                </c:pt>
                <c:pt idx="380">
                  <c:v>27.474047674000001</c:v>
                </c:pt>
                <c:pt idx="381">
                  <c:v>27.485951334999999</c:v>
                </c:pt>
                <c:pt idx="382">
                  <c:v>27.488459193000001</c:v>
                </c:pt>
                <c:pt idx="383">
                  <c:v>27.510394338000001</c:v>
                </c:pt>
                <c:pt idx="384">
                  <c:v>27.490245158</c:v>
                </c:pt>
                <c:pt idx="385">
                  <c:v>27.505653025000001</c:v>
                </c:pt>
                <c:pt idx="386">
                  <c:v>27.552637253</c:v>
                </c:pt>
                <c:pt idx="387">
                  <c:v>27.524549331999999</c:v>
                </c:pt>
                <c:pt idx="388">
                  <c:v>27.523387655000001</c:v>
                </c:pt>
                <c:pt idx="389">
                  <c:v>27.510512187</c:v>
                </c:pt>
                <c:pt idx="390">
                  <c:v>27.508718465000001</c:v>
                </c:pt>
                <c:pt idx="391">
                  <c:v>27.512203573000001</c:v>
                </c:pt>
                <c:pt idx="392">
                  <c:v>27.548794861000001</c:v>
                </c:pt>
                <c:pt idx="393">
                  <c:v>27.563438694999999</c:v>
                </c:pt>
                <c:pt idx="394">
                  <c:v>27.563976034</c:v>
                </c:pt>
                <c:pt idx="395">
                  <c:v>27.558573710000001</c:v>
                </c:pt>
                <c:pt idx="396">
                  <c:v>27.558812841000002</c:v>
                </c:pt>
                <c:pt idx="397">
                  <c:v>27.547513936000001</c:v>
                </c:pt>
                <c:pt idx="398">
                  <c:v>27.575774918</c:v>
                </c:pt>
                <c:pt idx="399">
                  <c:v>27.594578069000001</c:v>
                </c:pt>
                <c:pt idx="400">
                  <c:v>27.622420985000002</c:v>
                </c:pt>
                <c:pt idx="401">
                  <c:v>27.615255609999998</c:v>
                </c:pt>
                <c:pt idx="402">
                  <c:v>27.591503448000001</c:v>
                </c:pt>
                <c:pt idx="403">
                  <c:v>27.611254297999999</c:v>
                </c:pt>
                <c:pt idx="404">
                  <c:v>27.593982722</c:v>
                </c:pt>
                <c:pt idx="405">
                  <c:v>27.574527841999998</c:v>
                </c:pt>
                <c:pt idx="406">
                  <c:v>27.546528015</c:v>
                </c:pt>
                <c:pt idx="407">
                  <c:v>27.548788477999999</c:v>
                </c:pt>
                <c:pt idx="408">
                  <c:v>27.551838226000001</c:v>
                </c:pt>
                <c:pt idx="409">
                  <c:v>27.555063628999999</c:v>
                </c:pt>
                <c:pt idx="410">
                  <c:v>27.545268046</c:v>
                </c:pt>
                <c:pt idx="411">
                  <c:v>27.548855743000001</c:v>
                </c:pt>
                <c:pt idx="412">
                  <c:v>27.536783167999999</c:v>
                </c:pt>
                <c:pt idx="413">
                  <c:v>27.539274419000002</c:v>
                </c:pt>
                <c:pt idx="414">
                  <c:v>27.530745035999999</c:v>
                </c:pt>
                <c:pt idx="415">
                  <c:v>27.521974182000001</c:v>
                </c:pt>
                <c:pt idx="416">
                  <c:v>27.515618108000002</c:v>
                </c:pt>
                <c:pt idx="417">
                  <c:v>27.514184825000001</c:v>
                </c:pt>
                <c:pt idx="418">
                  <c:v>27.479344940000001</c:v>
                </c:pt>
                <c:pt idx="419">
                  <c:v>27.501389286999999</c:v>
                </c:pt>
                <c:pt idx="420">
                  <c:v>27.528047384000001</c:v>
                </c:pt>
                <c:pt idx="421">
                  <c:v>27.514285304000001</c:v>
                </c:pt>
                <c:pt idx="422">
                  <c:v>27.508952764</c:v>
                </c:pt>
                <c:pt idx="423">
                  <c:v>27.508792750000001</c:v>
                </c:pt>
                <c:pt idx="424">
                  <c:v>27.508018087</c:v>
                </c:pt>
                <c:pt idx="425">
                  <c:v>27.508358002000001</c:v>
                </c:pt>
                <c:pt idx="426">
                  <c:v>27.495801238999999</c:v>
                </c:pt>
                <c:pt idx="427">
                  <c:v>27.451591109999999</c:v>
                </c:pt>
                <c:pt idx="428">
                  <c:v>27.448047663000001</c:v>
                </c:pt>
                <c:pt idx="429">
                  <c:v>27.453197047</c:v>
                </c:pt>
                <c:pt idx="430">
                  <c:v>27.463138198999999</c:v>
                </c:pt>
                <c:pt idx="431">
                  <c:v>27.492464700999999</c:v>
                </c:pt>
                <c:pt idx="432">
                  <c:v>27.487101746</c:v>
                </c:pt>
                <c:pt idx="433">
                  <c:v>27.479787826999999</c:v>
                </c:pt>
                <c:pt idx="434">
                  <c:v>27.482694626000001</c:v>
                </c:pt>
                <c:pt idx="435">
                  <c:v>27.484970245</c:v>
                </c:pt>
                <c:pt idx="436">
                  <c:v>27.505228347999999</c:v>
                </c:pt>
                <c:pt idx="437">
                  <c:v>27.502884165000001</c:v>
                </c:pt>
                <c:pt idx="438">
                  <c:v>27.478452225000002</c:v>
                </c:pt>
                <c:pt idx="439">
                  <c:v>27.447749456</c:v>
                </c:pt>
                <c:pt idx="440">
                  <c:v>27.464210205000001</c:v>
                </c:pt>
                <c:pt idx="441">
                  <c:v>27.468464965999999</c:v>
                </c:pt>
                <c:pt idx="442">
                  <c:v>27.462371292</c:v>
                </c:pt>
                <c:pt idx="443">
                  <c:v>27.476547927999999</c:v>
                </c:pt>
                <c:pt idx="444">
                  <c:v>27.429328689999998</c:v>
                </c:pt>
                <c:pt idx="445">
                  <c:v>27.377457758999999</c:v>
                </c:pt>
                <c:pt idx="446">
                  <c:v>27.438769708999999</c:v>
                </c:pt>
                <c:pt idx="447">
                  <c:v>27.419192149000001</c:v>
                </c:pt>
                <c:pt idx="448">
                  <c:v>27.430184606000001</c:v>
                </c:pt>
                <c:pt idx="449">
                  <c:v>27.447808711</c:v>
                </c:pt>
                <c:pt idx="450">
                  <c:v>27.502458522000001</c:v>
                </c:pt>
                <c:pt idx="451">
                  <c:v>27.522423680999999</c:v>
                </c:pt>
                <c:pt idx="452">
                  <c:v>27.549605662000001</c:v>
                </c:pt>
                <c:pt idx="453">
                  <c:v>27.540252252999998</c:v>
                </c:pt>
                <c:pt idx="454">
                  <c:v>27.532726618000002</c:v>
                </c:pt>
                <c:pt idx="455">
                  <c:v>27.5608653</c:v>
                </c:pt>
                <c:pt idx="456">
                  <c:v>27.522397130000002</c:v>
                </c:pt>
                <c:pt idx="457">
                  <c:v>27.529467416999999</c:v>
                </c:pt>
                <c:pt idx="458">
                  <c:v>27.521476644</c:v>
                </c:pt>
                <c:pt idx="459">
                  <c:v>27.53888504</c:v>
                </c:pt>
                <c:pt idx="460">
                  <c:v>27.536039225</c:v>
                </c:pt>
                <c:pt idx="461">
                  <c:v>27.484221775999998</c:v>
                </c:pt>
                <c:pt idx="462">
                  <c:v>27.535298208</c:v>
                </c:pt>
                <c:pt idx="463">
                  <c:v>27.490617727</c:v>
                </c:pt>
                <c:pt idx="464">
                  <c:v>27.509938608999999</c:v>
                </c:pt>
                <c:pt idx="465">
                  <c:v>27.500918503000001</c:v>
                </c:pt>
                <c:pt idx="466">
                  <c:v>27.539932453999999</c:v>
                </c:pt>
                <c:pt idx="467">
                  <c:v>27.584256540999998</c:v>
                </c:pt>
                <c:pt idx="468">
                  <c:v>27.612802149</c:v>
                </c:pt>
                <c:pt idx="469">
                  <c:v>27.589921010000001</c:v>
                </c:pt>
                <c:pt idx="470">
                  <c:v>27.594766463999999</c:v>
                </c:pt>
                <c:pt idx="471">
                  <c:v>27.653535054999999</c:v>
                </c:pt>
                <c:pt idx="472">
                  <c:v>27.635529860999998</c:v>
                </c:pt>
                <c:pt idx="473">
                  <c:v>27.623616434999999</c:v>
                </c:pt>
                <c:pt idx="474">
                  <c:v>27.621768035999999</c:v>
                </c:pt>
                <c:pt idx="475">
                  <c:v>27.610059763999999</c:v>
                </c:pt>
                <c:pt idx="476">
                  <c:v>27.587647704999998</c:v>
                </c:pt>
                <c:pt idx="477">
                  <c:v>27.580357844000002</c:v>
                </c:pt>
                <c:pt idx="478">
                  <c:v>27.597702915999999</c:v>
                </c:pt>
                <c:pt idx="479">
                  <c:v>27.641779072999999</c:v>
                </c:pt>
                <c:pt idx="480">
                  <c:v>27.654001794999999</c:v>
                </c:pt>
                <c:pt idx="481">
                  <c:v>27.618207346999998</c:v>
                </c:pt>
                <c:pt idx="482">
                  <c:v>27.630218073999998</c:v>
                </c:pt>
                <c:pt idx="483">
                  <c:v>27.639563979999998</c:v>
                </c:pt>
                <c:pt idx="484">
                  <c:v>27.603530552999999</c:v>
                </c:pt>
                <c:pt idx="485">
                  <c:v>27.639168803</c:v>
                </c:pt>
                <c:pt idx="486">
                  <c:v>27.694379857000001</c:v>
                </c:pt>
                <c:pt idx="487">
                  <c:v>27.656782354000001</c:v>
                </c:pt>
                <c:pt idx="488">
                  <c:v>27.521476338999999</c:v>
                </c:pt>
                <c:pt idx="489">
                  <c:v>27.233983510000002</c:v>
                </c:pt>
                <c:pt idx="490">
                  <c:v>26.985240428000001</c:v>
                </c:pt>
                <c:pt idx="491">
                  <c:v>26.71176384</c:v>
                </c:pt>
                <c:pt idx="492">
                  <c:v>26.449756470000001</c:v>
                </c:pt>
                <c:pt idx="493">
                  <c:v>26.277954458</c:v>
                </c:pt>
                <c:pt idx="494">
                  <c:v>26.163453649000001</c:v>
                </c:pt>
                <c:pt idx="495">
                  <c:v>26.056988372999999</c:v>
                </c:pt>
                <c:pt idx="496">
                  <c:v>25.979158707</c:v>
                </c:pt>
                <c:pt idx="497">
                  <c:v>25.891946589</c:v>
                </c:pt>
                <c:pt idx="498">
                  <c:v>25.89</c:v>
                </c:pt>
                <c:pt idx="499">
                  <c:v>25.753252741000001</c:v>
                </c:pt>
                <c:pt idx="500">
                  <c:v>25.697040226999999</c:v>
                </c:pt>
                <c:pt idx="501">
                  <c:v>25.667237956000001</c:v>
                </c:pt>
                <c:pt idx="502">
                  <c:v>25.612448374</c:v>
                </c:pt>
                <c:pt idx="503">
                  <c:v>25.553257828</c:v>
                </c:pt>
                <c:pt idx="504">
                  <c:v>25.566411996999999</c:v>
                </c:pt>
                <c:pt idx="505">
                  <c:v>25.531985626000001</c:v>
                </c:pt>
                <c:pt idx="506">
                  <c:v>25.496768112000002</c:v>
                </c:pt>
                <c:pt idx="507">
                  <c:v>25.423980585999999</c:v>
                </c:pt>
                <c:pt idx="508">
                  <c:v>25.350809809000001</c:v>
                </c:pt>
                <c:pt idx="509">
                  <c:v>25.305625940999999</c:v>
                </c:pt>
                <c:pt idx="510">
                  <c:v>25.276811879</c:v>
                </c:pt>
                <c:pt idx="511">
                  <c:v>25.198848571999999</c:v>
                </c:pt>
                <c:pt idx="512">
                  <c:v>25.182730967000001</c:v>
                </c:pt>
                <c:pt idx="513">
                  <c:v>25.145755919999999</c:v>
                </c:pt>
                <c:pt idx="514">
                  <c:v>25.128547922999999</c:v>
                </c:pt>
                <c:pt idx="515">
                  <c:v>25.089883244999999</c:v>
                </c:pt>
                <c:pt idx="516">
                  <c:v>25.053080902000001</c:v>
                </c:pt>
                <c:pt idx="517">
                  <c:v>25.047663651000001</c:v>
                </c:pt>
                <c:pt idx="518">
                  <c:v>25.049191615000002</c:v>
                </c:pt>
                <c:pt idx="519">
                  <c:v>25.024804890999999</c:v>
                </c:pt>
                <c:pt idx="520">
                  <c:v>24.980216853000002</c:v>
                </c:pt>
                <c:pt idx="521">
                  <c:v>24.950896504999999</c:v>
                </c:pt>
                <c:pt idx="522">
                  <c:v>24.969640274</c:v>
                </c:pt>
                <c:pt idx="523">
                  <c:v>24.910013072000002</c:v>
                </c:pt>
                <c:pt idx="524">
                  <c:v>24.885526554999998</c:v>
                </c:pt>
                <c:pt idx="525">
                  <c:v>24.874012807</c:v>
                </c:pt>
                <c:pt idx="526">
                  <c:v>24.835986684000002</c:v>
                </c:pt>
                <c:pt idx="527">
                  <c:v>24.801913604999999</c:v>
                </c:pt>
                <c:pt idx="528">
                  <c:v>24.784986445000001</c:v>
                </c:pt>
                <c:pt idx="529">
                  <c:v>24.787707010999998</c:v>
                </c:pt>
                <c:pt idx="530">
                  <c:v>24.762767131</c:v>
                </c:pt>
                <c:pt idx="531">
                  <c:v>24.714047876999999</c:v>
                </c:pt>
                <c:pt idx="532">
                  <c:v>24.720071437000001</c:v>
                </c:pt>
                <c:pt idx="533">
                  <c:v>24.703540496999999</c:v>
                </c:pt>
                <c:pt idx="534">
                  <c:v>24.707832362000001</c:v>
                </c:pt>
                <c:pt idx="535">
                  <c:v>24.687724787000001</c:v>
                </c:pt>
                <c:pt idx="536">
                  <c:v>24.677370198999999</c:v>
                </c:pt>
                <c:pt idx="537">
                  <c:v>24.666969299000002</c:v>
                </c:pt>
                <c:pt idx="538">
                  <c:v>24.640257543000001</c:v>
                </c:pt>
                <c:pt idx="539">
                  <c:v>24.624276276</c:v>
                </c:pt>
                <c:pt idx="540">
                  <c:v>24.602067795</c:v>
                </c:pt>
                <c:pt idx="541">
                  <c:v>24.574638798999999</c:v>
                </c:pt>
                <c:pt idx="542">
                  <c:v>24.584898477999999</c:v>
                </c:pt>
                <c:pt idx="543">
                  <c:v>24.565049591000001</c:v>
                </c:pt>
                <c:pt idx="544">
                  <c:v>24.545294570999999</c:v>
                </c:pt>
                <c:pt idx="545">
                  <c:v>24.512304866000001</c:v>
                </c:pt>
                <c:pt idx="546">
                  <c:v>24.513231276999999</c:v>
                </c:pt>
                <c:pt idx="547">
                  <c:v>24.479797923</c:v>
                </c:pt>
                <c:pt idx="548">
                  <c:v>24.477284241</c:v>
                </c:pt>
                <c:pt idx="549">
                  <c:v>24.464886347</c:v>
                </c:pt>
                <c:pt idx="550">
                  <c:v>24.438454514</c:v>
                </c:pt>
                <c:pt idx="551">
                  <c:v>24.419619750999999</c:v>
                </c:pt>
                <c:pt idx="552">
                  <c:v>24.431600595999999</c:v>
                </c:pt>
                <c:pt idx="553">
                  <c:v>24.423021749</c:v>
                </c:pt>
                <c:pt idx="554">
                  <c:v>24.401777623000001</c:v>
                </c:pt>
                <c:pt idx="555">
                  <c:v>24.394218674000001</c:v>
                </c:pt>
                <c:pt idx="556">
                  <c:v>24.377783991000001</c:v>
                </c:pt>
                <c:pt idx="557">
                  <c:v>24.366455611999999</c:v>
                </c:pt>
                <c:pt idx="558">
                  <c:v>24.368374736</c:v>
                </c:pt>
                <c:pt idx="559">
                  <c:v>24.376286392000001</c:v>
                </c:pt>
                <c:pt idx="560">
                  <c:v>24.337485809</c:v>
                </c:pt>
                <c:pt idx="561">
                  <c:v>24.349207865</c:v>
                </c:pt>
                <c:pt idx="562">
                  <c:v>24.333981093999999</c:v>
                </c:pt>
                <c:pt idx="563">
                  <c:v>24.331159845999998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Data!$K$1</c:f>
              <c:strCache>
                <c:ptCount val="1"/>
                <c:pt idx="0">
                  <c:v> T-e-bus-11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Data!$K$2:$K$565</c:f>
              <c:numCache>
                <c:formatCode>0.00</c:formatCode>
                <c:ptCount val="564"/>
                <c:pt idx="0">
                  <c:v>23.730175502000002</c:v>
                </c:pt>
                <c:pt idx="1">
                  <c:v>23.754383341</c:v>
                </c:pt>
                <c:pt idx="2">
                  <c:v>23.739168371000002</c:v>
                </c:pt>
                <c:pt idx="3">
                  <c:v>23.746834156999999</c:v>
                </c:pt>
                <c:pt idx="4">
                  <c:v>23.714083861999999</c:v>
                </c:pt>
                <c:pt idx="5">
                  <c:v>23.713629888</c:v>
                </c:pt>
                <c:pt idx="6">
                  <c:v>23.726961720999999</c:v>
                </c:pt>
                <c:pt idx="7">
                  <c:v>23.729374441000001</c:v>
                </c:pt>
                <c:pt idx="8">
                  <c:v>23.723321176999999</c:v>
                </c:pt>
                <c:pt idx="9">
                  <c:v>23.749957835</c:v>
                </c:pt>
                <c:pt idx="10">
                  <c:v>23.767060927999999</c:v>
                </c:pt>
                <c:pt idx="11">
                  <c:v>23.763819453</c:v>
                </c:pt>
                <c:pt idx="12">
                  <c:v>23.767964731999999</c:v>
                </c:pt>
                <c:pt idx="13">
                  <c:v>23.731689835000001</c:v>
                </c:pt>
                <c:pt idx="14">
                  <c:v>23.733699468000001</c:v>
                </c:pt>
                <c:pt idx="15">
                  <c:v>23.721865106999999</c:v>
                </c:pt>
                <c:pt idx="16">
                  <c:v>23.739755224</c:v>
                </c:pt>
                <c:pt idx="17">
                  <c:v>23.710825984</c:v>
                </c:pt>
                <c:pt idx="18">
                  <c:v>23.732907511000001</c:v>
                </c:pt>
                <c:pt idx="19">
                  <c:v>23.744369278000001</c:v>
                </c:pt>
                <c:pt idx="20">
                  <c:v>23.762412898000001</c:v>
                </c:pt>
                <c:pt idx="21">
                  <c:v>23.752556229</c:v>
                </c:pt>
                <c:pt idx="22">
                  <c:v>23.756078083999999</c:v>
                </c:pt>
                <c:pt idx="23">
                  <c:v>23.768383662000002</c:v>
                </c:pt>
                <c:pt idx="24">
                  <c:v>23.751581345000002</c:v>
                </c:pt>
                <c:pt idx="25">
                  <c:v>23.766952642</c:v>
                </c:pt>
                <c:pt idx="26">
                  <c:v>23.774288609999999</c:v>
                </c:pt>
                <c:pt idx="27">
                  <c:v>23.79418424</c:v>
                </c:pt>
                <c:pt idx="28">
                  <c:v>23.771364187</c:v>
                </c:pt>
                <c:pt idx="29">
                  <c:v>23.799910863000001</c:v>
                </c:pt>
                <c:pt idx="30">
                  <c:v>23.797418264000001</c:v>
                </c:pt>
                <c:pt idx="31">
                  <c:v>23.798360621</c:v>
                </c:pt>
                <c:pt idx="32">
                  <c:v>23.835845336999999</c:v>
                </c:pt>
                <c:pt idx="33">
                  <c:v>23.817096100000001</c:v>
                </c:pt>
                <c:pt idx="34">
                  <c:v>23.812510045</c:v>
                </c:pt>
                <c:pt idx="35">
                  <c:v>23.789842020999998</c:v>
                </c:pt>
                <c:pt idx="36">
                  <c:v>23.798364792000001</c:v>
                </c:pt>
                <c:pt idx="37">
                  <c:v>23.780326384999999</c:v>
                </c:pt>
                <c:pt idx="38">
                  <c:v>23.805087738000001</c:v>
                </c:pt>
                <c:pt idx="39">
                  <c:v>23.783910471999999</c:v>
                </c:pt>
                <c:pt idx="40">
                  <c:v>23.807618611999999</c:v>
                </c:pt>
                <c:pt idx="41">
                  <c:v>23.798834126999999</c:v>
                </c:pt>
                <c:pt idx="42">
                  <c:v>23.828724848</c:v>
                </c:pt>
                <c:pt idx="43">
                  <c:v>23.835448811999999</c:v>
                </c:pt>
                <c:pt idx="44">
                  <c:v>23.829007848</c:v>
                </c:pt>
                <c:pt idx="45">
                  <c:v>23.841172434000001</c:v>
                </c:pt>
                <c:pt idx="46">
                  <c:v>23.828783314999999</c:v>
                </c:pt>
                <c:pt idx="47">
                  <c:v>23.858322423000001</c:v>
                </c:pt>
                <c:pt idx="48">
                  <c:v>23.841405486999999</c:v>
                </c:pt>
                <c:pt idx="49">
                  <c:v>23.849053904000002</c:v>
                </c:pt>
                <c:pt idx="50">
                  <c:v>23.836876831000001</c:v>
                </c:pt>
                <c:pt idx="51">
                  <c:v>23.845730184000001</c:v>
                </c:pt>
                <c:pt idx="52">
                  <c:v>23.824612401</c:v>
                </c:pt>
                <c:pt idx="53">
                  <c:v>23.811093750000001</c:v>
                </c:pt>
                <c:pt idx="54">
                  <c:v>23.820426153</c:v>
                </c:pt>
                <c:pt idx="55">
                  <c:v>23.820940297</c:v>
                </c:pt>
                <c:pt idx="56">
                  <c:v>23.829700241000001</c:v>
                </c:pt>
                <c:pt idx="57">
                  <c:v>23.836885401</c:v>
                </c:pt>
                <c:pt idx="58">
                  <c:v>23.825772095000001</c:v>
                </c:pt>
                <c:pt idx="59">
                  <c:v>23.825402934</c:v>
                </c:pt>
                <c:pt idx="60">
                  <c:v>23.828254344000001</c:v>
                </c:pt>
                <c:pt idx="61">
                  <c:v>23.851071116</c:v>
                </c:pt>
                <c:pt idx="62">
                  <c:v>23.851186650999999</c:v>
                </c:pt>
                <c:pt idx="63">
                  <c:v>23.845768687</c:v>
                </c:pt>
                <c:pt idx="64">
                  <c:v>23.841815363999999</c:v>
                </c:pt>
                <c:pt idx="65">
                  <c:v>23.824890288999999</c:v>
                </c:pt>
                <c:pt idx="66">
                  <c:v>23.847309875000001</c:v>
                </c:pt>
                <c:pt idx="67">
                  <c:v>23.876999690000002</c:v>
                </c:pt>
                <c:pt idx="68">
                  <c:v>23.877590535</c:v>
                </c:pt>
                <c:pt idx="69">
                  <c:v>23.840983275999999</c:v>
                </c:pt>
                <c:pt idx="70">
                  <c:v>23.863496652999999</c:v>
                </c:pt>
                <c:pt idx="71">
                  <c:v>23.90437472</c:v>
                </c:pt>
                <c:pt idx="72">
                  <c:v>23.905240148000001</c:v>
                </c:pt>
                <c:pt idx="73">
                  <c:v>23.920274810999999</c:v>
                </c:pt>
                <c:pt idx="74">
                  <c:v>23.933743439000001</c:v>
                </c:pt>
                <c:pt idx="75">
                  <c:v>23.914238510000001</c:v>
                </c:pt>
                <c:pt idx="76">
                  <c:v>23.910456415999999</c:v>
                </c:pt>
                <c:pt idx="77">
                  <c:v>23.918677087999999</c:v>
                </c:pt>
                <c:pt idx="78">
                  <c:v>23.914999134999999</c:v>
                </c:pt>
                <c:pt idx="79">
                  <c:v>23.901614380000002</c:v>
                </c:pt>
                <c:pt idx="80">
                  <c:v>23.876444931000002</c:v>
                </c:pt>
                <c:pt idx="81">
                  <c:v>23.854561411999999</c:v>
                </c:pt>
                <c:pt idx="82">
                  <c:v>23.883111597999999</c:v>
                </c:pt>
                <c:pt idx="83">
                  <c:v>23.913467406999999</c:v>
                </c:pt>
                <c:pt idx="84">
                  <c:v>23.875307769999999</c:v>
                </c:pt>
                <c:pt idx="85">
                  <c:v>23.888743743999999</c:v>
                </c:pt>
                <c:pt idx="86">
                  <c:v>23.881669337000002</c:v>
                </c:pt>
                <c:pt idx="87">
                  <c:v>23.871703363999998</c:v>
                </c:pt>
                <c:pt idx="88">
                  <c:v>23.880974808000001</c:v>
                </c:pt>
                <c:pt idx="89">
                  <c:v>23.882211659999999</c:v>
                </c:pt>
                <c:pt idx="90">
                  <c:v>23.848002523000002</c:v>
                </c:pt>
                <c:pt idx="91">
                  <c:v>23.863773549000001</c:v>
                </c:pt>
                <c:pt idx="92">
                  <c:v>23.850817108000001</c:v>
                </c:pt>
                <c:pt idx="93">
                  <c:v>23.843734867999999</c:v>
                </c:pt>
                <c:pt idx="94">
                  <c:v>23.834403177999999</c:v>
                </c:pt>
                <c:pt idx="95">
                  <c:v>23.833488566</c:v>
                </c:pt>
                <c:pt idx="96">
                  <c:v>23.828009237</c:v>
                </c:pt>
                <c:pt idx="97">
                  <c:v>23.817227071000001</c:v>
                </c:pt>
                <c:pt idx="98">
                  <c:v>23.811187489999998</c:v>
                </c:pt>
                <c:pt idx="99">
                  <c:v>23.787976913000001</c:v>
                </c:pt>
                <c:pt idx="100">
                  <c:v>23.781143671999999</c:v>
                </c:pt>
                <c:pt idx="101">
                  <c:v>23.800044249999999</c:v>
                </c:pt>
                <c:pt idx="102">
                  <c:v>23.804625244</c:v>
                </c:pt>
                <c:pt idx="103">
                  <c:v>23.790261587</c:v>
                </c:pt>
                <c:pt idx="104">
                  <c:v>23.808604812999999</c:v>
                </c:pt>
                <c:pt idx="105">
                  <c:v>23.817744471000001</c:v>
                </c:pt>
                <c:pt idx="106">
                  <c:v>23.820013453000001</c:v>
                </c:pt>
                <c:pt idx="107">
                  <c:v>23.806032053999999</c:v>
                </c:pt>
                <c:pt idx="108">
                  <c:v>23.805317841000001</c:v>
                </c:pt>
                <c:pt idx="109">
                  <c:v>23.807106271999999</c:v>
                </c:pt>
                <c:pt idx="110">
                  <c:v>23.823755925</c:v>
                </c:pt>
                <c:pt idx="111">
                  <c:v>23.787146326999999</c:v>
                </c:pt>
                <c:pt idx="112">
                  <c:v>23.820679524999999</c:v>
                </c:pt>
                <c:pt idx="113">
                  <c:v>23.803082148000001</c:v>
                </c:pt>
                <c:pt idx="114">
                  <c:v>23.812865345999999</c:v>
                </c:pt>
                <c:pt idx="115">
                  <c:v>23.813197987999999</c:v>
                </c:pt>
                <c:pt idx="116">
                  <c:v>23.808108571000002</c:v>
                </c:pt>
                <c:pt idx="117">
                  <c:v>23.809936396000001</c:v>
                </c:pt>
                <c:pt idx="118">
                  <c:v>23.818415451</c:v>
                </c:pt>
                <c:pt idx="119">
                  <c:v>23.820856501000002</c:v>
                </c:pt>
                <c:pt idx="120">
                  <c:v>23.813654582000002</c:v>
                </c:pt>
                <c:pt idx="121">
                  <c:v>23.826624527</c:v>
                </c:pt>
                <c:pt idx="122">
                  <c:v>23.825054829999999</c:v>
                </c:pt>
                <c:pt idx="123">
                  <c:v>23.822258783999999</c:v>
                </c:pt>
                <c:pt idx="124">
                  <c:v>23.832788187999999</c:v>
                </c:pt>
                <c:pt idx="125">
                  <c:v>23.823635356</c:v>
                </c:pt>
                <c:pt idx="126">
                  <c:v>23.824808196999999</c:v>
                </c:pt>
                <c:pt idx="127">
                  <c:v>23.821439209000001</c:v>
                </c:pt>
                <c:pt idx="128">
                  <c:v>23.834956308999999</c:v>
                </c:pt>
                <c:pt idx="129">
                  <c:v>23.853008397</c:v>
                </c:pt>
                <c:pt idx="130">
                  <c:v>23.827612890000001</c:v>
                </c:pt>
                <c:pt idx="131">
                  <c:v>23.850507761999999</c:v>
                </c:pt>
                <c:pt idx="132">
                  <c:v>23.842789026999998</c:v>
                </c:pt>
                <c:pt idx="133">
                  <c:v>23.828229751999999</c:v>
                </c:pt>
                <c:pt idx="134">
                  <c:v>23.838820419000001</c:v>
                </c:pt>
                <c:pt idx="135">
                  <c:v>23.847882156000001</c:v>
                </c:pt>
                <c:pt idx="136">
                  <c:v>23.836923828</c:v>
                </c:pt>
                <c:pt idx="137">
                  <c:v>23.824732614999999</c:v>
                </c:pt>
                <c:pt idx="138">
                  <c:v>23.815219676000002</c:v>
                </c:pt>
                <c:pt idx="139">
                  <c:v>23.801011733999999</c:v>
                </c:pt>
                <c:pt idx="140">
                  <c:v>23.771844025</c:v>
                </c:pt>
                <c:pt idx="141">
                  <c:v>23.787962952000001</c:v>
                </c:pt>
                <c:pt idx="142">
                  <c:v>23.794008204000001</c:v>
                </c:pt>
                <c:pt idx="143">
                  <c:v>23.790576527999999</c:v>
                </c:pt>
                <c:pt idx="144">
                  <c:v>23.826098098999999</c:v>
                </c:pt>
                <c:pt idx="145">
                  <c:v>23.829075521</c:v>
                </c:pt>
                <c:pt idx="146">
                  <c:v>23.833342514000002</c:v>
                </c:pt>
                <c:pt idx="147">
                  <c:v>23.819271088000001</c:v>
                </c:pt>
                <c:pt idx="148">
                  <c:v>23.843389866999999</c:v>
                </c:pt>
                <c:pt idx="149">
                  <c:v>23.884484787000002</c:v>
                </c:pt>
                <c:pt idx="150">
                  <c:v>23.87717542</c:v>
                </c:pt>
                <c:pt idx="151">
                  <c:v>23.864871749999999</c:v>
                </c:pt>
                <c:pt idx="152">
                  <c:v>23.852114258</c:v>
                </c:pt>
                <c:pt idx="153">
                  <c:v>23.82061264</c:v>
                </c:pt>
                <c:pt idx="154">
                  <c:v>23.820776214999999</c:v>
                </c:pt>
                <c:pt idx="155">
                  <c:v>23.826376521</c:v>
                </c:pt>
                <c:pt idx="156">
                  <c:v>23.802809906</c:v>
                </c:pt>
                <c:pt idx="157">
                  <c:v>23.832950108999999</c:v>
                </c:pt>
                <c:pt idx="158">
                  <c:v>23.828772354000002</c:v>
                </c:pt>
                <c:pt idx="159">
                  <c:v>23.856868768999998</c:v>
                </c:pt>
                <c:pt idx="160">
                  <c:v>23.836394679000001</c:v>
                </c:pt>
                <c:pt idx="161">
                  <c:v>23.823727950999999</c:v>
                </c:pt>
                <c:pt idx="162">
                  <c:v>23.823304671999999</c:v>
                </c:pt>
                <c:pt idx="163">
                  <c:v>23.835721333999999</c:v>
                </c:pt>
                <c:pt idx="164">
                  <c:v>23.836557744</c:v>
                </c:pt>
                <c:pt idx="165">
                  <c:v>23.836029994</c:v>
                </c:pt>
                <c:pt idx="166">
                  <c:v>23.853807118999999</c:v>
                </c:pt>
                <c:pt idx="167">
                  <c:v>23.855672379000001</c:v>
                </c:pt>
                <c:pt idx="168">
                  <c:v>23.863619460999999</c:v>
                </c:pt>
                <c:pt idx="169">
                  <c:v>23.880875066000002</c:v>
                </c:pt>
                <c:pt idx="170">
                  <c:v>23.843477197999999</c:v>
                </c:pt>
                <c:pt idx="171">
                  <c:v>23.818474527999999</c:v>
                </c:pt>
                <c:pt idx="172">
                  <c:v>23.809424388</c:v>
                </c:pt>
                <c:pt idx="173">
                  <c:v>23.786865336000002</c:v>
                </c:pt>
                <c:pt idx="174">
                  <c:v>23.799148381999998</c:v>
                </c:pt>
                <c:pt idx="175">
                  <c:v>23.815816752</c:v>
                </c:pt>
                <c:pt idx="176">
                  <c:v>23.822535476999999</c:v>
                </c:pt>
                <c:pt idx="177">
                  <c:v>23.816251221000002</c:v>
                </c:pt>
                <c:pt idx="178">
                  <c:v>23.853072102999999</c:v>
                </c:pt>
                <c:pt idx="179">
                  <c:v>23.836107407</c:v>
                </c:pt>
                <c:pt idx="180">
                  <c:v>23.872784882000001</c:v>
                </c:pt>
                <c:pt idx="181">
                  <c:v>23.879951833</c:v>
                </c:pt>
                <c:pt idx="182">
                  <c:v>23.913672993999999</c:v>
                </c:pt>
                <c:pt idx="183">
                  <c:v>23.893817444</c:v>
                </c:pt>
                <c:pt idx="184">
                  <c:v>23.8873526</c:v>
                </c:pt>
                <c:pt idx="185">
                  <c:v>23.889359741</c:v>
                </c:pt>
                <c:pt idx="186">
                  <c:v>23.89764534</c:v>
                </c:pt>
                <c:pt idx="187">
                  <c:v>23.889964853999999</c:v>
                </c:pt>
                <c:pt idx="188">
                  <c:v>23.910820084000001</c:v>
                </c:pt>
                <c:pt idx="189">
                  <c:v>23.920472284999999</c:v>
                </c:pt>
                <c:pt idx="190">
                  <c:v>23.90655426</c:v>
                </c:pt>
                <c:pt idx="191">
                  <c:v>23.906096751</c:v>
                </c:pt>
                <c:pt idx="192">
                  <c:v>23.925800527</c:v>
                </c:pt>
                <c:pt idx="193">
                  <c:v>23.913975118</c:v>
                </c:pt>
                <c:pt idx="194">
                  <c:v>23.961651076999999</c:v>
                </c:pt>
                <c:pt idx="195">
                  <c:v>23.932391586000001</c:v>
                </c:pt>
                <c:pt idx="196">
                  <c:v>23.904417623000001</c:v>
                </c:pt>
                <c:pt idx="197">
                  <c:v>23.895397389999999</c:v>
                </c:pt>
                <c:pt idx="198">
                  <c:v>23.883743413000001</c:v>
                </c:pt>
                <c:pt idx="199">
                  <c:v>23.874447276000001</c:v>
                </c:pt>
                <c:pt idx="200">
                  <c:v>23.868587518999998</c:v>
                </c:pt>
                <c:pt idx="201">
                  <c:v>23.866746750000001</c:v>
                </c:pt>
                <c:pt idx="202">
                  <c:v>23.877858199999999</c:v>
                </c:pt>
                <c:pt idx="203">
                  <c:v>23.921038461999999</c:v>
                </c:pt>
                <c:pt idx="204">
                  <c:v>23.961924744000001</c:v>
                </c:pt>
                <c:pt idx="205">
                  <c:v>23.983980484</c:v>
                </c:pt>
                <c:pt idx="206">
                  <c:v>23.983766173999999</c:v>
                </c:pt>
                <c:pt idx="207">
                  <c:v>23.903391214999999</c:v>
                </c:pt>
                <c:pt idx="208">
                  <c:v>23.907822850999999</c:v>
                </c:pt>
                <c:pt idx="209">
                  <c:v>23.928276443000001</c:v>
                </c:pt>
                <c:pt idx="210">
                  <c:v>23.900461299</c:v>
                </c:pt>
                <c:pt idx="211">
                  <c:v>23.950001321999999</c:v>
                </c:pt>
                <c:pt idx="212">
                  <c:v>23.952878824999999</c:v>
                </c:pt>
                <c:pt idx="213">
                  <c:v>23.948188348999999</c:v>
                </c:pt>
                <c:pt idx="214">
                  <c:v>23.975946069999999</c:v>
                </c:pt>
                <c:pt idx="215">
                  <c:v>23.972615891</c:v>
                </c:pt>
                <c:pt idx="216">
                  <c:v>23.983979289000001</c:v>
                </c:pt>
                <c:pt idx="217">
                  <c:v>23.959645817999998</c:v>
                </c:pt>
                <c:pt idx="218">
                  <c:v>23.970864334000002</c:v>
                </c:pt>
                <c:pt idx="219">
                  <c:v>23.988872705999999</c:v>
                </c:pt>
                <c:pt idx="220">
                  <c:v>24.010274937999998</c:v>
                </c:pt>
                <c:pt idx="221">
                  <c:v>23.997808303999999</c:v>
                </c:pt>
                <c:pt idx="222">
                  <c:v>24.040285136000001</c:v>
                </c:pt>
                <c:pt idx="223">
                  <c:v>24.024097696999998</c:v>
                </c:pt>
                <c:pt idx="224">
                  <c:v>23.975061061000002</c:v>
                </c:pt>
                <c:pt idx="225">
                  <c:v>24.010510356000001</c:v>
                </c:pt>
                <c:pt idx="226">
                  <c:v>24.043599904000001</c:v>
                </c:pt>
                <c:pt idx="227">
                  <c:v>24.156643905999999</c:v>
                </c:pt>
                <c:pt idx="228">
                  <c:v>24.198385290000001</c:v>
                </c:pt>
                <c:pt idx="229">
                  <c:v>24.243998337000001</c:v>
                </c:pt>
                <c:pt idx="230">
                  <c:v>24.274409358</c:v>
                </c:pt>
                <c:pt idx="231">
                  <c:v>24.267718734999999</c:v>
                </c:pt>
                <c:pt idx="232">
                  <c:v>24.248262049000001</c:v>
                </c:pt>
                <c:pt idx="233">
                  <c:v>24.239162368999999</c:v>
                </c:pt>
                <c:pt idx="234">
                  <c:v>24.296090393</c:v>
                </c:pt>
                <c:pt idx="235">
                  <c:v>24.353275756999999</c:v>
                </c:pt>
                <c:pt idx="236">
                  <c:v>24.395139771</c:v>
                </c:pt>
                <c:pt idx="237">
                  <c:v>24.383018875000001</c:v>
                </c:pt>
                <c:pt idx="238">
                  <c:v>24.396966679999998</c:v>
                </c:pt>
                <c:pt idx="239">
                  <c:v>24.463478087999999</c:v>
                </c:pt>
                <c:pt idx="240">
                  <c:v>24.503752848000001</c:v>
                </c:pt>
                <c:pt idx="241">
                  <c:v>24.545943831999999</c:v>
                </c:pt>
                <c:pt idx="242">
                  <c:v>24.614897232000001</c:v>
                </c:pt>
                <c:pt idx="243">
                  <c:v>24.572143936</c:v>
                </c:pt>
                <c:pt idx="244">
                  <c:v>24.6162338</c:v>
                </c:pt>
                <c:pt idx="245">
                  <c:v>24.648877003999999</c:v>
                </c:pt>
                <c:pt idx="246">
                  <c:v>24.640554555000001</c:v>
                </c:pt>
                <c:pt idx="247">
                  <c:v>24.646174137999999</c:v>
                </c:pt>
                <c:pt idx="248">
                  <c:v>24.600158538999999</c:v>
                </c:pt>
                <c:pt idx="249">
                  <c:v>24.56460968</c:v>
                </c:pt>
                <c:pt idx="250">
                  <c:v>24.545040664999998</c:v>
                </c:pt>
                <c:pt idx="251">
                  <c:v>24.559787827000001</c:v>
                </c:pt>
                <c:pt idx="252">
                  <c:v>24.578883896000001</c:v>
                </c:pt>
                <c:pt idx="253">
                  <c:v>24.582564926</c:v>
                </c:pt>
                <c:pt idx="254">
                  <c:v>24.571261240999998</c:v>
                </c:pt>
                <c:pt idx="255">
                  <c:v>24.618660048999999</c:v>
                </c:pt>
                <c:pt idx="256">
                  <c:v>24.638479513</c:v>
                </c:pt>
                <c:pt idx="257">
                  <c:v>24.624530563</c:v>
                </c:pt>
                <c:pt idx="258">
                  <c:v>24.617127813</c:v>
                </c:pt>
                <c:pt idx="259">
                  <c:v>24.626253281</c:v>
                </c:pt>
                <c:pt idx="260">
                  <c:v>24.633924866000001</c:v>
                </c:pt>
                <c:pt idx="261">
                  <c:v>24.578545226999999</c:v>
                </c:pt>
                <c:pt idx="262">
                  <c:v>24.554788284000001</c:v>
                </c:pt>
                <c:pt idx="263">
                  <c:v>24.616294429</c:v>
                </c:pt>
                <c:pt idx="264">
                  <c:v>24.702590153999999</c:v>
                </c:pt>
                <c:pt idx="265">
                  <c:v>24.735174356999998</c:v>
                </c:pt>
                <c:pt idx="266">
                  <c:v>24.766053847999999</c:v>
                </c:pt>
                <c:pt idx="267">
                  <c:v>24.781013869999999</c:v>
                </c:pt>
                <c:pt idx="268">
                  <c:v>24.795245285</c:v>
                </c:pt>
                <c:pt idx="269">
                  <c:v>24.794113973000002</c:v>
                </c:pt>
                <c:pt idx="270">
                  <c:v>24.900135294999998</c:v>
                </c:pt>
                <c:pt idx="271">
                  <c:v>24.968688787000001</c:v>
                </c:pt>
                <c:pt idx="272">
                  <c:v>25.043491236000001</c:v>
                </c:pt>
                <c:pt idx="273">
                  <c:v>25.0535554</c:v>
                </c:pt>
                <c:pt idx="274">
                  <c:v>25.062074025000001</c:v>
                </c:pt>
                <c:pt idx="275">
                  <c:v>25.068762079999999</c:v>
                </c:pt>
                <c:pt idx="276">
                  <c:v>25.128143004999998</c:v>
                </c:pt>
                <c:pt idx="277">
                  <c:v>25.134773865</c:v>
                </c:pt>
                <c:pt idx="278">
                  <c:v>25.095704396999999</c:v>
                </c:pt>
                <c:pt idx="279">
                  <c:v>25.036428299000001</c:v>
                </c:pt>
                <c:pt idx="280">
                  <c:v>25.118703308000001</c:v>
                </c:pt>
                <c:pt idx="281">
                  <c:v>25.133977000000002</c:v>
                </c:pt>
                <c:pt idx="282">
                  <c:v>25.184056650999999</c:v>
                </c:pt>
                <c:pt idx="283">
                  <c:v>25.303851775999998</c:v>
                </c:pt>
                <c:pt idx="284">
                  <c:v>25.455281448000001</c:v>
                </c:pt>
                <c:pt idx="285">
                  <c:v>25.560351308000001</c:v>
                </c:pt>
                <c:pt idx="286">
                  <c:v>25.637752557999999</c:v>
                </c:pt>
                <c:pt idx="287">
                  <c:v>25.698104959999998</c:v>
                </c:pt>
                <c:pt idx="288">
                  <c:v>25.734229252999999</c:v>
                </c:pt>
                <c:pt idx="289">
                  <c:v>25.739873606</c:v>
                </c:pt>
                <c:pt idx="290">
                  <c:v>25.744185715</c:v>
                </c:pt>
                <c:pt idx="291">
                  <c:v>25.740553003999999</c:v>
                </c:pt>
                <c:pt idx="292">
                  <c:v>25.688808111</c:v>
                </c:pt>
                <c:pt idx="293">
                  <c:v>25.766488825</c:v>
                </c:pt>
                <c:pt idx="294">
                  <c:v>25.808088074</c:v>
                </c:pt>
                <c:pt idx="295">
                  <c:v>25.855956828</c:v>
                </c:pt>
                <c:pt idx="296">
                  <c:v>25.897803396</c:v>
                </c:pt>
                <c:pt idx="297">
                  <c:v>25.876545436000001</c:v>
                </c:pt>
                <c:pt idx="298">
                  <c:v>25.885551580000001</c:v>
                </c:pt>
                <c:pt idx="299">
                  <c:v>25.884294026999999</c:v>
                </c:pt>
                <c:pt idx="300">
                  <c:v>25.902458978999999</c:v>
                </c:pt>
                <c:pt idx="301">
                  <c:v>25.951375376000001</c:v>
                </c:pt>
                <c:pt idx="302">
                  <c:v>25.965380046</c:v>
                </c:pt>
                <c:pt idx="303">
                  <c:v>25.974945068</c:v>
                </c:pt>
                <c:pt idx="304">
                  <c:v>25.996487579</c:v>
                </c:pt>
                <c:pt idx="305">
                  <c:v>26.018483149000001</c:v>
                </c:pt>
                <c:pt idx="306">
                  <c:v>26.010577188999999</c:v>
                </c:pt>
                <c:pt idx="307">
                  <c:v>26.052181854000001</c:v>
                </c:pt>
                <c:pt idx="308">
                  <c:v>26.032489115000001</c:v>
                </c:pt>
                <c:pt idx="309">
                  <c:v>26.080239334000002</c:v>
                </c:pt>
                <c:pt idx="310">
                  <c:v>26.108142013999998</c:v>
                </c:pt>
                <c:pt idx="311">
                  <c:v>26.13142217</c:v>
                </c:pt>
                <c:pt idx="312">
                  <c:v>26.150830409000001</c:v>
                </c:pt>
                <c:pt idx="313">
                  <c:v>26.096016591000001</c:v>
                </c:pt>
                <c:pt idx="314">
                  <c:v>26.076169890999999</c:v>
                </c:pt>
                <c:pt idx="315">
                  <c:v>26.120438232000001</c:v>
                </c:pt>
                <c:pt idx="316">
                  <c:v>26.142388255</c:v>
                </c:pt>
                <c:pt idx="317">
                  <c:v>26.145931574999999</c:v>
                </c:pt>
                <c:pt idx="318">
                  <c:v>26.121383310999999</c:v>
                </c:pt>
                <c:pt idx="319">
                  <c:v>26.137491886999999</c:v>
                </c:pt>
                <c:pt idx="320">
                  <c:v>26.09338679</c:v>
                </c:pt>
                <c:pt idx="321">
                  <c:v>26.130307541000001</c:v>
                </c:pt>
                <c:pt idx="322">
                  <c:v>26.179638138000001</c:v>
                </c:pt>
                <c:pt idx="323">
                  <c:v>26.186576589000001</c:v>
                </c:pt>
                <c:pt idx="324">
                  <c:v>26.210091451</c:v>
                </c:pt>
                <c:pt idx="325">
                  <c:v>26.228945821</c:v>
                </c:pt>
                <c:pt idx="326">
                  <c:v>26.161660894000001</c:v>
                </c:pt>
                <c:pt idx="327">
                  <c:v>26.192471058999999</c:v>
                </c:pt>
                <c:pt idx="328">
                  <c:v>26.266705398999999</c:v>
                </c:pt>
                <c:pt idx="329">
                  <c:v>26.171260248999999</c:v>
                </c:pt>
                <c:pt idx="330">
                  <c:v>26.207101288</c:v>
                </c:pt>
                <c:pt idx="331">
                  <c:v>26.246682713999999</c:v>
                </c:pt>
                <c:pt idx="332">
                  <c:v>26.299637934</c:v>
                </c:pt>
                <c:pt idx="333">
                  <c:v>26.305001321999999</c:v>
                </c:pt>
                <c:pt idx="334">
                  <c:v>26.331118774</c:v>
                </c:pt>
                <c:pt idx="335">
                  <c:v>26.298402506999999</c:v>
                </c:pt>
                <c:pt idx="336">
                  <c:v>26.309899698999999</c:v>
                </c:pt>
                <c:pt idx="337">
                  <c:v>26.294412816000001</c:v>
                </c:pt>
                <c:pt idx="338">
                  <c:v>26.318600590999999</c:v>
                </c:pt>
                <c:pt idx="339">
                  <c:v>26.314164632000001</c:v>
                </c:pt>
                <c:pt idx="340">
                  <c:v>26.323748397999999</c:v>
                </c:pt>
                <c:pt idx="341">
                  <c:v>26.336987305000001</c:v>
                </c:pt>
                <c:pt idx="342">
                  <c:v>26.350129419999998</c:v>
                </c:pt>
                <c:pt idx="343">
                  <c:v>26.374502436</c:v>
                </c:pt>
                <c:pt idx="344">
                  <c:v>26.381119512000001</c:v>
                </c:pt>
                <c:pt idx="345">
                  <c:v>26.401832986999999</c:v>
                </c:pt>
                <c:pt idx="346">
                  <c:v>26.419008382000001</c:v>
                </c:pt>
                <c:pt idx="347">
                  <c:v>26.459766413000001</c:v>
                </c:pt>
                <c:pt idx="348">
                  <c:v>26.432557296999999</c:v>
                </c:pt>
                <c:pt idx="349">
                  <c:v>26.443131103999999</c:v>
                </c:pt>
                <c:pt idx="350">
                  <c:v>26.421439412000002</c:v>
                </c:pt>
                <c:pt idx="351">
                  <c:v>26.415945257000001</c:v>
                </c:pt>
                <c:pt idx="352">
                  <c:v>26.438007533</c:v>
                </c:pt>
                <c:pt idx="353">
                  <c:v>26.467986476</c:v>
                </c:pt>
                <c:pt idx="354">
                  <c:v>26.474111709999999</c:v>
                </c:pt>
                <c:pt idx="355">
                  <c:v>26.466510798000002</c:v>
                </c:pt>
                <c:pt idx="356">
                  <c:v>26.462561340000001</c:v>
                </c:pt>
                <c:pt idx="357">
                  <c:v>26.483154983999999</c:v>
                </c:pt>
                <c:pt idx="358">
                  <c:v>26.490766347000001</c:v>
                </c:pt>
                <c:pt idx="359">
                  <c:v>26.513874867999998</c:v>
                </c:pt>
                <c:pt idx="360">
                  <c:v>26.511960195</c:v>
                </c:pt>
                <c:pt idx="361">
                  <c:v>26.509448165999999</c:v>
                </c:pt>
                <c:pt idx="362">
                  <c:v>26.485232697000001</c:v>
                </c:pt>
                <c:pt idx="363">
                  <c:v>26.421787593000001</c:v>
                </c:pt>
                <c:pt idx="364">
                  <c:v>26.365845642</c:v>
                </c:pt>
                <c:pt idx="365">
                  <c:v>26.385903397</c:v>
                </c:pt>
                <c:pt idx="366">
                  <c:v>26.430989074999999</c:v>
                </c:pt>
                <c:pt idx="367">
                  <c:v>26.441355183999999</c:v>
                </c:pt>
                <c:pt idx="368">
                  <c:v>26.375001856000001</c:v>
                </c:pt>
                <c:pt idx="369">
                  <c:v>26.436622797999998</c:v>
                </c:pt>
                <c:pt idx="370">
                  <c:v>26.483309986999998</c:v>
                </c:pt>
                <c:pt idx="371">
                  <c:v>26.499032440000001</c:v>
                </c:pt>
                <c:pt idx="372">
                  <c:v>26.505844370999998</c:v>
                </c:pt>
                <c:pt idx="373">
                  <c:v>26.513959707000001</c:v>
                </c:pt>
                <c:pt idx="374">
                  <c:v>26.534643326000001</c:v>
                </c:pt>
                <c:pt idx="375">
                  <c:v>26.533683192000002</c:v>
                </c:pt>
                <c:pt idx="376">
                  <c:v>26.541304270000001</c:v>
                </c:pt>
                <c:pt idx="377">
                  <c:v>26.542371801000002</c:v>
                </c:pt>
                <c:pt idx="378">
                  <c:v>26.528758849999999</c:v>
                </c:pt>
                <c:pt idx="379">
                  <c:v>26.564554315999999</c:v>
                </c:pt>
                <c:pt idx="380">
                  <c:v>26.553260040000001</c:v>
                </c:pt>
                <c:pt idx="381">
                  <c:v>26.531476720000001</c:v>
                </c:pt>
                <c:pt idx="382">
                  <c:v>26.532030562999999</c:v>
                </c:pt>
                <c:pt idx="383">
                  <c:v>26.539712321</c:v>
                </c:pt>
                <c:pt idx="384">
                  <c:v>26.550595347000002</c:v>
                </c:pt>
                <c:pt idx="385">
                  <c:v>26.567913105999999</c:v>
                </c:pt>
                <c:pt idx="386">
                  <c:v>26.581352335999998</c:v>
                </c:pt>
                <c:pt idx="387">
                  <c:v>26.579935556999999</c:v>
                </c:pt>
                <c:pt idx="388">
                  <c:v>26.581044514999999</c:v>
                </c:pt>
                <c:pt idx="389">
                  <c:v>26.574771524999999</c:v>
                </c:pt>
                <c:pt idx="390">
                  <c:v>26.589537709999998</c:v>
                </c:pt>
                <c:pt idx="391">
                  <c:v>26.572988459000001</c:v>
                </c:pt>
                <c:pt idx="392">
                  <c:v>26.585862885000001</c:v>
                </c:pt>
                <c:pt idx="393">
                  <c:v>26.592404047999999</c:v>
                </c:pt>
                <c:pt idx="394">
                  <c:v>26.594692941999998</c:v>
                </c:pt>
                <c:pt idx="395">
                  <c:v>26.596517130999999</c:v>
                </c:pt>
                <c:pt idx="396">
                  <c:v>26.589391046999999</c:v>
                </c:pt>
                <c:pt idx="397">
                  <c:v>26.579463476000001</c:v>
                </c:pt>
                <c:pt idx="398">
                  <c:v>26.606553675000001</c:v>
                </c:pt>
                <c:pt idx="399">
                  <c:v>26.628126601999998</c:v>
                </c:pt>
                <c:pt idx="400">
                  <c:v>26.621632945000002</c:v>
                </c:pt>
                <c:pt idx="401">
                  <c:v>26.610185698999999</c:v>
                </c:pt>
                <c:pt idx="402">
                  <c:v>26.581200460000002</c:v>
                </c:pt>
                <c:pt idx="403">
                  <c:v>26.575606486000002</c:v>
                </c:pt>
                <c:pt idx="404">
                  <c:v>26.569371872000001</c:v>
                </c:pt>
                <c:pt idx="405">
                  <c:v>26.591829503</c:v>
                </c:pt>
                <c:pt idx="406">
                  <c:v>26.585098979000001</c:v>
                </c:pt>
                <c:pt idx="407">
                  <c:v>26.588498688000001</c:v>
                </c:pt>
                <c:pt idx="408">
                  <c:v>26.597088572000001</c:v>
                </c:pt>
                <c:pt idx="409">
                  <c:v>26.596028442000001</c:v>
                </c:pt>
                <c:pt idx="410">
                  <c:v>26.606616160000002</c:v>
                </c:pt>
                <c:pt idx="411">
                  <c:v>26.591309586000001</c:v>
                </c:pt>
                <c:pt idx="412">
                  <c:v>26.585789565999999</c:v>
                </c:pt>
                <c:pt idx="413">
                  <c:v>26.56444664</c:v>
                </c:pt>
                <c:pt idx="414">
                  <c:v>26.582108892000001</c:v>
                </c:pt>
                <c:pt idx="415">
                  <c:v>26.570103861</c:v>
                </c:pt>
                <c:pt idx="416">
                  <c:v>26.573915354</c:v>
                </c:pt>
                <c:pt idx="417">
                  <c:v>26.591018168000002</c:v>
                </c:pt>
                <c:pt idx="418">
                  <c:v>26.574623998</c:v>
                </c:pt>
                <c:pt idx="419">
                  <c:v>26.580157546999999</c:v>
                </c:pt>
                <c:pt idx="420">
                  <c:v>26.569568709999999</c:v>
                </c:pt>
                <c:pt idx="421">
                  <c:v>26.569171524000001</c:v>
                </c:pt>
                <c:pt idx="422">
                  <c:v>26.57965505</c:v>
                </c:pt>
                <c:pt idx="423">
                  <c:v>26.571032028000001</c:v>
                </c:pt>
                <c:pt idx="424">
                  <c:v>26.549719161999999</c:v>
                </c:pt>
                <c:pt idx="425">
                  <c:v>26.554513016000001</c:v>
                </c:pt>
                <c:pt idx="426">
                  <c:v>26.554248606000002</c:v>
                </c:pt>
                <c:pt idx="427">
                  <c:v>26.547308985000001</c:v>
                </c:pt>
                <c:pt idx="428">
                  <c:v>26.528552119</c:v>
                </c:pt>
                <c:pt idx="429">
                  <c:v>26.526632919000001</c:v>
                </c:pt>
                <c:pt idx="430">
                  <c:v>26.519542490999999</c:v>
                </c:pt>
                <c:pt idx="431">
                  <c:v>26.514415258</c:v>
                </c:pt>
                <c:pt idx="432">
                  <c:v>26.514948171</c:v>
                </c:pt>
                <c:pt idx="433">
                  <c:v>26.511792781</c:v>
                </c:pt>
                <c:pt idx="434">
                  <c:v>26.516341807</c:v>
                </c:pt>
                <c:pt idx="435">
                  <c:v>26.505382512000001</c:v>
                </c:pt>
                <c:pt idx="436">
                  <c:v>26.525163726999999</c:v>
                </c:pt>
                <c:pt idx="437">
                  <c:v>26.521022237</c:v>
                </c:pt>
                <c:pt idx="438">
                  <c:v>26.510095774</c:v>
                </c:pt>
                <c:pt idx="439">
                  <c:v>26.496546656</c:v>
                </c:pt>
                <c:pt idx="440">
                  <c:v>26.515182393</c:v>
                </c:pt>
                <c:pt idx="441">
                  <c:v>26.499461746000001</c:v>
                </c:pt>
                <c:pt idx="442">
                  <c:v>26.537303162000001</c:v>
                </c:pt>
                <c:pt idx="443">
                  <c:v>26.556448491000001</c:v>
                </c:pt>
                <c:pt idx="444">
                  <c:v>26.552816874000001</c:v>
                </c:pt>
                <c:pt idx="445">
                  <c:v>26.513954544000001</c:v>
                </c:pt>
                <c:pt idx="446">
                  <c:v>26.532021153999999</c:v>
                </c:pt>
                <c:pt idx="447">
                  <c:v>26.538766276</c:v>
                </c:pt>
                <c:pt idx="448">
                  <c:v>26.583198546999999</c:v>
                </c:pt>
                <c:pt idx="449">
                  <c:v>26.584996185000001</c:v>
                </c:pt>
                <c:pt idx="450">
                  <c:v>26.617696889000001</c:v>
                </c:pt>
                <c:pt idx="451">
                  <c:v>26.595275700999998</c:v>
                </c:pt>
                <c:pt idx="452">
                  <c:v>26.598574981999999</c:v>
                </c:pt>
                <c:pt idx="453">
                  <c:v>26.606476872999998</c:v>
                </c:pt>
                <c:pt idx="454">
                  <c:v>26.618030090000001</c:v>
                </c:pt>
                <c:pt idx="455">
                  <c:v>26.632835463999999</c:v>
                </c:pt>
                <c:pt idx="456">
                  <c:v>26.616169484</c:v>
                </c:pt>
                <c:pt idx="457">
                  <c:v>26.619358647999999</c:v>
                </c:pt>
                <c:pt idx="458">
                  <c:v>26.591712087000001</c:v>
                </c:pt>
                <c:pt idx="459">
                  <c:v>26.608284021999999</c:v>
                </c:pt>
                <c:pt idx="460">
                  <c:v>26.597121811000001</c:v>
                </c:pt>
                <c:pt idx="461">
                  <c:v>26.580854898999998</c:v>
                </c:pt>
                <c:pt idx="462">
                  <c:v>26.589219742000001</c:v>
                </c:pt>
                <c:pt idx="463">
                  <c:v>26.554414546</c:v>
                </c:pt>
                <c:pt idx="464">
                  <c:v>26.579985020999999</c:v>
                </c:pt>
                <c:pt idx="465">
                  <c:v>26.572482986000001</c:v>
                </c:pt>
                <c:pt idx="466">
                  <c:v>26.621790236999999</c:v>
                </c:pt>
                <c:pt idx="467">
                  <c:v>26.632800903</c:v>
                </c:pt>
                <c:pt idx="468">
                  <c:v>26.646498286</c:v>
                </c:pt>
                <c:pt idx="469">
                  <c:v>26.644507700999998</c:v>
                </c:pt>
                <c:pt idx="470">
                  <c:v>26.665438512000001</c:v>
                </c:pt>
                <c:pt idx="471">
                  <c:v>26.696296005000001</c:v>
                </c:pt>
                <c:pt idx="472">
                  <c:v>26.646379445000001</c:v>
                </c:pt>
                <c:pt idx="473">
                  <c:v>26.638762665000002</c:v>
                </c:pt>
                <c:pt idx="474">
                  <c:v>26.652857081000001</c:v>
                </c:pt>
                <c:pt idx="475">
                  <c:v>26.691708832</c:v>
                </c:pt>
                <c:pt idx="476">
                  <c:v>26.711458027999999</c:v>
                </c:pt>
                <c:pt idx="477">
                  <c:v>26.664885406</c:v>
                </c:pt>
                <c:pt idx="478">
                  <c:v>26.663729579000002</c:v>
                </c:pt>
                <c:pt idx="479">
                  <c:v>26.641658732</c:v>
                </c:pt>
                <c:pt idx="480">
                  <c:v>26.636285832999999</c:v>
                </c:pt>
                <c:pt idx="481">
                  <c:v>26.637832895999999</c:v>
                </c:pt>
                <c:pt idx="482">
                  <c:v>26.684957885999999</c:v>
                </c:pt>
                <c:pt idx="483">
                  <c:v>26.676725615999999</c:v>
                </c:pt>
                <c:pt idx="484">
                  <c:v>26.647385966000002</c:v>
                </c:pt>
                <c:pt idx="485">
                  <c:v>26.674785868000001</c:v>
                </c:pt>
                <c:pt idx="486">
                  <c:v>26.69277799</c:v>
                </c:pt>
                <c:pt idx="487">
                  <c:v>26.655109863</c:v>
                </c:pt>
                <c:pt idx="488">
                  <c:v>26.520732625000001</c:v>
                </c:pt>
                <c:pt idx="489">
                  <c:v>26.231128819999999</c:v>
                </c:pt>
                <c:pt idx="490">
                  <c:v>25.974593709000001</c:v>
                </c:pt>
                <c:pt idx="491">
                  <c:v>25.724645893999998</c:v>
                </c:pt>
                <c:pt idx="492">
                  <c:v>25.526326904000001</c:v>
                </c:pt>
                <c:pt idx="493">
                  <c:v>25.387950643</c:v>
                </c:pt>
                <c:pt idx="494">
                  <c:v>25.347997461999999</c:v>
                </c:pt>
                <c:pt idx="495">
                  <c:v>25.228051910000001</c:v>
                </c:pt>
                <c:pt idx="496">
                  <c:v>25.20713679</c:v>
                </c:pt>
                <c:pt idx="497">
                  <c:v>25.169750747999998</c:v>
                </c:pt>
                <c:pt idx="498">
                  <c:v>25.17</c:v>
                </c:pt>
                <c:pt idx="499">
                  <c:v>25.086136653000001</c:v>
                </c:pt>
                <c:pt idx="500">
                  <c:v>25.106144384</c:v>
                </c:pt>
                <c:pt idx="501">
                  <c:v>25.111238124</c:v>
                </c:pt>
                <c:pt idx="502">
                  <c:v>25.093540675</c:v>
                </c:pt>
                <c:pt idx="503">
                  <c:v>25.060749156</c:v>
                </c:pt>
                <c:pt idx="504">
                  <c:v>25.061683070000001</c:v>
                </c:pt>
                <c:pt idx="505">
                  <c:v>25.051304626</c:v>
                </c:pt>
                <c:pt idx="506">
                  <c:v>25.047652003</c:v>
                </c:pt>
                <c:pt idx="507">
                  <c:v>25.041389770999999</c:v>
                </c:pt>
                <c:pt idx="508">
                  <c:v>25.009650064999999</c:v>
                </c:pt>
                <c:pt idx="509">
                  <c:v>24.970611343000002</c:v>
                </c:pt>
                <c:pt idx="510">
                  <c:v>24.958089422</c:v>
                </c:pt>
                <c:pt idx="511">
                  <c:v>24.930547943000001</c:v>
                </c:pt>
                <c:pt idx="512">
                  <c:v>24.909587859999998</c:v>
                </c:pt>
                <c:pt idx="513">
                  <c:v>24.896841303999999</c:v>
                </c:pt>
                <c:pt idx="514">
                  <c:v>24.863857320000001</c:v>
                </c:pt>
                <c:pt idx="515">
                  <c:v>24.833651988</c:v>
                </c:pt>
                <c:pt idx="516">
                  <c:v>24.842759576999999</c:v>
                </c:pt>
                <c:pt idx="517">
                  <c:v>24.810993271000001</c:v>
                </c:pt>
                <c:pt idx="518">
                  <c:v>24.790006078000001</c:v>
                </c:pt>
                <c:pt idx="519">
                  <c:v>24.786344756999998</c:v>
                </c:pt>
                <c:pt idx="520">
                  <c:v>24.768291041000001</c:v>
                </c:pt>
                <c:pt idx="521">
                  <c:v>24.754985147999999</c:v>
                </c:pt>
                <c:pt idx="522">
                  <c:v>24.781098377999999</c:v>
                </c:pt>
                <c:pt idx="523">
                  <c:v>24.739807994</c:v>
                </c:pt>
                <c:pt idx="524">
                  <c:v>24.731605708</c:v>
                </c:pt>
                <c:pt idx="525">
                  <c:v>24.727756068000001</c:v>
                </c:pt>
                <c:pt idx="526">
                  <c:v>24.696771392999999</c:v>
                </c:pt>
                <c:pt idx="527">
                  <c:v>24.691052144</c:v>
                </c:pt>
                <c:pt idx="528">
                  <c:v>24.667500763</c:v>
                </c:pt>
                <c:pt idx="529">
                  <c:v>24.64848053</c:v>
                </c:pt>
                <c:pt idx="530">
                  <c:v>24.637314275000001</c:v>
                </c:pt>
                <c:pt idx="531">
                  <c:v>24.614836095000001</c:v>
                </c:pt>
                <c:pt idx="532">
                  <c:v>24.614327799000002</c:v>
                </c:pt>
                <c:pt idx="533">
                  <c:v>24.598914439000001</c:v>
                </c:pt>
                <c:pt idx="534">
                  <c:v>24.582593104000001</c:v>
                </c:pt>
                <c:pt idx="535">
                  <c:v>24.575489323999999</c:v>
                </c:pt>
                <c:pt idx="536">
                  <c:v>24.568815281999999</c:v>
                </c:pt>
                <c:pt idx="537">
                  <c:v>24.549006500000001</c:v>
                </c:pt>
                <c:pt idx="538">
                  <c:v>24.528657888000001</c:v>
                </c:pt>
                <c:pt idx="539">
                  <c:v>24.534387384999999</c:v>
                </c:pt>
                <c:pt idx="540">
                  <c:v>24.507058155999999</c:v>
                </c:pt>
                <c:pt idx="541">
                  <c:v>24.510091782</c:v>
                </c:pt>
                <c:pt idx="542">
                  <c:v>24.498536351999999</c:v>
                </c:pt>
                <c:pt idx="543">
                  <c:v>24.492610218999999</c:v>
                </c:pt>
                <c:pt idx="544">
                  <c:v>24.462940903</c:v>
                </c:pt>
                <c:pt idx="545">
                  <c:v>24.444569041000001</c:v>
                </c:pt>
                <c:pt idx="546">
                  <c:v>24.439887694999999</c:v>
                </c:pt>
                <c:pt idx="547">
                  <c:v>24.414362005000001</c:v>
                </c:pt>
                <c:pt idx="548">
                  <c:v>24.409022013000001</c:v>
                </c:pt>
                <c:pt idx="549">
                  <c:v>24.394408899999998</c:v>
                </c:pt>
                <c:pt idx="550">
                  <c:v>24.364976984999998</c:v>
                </c:pt>
                <c:pt idx="551">
                  <c:v>24.373798803</c:v>
                </c:pt>
                <c:pt idx="552">
                  <c:v>24.354690703999999</c:v>
                </c:pt>
                <c:pt idx="553">
                  <c:v>24.365403976</c:v>
                </c:pt>
                <c:pt idx="554">
                  <c:v>24.354357147000002</c:v>
                </c:pt>
                <c:pt idx="555">
                  <c:v>24.342025045</c:v>
                </c:pt>
                <c:pt idx="556">
                  <c:v>24.320325113999999</c:v>
                </c:pt>
                <c:pt idx="557">
                  <c:v>24.312135849000001</c:v>
                </c:pt>
                <c:pt idx="558">
                  <c:v>24.306654154</c:v>
                </c:pt>
                <c:pt idx="559">
                  <c:v>24.317550990000001</c:v>
                </c:pt>
                <c:pt idx="560">
                  <c:v>24.284765574000001</c:v>
                </c:pt>
                <c:pt idx="561">
                  <c:v>24.308279266</c:v>
                </c:pt>
                <c:pt idx="562">
                  <c:v>24.292575658000001</c:v>
                </c:pt>
                <c:pt idx="563">
                  <c:v>24.289272791999998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Data!$L$1</c:f>
              <c:strCache>
                <c:ptCount val="1"/>
                <c:pt idx="0">
                  <c:v> T-c-bus-11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Data!$L$2:$L$565</c:f>
              <c:numCache>
                <c:formatCode>0.00</c:formatCode>
                <c:ptCount val="564"/>
                <c:pt idx="0">
                  <c:v>23.963940912999998</c:v>
                </c:pt>
                <c:pt idx="1">
                  <c:v>23.953332443000001</c:v>
                </c:pt>
                <c:pt idx="2">
                  <c:v>23.958709157000001</c:v>
                </c:pt>
                <c:pt idx="3">
                  <c:v>23.977584634999999</c:v>
                </c:pt>
                <c:pt idx="4">
                  <c:v>23.960956370000002</c:v>
                </c:pt>
                <c:pt idx="5">
                  <c:v>23.947023595000001</c:v>
                </c:pt>
                <c:pt idx="6">
                  <c:v>23.972361603</c:v>
                </c:pt>
                <c:pt idx="7">
                  <c:v>23.962187372999999</c:v>
                </c:pt>
                <c:pt idx="8">
                  <c:v>23.962212423</c:v>
                </c:pt>
                <c:pt idx="9">
                  <c:v>23.965350215000001</c:v>
                </c:pt>
                <c:pt idx="10">
                  <c:v>23.970547994</c:v>
                </c:pt>
                <c:pt idx="11">
                  <c:v>23.976493505000001</c:v>
                </c:pt>
                <c:pt idx="12">
                  <c:v>23.973023401999999</c:v>
                </c:pt>
                <c:pt idx="13">
                  <c:v>23.978524653000001</c:v>
                </c:pt>
                <c:pt idx="14">
                  <c:v>23.997170231999998</c:v>
                </c:pt>
                <c:pt idx="15">
                  <c:v>24.000871862</c:v>
                </c:pt>
                <c:pt idx="16">
                  <c:v>24.027339325</c:v>
                </c:pt>
                <c:pt idx="17">
                  <c:v>23.986846746000001</c:v>
                </c:pt>
                <c:pt idx="18">
                  <c:v>24.009426804</c:v>
                </c:pt>
                <c:pt idx="19">
                  <c:v>24.006694489000001</c:v>
                </c:pt>
                <c:pt idx="20">
                  <c:v>24.037211278000001</c:v>
                </c:pt>
                <c:pt idx="21">
                  <c:v>24.027052738999998</c:v>
                </c:pt>
                <c:pt idx="22">
                  <c:v>24.014117661</c:v>
                </c:pt>
                <c:pt idx="23">
                  <c:v>24.019698358999999</c:v>
                </c:pt>
                <c:pt idx="24">
                  <c:v>24.011799825000001</c:v>
                </c:pt>
                <c:pt idx="25">
                  <c:v>24.028075789999999</c:v>
                </c:pt>
                <c:pt idx="26">
                  <c:v>24.044508488999998</c:v>
                </c:pt>
                <c:pt idx="27">
                  <c:v>24.069892782</c:v>
                </c:pt>
                <c:pt idx="28">
                  <c:v>24.042050476</c:v>
                </c:pt>
                <c:pt idx="29">
                  <c:v>24.064767405000001</c:v>
                </c:pt>
                <c:pt idx="30">
                  <c:v>24.092509740000001</c:v>
                </c:pt>
                <c:pt idx="31">
                  <c:v>24.076421356000001</c:v>
                </c:pt>
                <c:pt idx="32">
                  <c:v>24.100307794999999</c:v>
                </c:pt>
                <c:pt idx="33">
                  <c:v>24.086555990000001</c:v>
                </c:pt>
                <c:pt idx="34">
                  <c:v>24.070408808</c:v>
                </c:pt>
                <c:pt idx="35">
                  <c:v>24.076188685000002</c:v>
                </c:pt>
                <c:pt idx="36">
                  <c:v>24.078583247000001</c:v>
                </c:pt>
                <c:pt idx="37">
                  <c:v>24.078665263000001</c:v>
                </c:pt>
                <c:pt idx="38">
                  <c:v>24.09833313</c:v>
                </c:pt>
                <c:pt idx="39">
                  <c:v>24.098643518999999</c:v>
                </c:pt>
                <c:pt idx="40">
                  <c:v>24.076976496</c:v>
                </c:pt>
                <c:pt idx="41">
                  <c:v>24.091472321000001</c:v>
                </c:pt>
                <c:pt idx="42">
                  <c:v>24.102078959</c:v>
                </c:pt>
                <c:pt idx="43">
                  <c:v>24.100147171</c:v>
                </c:pt>
                <c:pt idx="44">
                  <c:v>24.099679209000001</c:v>
                </c:pt>
                <c:pt idx="45">
                  <c:v>24.097317453999999</c:v>
                </c:pt>
                <c:pt idx="46">
                  <c:v>24.093236617999999</c:v>
                </c:pt>
                <c:pt idx="47">
                  <c:v>24.12855601</c:v>
                </c:pt>
                <c:pt idx="48">
                  <c:v>24.125627848000001</c:v>
                </c:pt>
                <c:pt idx="49">
                  <c:v>24.129415665</c:v>
                </c:pt>
                <c:pt idx="50">
                  <c:v>24.120624568</c:v>
                </c:pt>
                <c:pt idx="51">
                  <c:v>24.128969013999999</c:v>
                </c:pt>
                <c:pt idx="52">
                  <c:v>24.130855052000001</c:v>
                </c:pt>
                <c:pt idx="53">
                  <c:v>24.138347651</c:v>
                </c:pt>
                <c:pt idx="54">
                  <c:v>24.114876810999998</c:v>
                </c:pt>
                <c:pt idx="55">
                  <c:v>24.119028548999999</c:v>
                </c:pt>
                <c:pt idx="56">
                  <c:v>24.121202061999998</c:v>
                </c:pt>
                <c:pt idx="57">
                  <c:v>24.139893214000001</c:v>
                </c:pt>
                <c:pt idx="58">
                  <c:v>24.136750640999999</c:v>
                </c:pt>
                <c:pt idx="59">
                  <c:v>24.122561314999999</c:v>
                </c:pt>
                <c:pt idx="60">
                  <c:v>24.120782648999999</c:v>
                </c:pt>
                <c:pt idx="61">
                  <c:v>24.129810002999999</c:v>
                </c:pt>
                <c:pt idx="62">
                  <c:v>24.157485072</c:v>
                </c:pt>
                <c:pt idx="63">
                  <c:v>24.154162469999999</c:v>
                </c:pt>
                <c:pt idx="64">
                  <c:v>24.153775329999998</c:v>
                </c:pt>
                <c:pt idx="65">
                  <c:v>24.149060465000002</c:v>
                </c:pt>
                <c:pt idx="66">
                  <c:v>24.162739639000002</c:v>
                </c:pt>
                <c:pt idx="67">
                  <c:v>24.171974385999999</c:v>
                </c:pt>
                <c:pt idx="68">
                  <c:v>24.189431330000001</c:v>
                </c:pt>
                <c:pt idx="69">
                  <c:v>24.172474467000001</c:v>
                </c:pt>
                <c:pt idx="70">
                  <c:v>24.186078491</c:v>
                </c:pt>
                <c:pt idx="71">
                  <c:v>24.186255493000001</c:v>
                </c:pt>
                <c:pt idx="72">
                  <c:v>24.191443455999998</c:v>
                </c:pt>
                <c:pt idx="73">
                  <c:v>24.201626587</c:v>
                </c:pt>
                <c:pt idx="74">
                  <c:v>24.183400039999999</c:v>
                </c:pt>
                <c:pt idx="75">
                  <c:v>24.153942439000001</c:v>
                </c:pt>
                <c:pt idx="76">
                  <c:v>24.185337244999999</c:v>
                </c:pt>
                <c:pt idx="77">
                  <c:v>24.197886835999999</c:v>
                </c:pt>
                <c:pt idx="78">
                  <c:v>24.206035258</c:v>
                </c:pt>
                <c:pt idx="79">
                  <c:v>24.199219309</c:v>
                </c:pt>
                <c:pt idx="80">
                  <c:v>24.184762802000002</c:v>
                </c:pt>
                <c:pt idx="81">
                  <c:v>24.176457290999998</c:v>
                </c:pt>
                <c:pt idx="82">
                  <c:v>24.194674072000002</c:v>
                </c:pt>
                <c:pt idx="83">
                  <c:v>24.211675110000002</c:v>
                </c:pt>
                <c:pt idx="84">
                  <c:v>24.173103916999999</c:v>
                </c:pt>
                <c:pt idx="85">
                  <c:v>24.196446635000001</c:v>
                </c:pt>
                <c:pt idx="86">
                  <c:v>24.173955307</c:v>
                </c:pt>
                <c:pt idx="87">
                  <c:v>24.183106333000001</c:v>
                </c:pt>
                <c:pt idx="88">
                  <c:v>24.183483682999999</c:v>
                </c:pt>
                <c:pt idx="89">
                  <c:v>24.165868758999999</c:v>
                </c:pt>
                <c:pt idx="90">
                  <c:v>24.154755249000001</c:v>
                </c:pt>
                <c:pt idx="91">
                  <c:v>24.155562236000002</c:v>
                </c:pt>
                <c:pt idx="92">
                  <c:v>24.165649236</c:v>
                </c:pt>
                <c:pt idx="93">
                  <c:v>24.137151845000002</c:v>
                </c:pt>
                <c:pt idx="94">
                  <c:v>24.146339619999999</c:v>
                </c:pt>
                <c:pt idx="95">
                  <c:v>24.147886963000001</c:v>
                </c:pt>
                <c:pt idx="96">
                  <c:v>24.134991632999999</c:v>
                </c:pt>
                <c:pt idx="97">
                  <c:v>24.133692042</c:v>
                </c:pt>
                <c:pt idx="98">
                  <c:v>24.147539851000001</c:v>
                </c:pt>
                <c:pt idx="99">
                  <c:v>24.119639969000001</c:v>
                </c:pt>
                <c:pt idx="100">
                  <c:v>24.116223551000001</c:v>
                </c:pt>
                <c:pt idx="101">
                  <c:v>24.137772064</c:v>
                </c:pt>
                <c:pt idx="102">
                  <c:v>24.128199488</c:v>
                </c:pt>
                <c:pt idx="103">
                  <c:v>24.104776154</c:v>
                </c:pt>
                <c:pt idx="104">
                  <c:v>24.110601018000001</c:v>
                </c:pt>
                <c:pt idx="105">
                  <c:v>24.097716394999999</c:v>
                </c:pt>
                <c:pt idx="106">
                  <c:v>24.098375574999999</c:v>
                </c:pt>
                <c:pt idx="107">
                  <c:v>24.087489853000001</c:v>
                </c:pt>
                <c:pt idx="108">
                  <c:v>24.086632334000001</c:v>
                </c:pt>
                <c:pt idx="109">
                  <c:v>24.097999267999999</c:v>
                </c:pt>
                <c:pt idx="110">
                  <c:v>24.108609745999999</c:v>
                </c:pt>
                <c:pt idx="111">
                  <c:v>24.085859273000001</c:v>
                </c:pt>
                <c:pt idx="112">
                  <c:v>24.105278498000001</c:v>
                </c:pt>
                <c:pt idx="113">
                  <c:v>24.104211120999999</c:v>
                </c:pt>
                <c:pt idx="114">
                  <c:v>24.091816839</c:v>
                </c:pt>
                <c:pt idx="115">
                  <c:v>24.114575906999999</c:v>
                </c:pt>
                <c:pt idx="116">
                  <c:v>24.117124354000001</c:v>
                </c:pt>
                <c:pt idx="117">
                  <c:v>24.120681203</c:v>
                </c:pt>
                <c:pt idx="118">
                  <c:v>24.129683126</c:v>
                </c:pt>
                <c:pt idx="119">
                  <c:v>24.132751133999999</c:v>
                </c:pt>
                <c:pt idx="120">
                  <c:v>24.112674459000001</c:v>
                </c:pt>
                <c:pt idx="121">
                  <c:v>24.119499207</c:v>
                </c:pt>
                <c:pt idx="122">
                  <c:v>24.142644348000001</c:v>
                </c:pt>
                <c:pt idx="123">
                  <c:v>24.129140039999999</c:v>
                </c:pt>
                <c:pt idx="124">
                  <c:v>24.125400365000001</c:v>
                </c:pt>
                <c:pt idx="125">
                  <c:v>24.120741551999998</c:v>
                </c:pt>
                <c:pt idx="126">
                  <c:v>24.111520944999999</c:v>
                </c:pt>
                <c:pt idx="127">
                  <c:v>24.116739934000002</c:v>
                </c:pt>
                <c:pt idx="128">
                  <c:v>24.110329386</c:v>
                </c:pt>
                <c:pt idx="129">
                  <c:v>24.131996333</c:v>
                </c:pt>
                <c:pt idx="130">
                  <c:v>24.123432210000001</c:v>
                </c:pt>
                <c:pt idx="131">
                  <c:v>24.130052769999999</c:v>
                </c:pt>
                <c:pt idx="132">
                  <c:v>24.126321208</c:v>
                </c:pt>
                <c:pt idx="133">
                  <c:v>24.103369776000001</c:v>
                </c:pt>
                <c:pt idx="134">
                  <c:v>24.097786738</c:v>
                </c:pt>
                <c:pt idx="135">
                  <c:v>24.108975601000001</c:v>
                </c:pt>
                <c:pt idx="136">
                  <c:v>24.131656112999998</c:v>
                </c:pt>
                <c:pt idx="137">
                  <c:v>24.128152973999999</c:v>
                </c:pt>
                <c:pt idx="138">
                  <c:v>24.120192439</c:v>
                </c:pt>
                <c:pt idx="139">
                  <c:v>24.105437952999999</c:v>
                </c:pt>
                <c:pt idx="140">
                  <c:v>24.100563277999999</c:v>
                </c:pt>
                <c:pt idx="141">
                  <c:v>24.106967163</c:v>
                </c:pt>
                <c:pt idx="142">
                  <c:v>24.110598602</c:v>
                </c:pt>
                <c:pt idx="143">
                  <c:v>24.107559509000001</c:v>
                </c:pt>
                <c:pt idx="144">
                  <c:v>24.115454865</c:v>
                </c:pt>
                <c:pt idx="145">
                  <c:v>24.128931833999999</c:v>
                </c:pt>
                <c:pt idx="146">
                  <c:v>24.123921229</c:v>
                </c:pt>
                <c:pt idx="147">
                  <c:v>24.133143844999999</c:v>
                </c:pt>
                <c:pt idx="148">
                  <c:v>24.123084717000001</c:v>
                </c:pt>
                <c:pt idx="149">
                  <c:v>24.139427998999999</c:v>
                </c:pt>
                <c:pt idx="150">
                  <c:v>24.132172317999999</c:v>
                </c:pt>
                <c:pt idx="151">
                  <c:v>24.126935399000001</c:v>
                </c:pt>
                <c:pt idx="152">
                  <c:v>24.140017141000001</c:v>
                </c:pt>
                <c:pt idx="153">
                  <c:v>24.126139984000002</c:v>
                </c:pt>
                <c:pt idx="154">
                  <c:v>24.134600041999999</c:v>
                </c:pt>
                <c:pt idx="155">
                  <c:v>24.126986261999999</c:v>
                </c:pt>
                <c:pt idx="156">
                  <c:v>24.124770813000001</c:v>
                </c:pt>
                <c:pt idx="157">
                  <c:v>24.151719233000001</c:v>
                </c:pt>
                <c:pt idx="158">
                  <c:v>24.133828176000002</c:v>
                </c:pt>
                <c:pt idx="159">
                  <c:v>24.155826391000002</c:v>
                </c:pt>
                <c:pt idx="160">
                  <c:v>24.152759171</c:v>
                </c:pt>
                <c:pt idx="161">
                  <c:v>24.127846705</c:v>
                </c:pt>
                <c:pt idx="162">
                  <c:v>24.120927709</c:v>
                </c:pt>
                <c:pt idx="163">
                  <c:v>24.135934905999999</c:v>
                </c:pt>
                <c:pt idx="164">
                  <c:v>24.134644571999999</c:v>
                </c:pt>
                <c:pt idx="165">
                  <c:v>24.151399536</c:v>
                </c:pt>
                <c:pt idx="166">
                  <c:v>24.143193766</c:v>
                </c:pt>
                <c:pt idx="167">
                  <c:v>24.163454463000001</c:v>
                </c:pt>
                <c:pt idx="168">
                  <c:v>24.160417328000001</c:v>
                </c:pt>
                <c:pt idx="169">
                  <c:v>24.154178975000001</c:v>
                </c:pt>
                <c:pt idx="170">
                  <c:v>24.150606003</c:v>
                </c:pt>
                <c:pt idx="171">
                  <c:v>24.155977910000001</c:v>
                </c:pt>
                <c:pt idx="172">
                  <c:v>24.155271759000001</c:v>
                </c:pt>
                <c:pt idx="173">
                  <c:v>24.134725062000001</c:v>
                </c:pt>
                <c:pt idx="174">
                  <c:v>24.123233668000001</c:v>
                </c:pt>
                <c:pt idx="175">
                  <c:v>24.125674463999999</c:v>
                </c:pt>
                <c:pt idx="176">
                  <c:v>24.127290878</c:v>
                </c:pt>
                <c:pt idx="177">
                  <c:v>24.105832494000001</c:v>
                </c:pt>
                <c:pt idx="178">
                  <c:v>24.125717112</c:v>
                </c:pt>
                <c:pt idx="179">
                  <c:v>24.115353292000002</c:v>
                </c:pt>
                <c:pt idx="180">
                  <c:v>24.129660161</c:v>
                </c:pt>
                <c:pt idx="181">
                  <c:v>24.133331680000001</c:v>
                </c:pt>
                <c:pt idx="182">
                  <c:v>24.136028137</c:v>
                </c:pt>
                <c:pt idx="183">
                  <c:v>24.128128357000001</c:v>
                </c:pt>
                <c:pt idx="184">
                  <c:v>24.125875549</c:v>
                </c:pt>
                <c:pt idx="185">
                  <c:v>24.113562392999999</c:v>
                </c:pt>
                <c:pt idx="186">
                  <c:v>24.134706497</c:v>
                </c:pt>
                <c:pt idx="187">
                  <c:v>24.127243576000001</c:v>
                </c:pt>
                <c:pt idx="188">
                  <c:v>24.137421010000001</c:v>
                </c:pt>
                <c:pt idx="189">
                  <c:v>24.124679947000001</c:v>
                </c:pt>
                <c:pt idx="190">
                  <c:v>24.131317087999999</c:v>
                </c:pt>
                <c:pt idx="191">
                  <c:v>24.115628102999999</c:v>
                </c:pt>
                <c:pt idx="192">
                  <c:v>24.117848510999998</c:v>
                </c:pt>
                <c:pt idx="193">
                  <c:v>24.110491664000001</c:v>
                </c:pt>
                <c:pt idx="194">
                  <c:v>24.155283584999999</c:v>
                </c:pt>
                <c:pt idx="195">
                  <c:v>24.155117696000001</c:v>
                </c:pt>
                <c:pt idx="196">
                  <c:v>24.150688375000001</c:v>
                </c:pt>
                <c:pt idx="197">
                  <c:v>24.133003362</c:v>
                </c:pt>
                <c:pt idx="198">
                  <c:v>24.116590754000001</c:v>
                </c:pt>
                <c:pt idx="199">
                  <c:v>24.138028309999999</c:v>
                </c:pt>
                <c:pt idx="200">
                  <c:v>24.142624485999999</c:v>
                </c:pt>
                <c:pt idx="201">
                  <c:v>24.12765714</c:v>
                </c:pt>
                <c:pt idx="202">
                  <c:v>24.115758081999999</c:v>
                </c:pt>
                <c:pt idx="203">
                  <c:v>24.128039983000001</c:v>
                </c:pt>
                <c:pt idx="204">
                  <c:v>24.156669083000001</c:v>
                </c:pt>
                <c:pt idx="205">
                  <c:v>24.165627669999999</c:v>
                </c:pt>
                <c:pt idx="206">
                  <c:v>24.176589101000001</c:v>
                </c:pt>
                <c:pt idx="207">
                  <c:v>24.158970261</c:v>
                </c:pt>
                <c:pt idx="208">
                  <c:v>24.131556497999998</c:v>
                </c:pt>
                <c:pt idx="209">
                  <c:v>24.153118387999999</c:v>
                </c:pt>
                <c:pt idx="210">
                  <c:v>24.144090092999999</c:v>
                </c:pt>
                <c:pt idx="211">
                  <c:v>24.177358042000002</c:v>
                </c:pt>
                <c:pt idx="212">
                  <c:v>24.158890661000001</c:v>
                </c:pt>
                <c:pt idx="213">
                  <c:v>24.164993108000001</c:v>
                </c:pt>
                <c:pt idx="214">
                  <c:v>24.170827636999999</c:v>
                </c:pt>
                <c:pt idx="215">
                  <c:v>24.181898778000001</c:v>
                </c:pt>
                <c:pt idx="216">
                  <c:v>24.185768686999999</c:v>
                </c:pt>
                <c:pt idx="217">
                  <c:v>24.181488673</c:v>
                </c:pt>
                <c:pt idx="218">
                  <c:v>24.180674768999999</c:v>
                </c:pt>
                <c:pt idx="219">
                  <c:v>24.195744780999998</c:v>
                </c:pt>
                <c:pt idx="220">
                  <c:v>24.221224874000001</c:v>
                </c:pt>
                <c:pt idx="221">
                  <c:v>24.196555378999999</c:v>
                </c:pt>
                <c:pt idx="222">
                  <c:v>24.176644669000002</c:v>
                </c:pt>
                <c:pt idx="223">
                  <c:v>24.194411748</c:v>
                </c:pt>
                <c:pt idx="224">
                  <c:v>24.208531418</c:v>
                </c:pt>
                <c:pt idx="225">
                  <c:v>24.252101644</c:v>
                </c:pt>
                <c:pt idx="226">
                  <c:v>24.285861867000001</c:v>
                </c:pt>
                <c:pt idx="227">
                  <c:v>24.350818150999999</c:v>
                </c:pt>
                <c:pt idx="228">
                  <c:v>24.365327911000001</c:v>
                </c:pt>
                <c:pt idx="229">
                  <c:v>24.396819865000001</c:v>
                </c:pt>
                <c:pt idx="230">
                  <c:v>24.426654612</c:v>
                </c:pt>
                <c:pt idx="231">
                  <c:v>24.442439728</c:v>
                </c:pt>
                <c:pt idx="232">
                  <c:v>24.489228388000001</c:v>
                </c:pt>
                <c:pt idx="233">
                  <c:v>24.504477563999998</c:v>
                </c:pt>
                <c:pt idx="234">
                  <c:v>24.559051361000002</c:v>
                </c:pt>
                <c:pt idx="235">
                  <c:v>24.605015817999998</c:v>
                </c:pt>
                <c:pt idx="236">
                  <c:v>24.638887685</c:v>
                </c:pt>
                <c:pt idx="237">
                  <c:v>24.661809718000001</c:v>
                </c:pt>
                <c:pt idx="238">
                  <c:v>24.680024134</c:v>
                </c:pt>
                <c:pt idx="239">
                  <c:v>24.700972646</c:v>
                </c:pt>
                <c:pt idx="240">
                  <c:v>24.739022267999999</c:v>
                </c:pt>
                <c:pt idx="241">
                  <c:v>24.775203069</c:v>
                </c:pt>
                <c:pt idx="242">
                  <c:v>24.795295765999999</c:v>
                </c:pt>
                <c:pt idx="243">
                  <c:v>24.783129450000001</c:v>
                </c:pt>
                <c:pt idx="244">
                  <c:v>24.804544830000001</c:v>
                </c:pt>
                <c:pt idx="245">
                  <c:v>24.807623977999999</c:v>
                </c:pt>
                <c:pt idx="246">
                  <c:v>24.820485915999999</c:v>
                </c:pt>
                <c:pt idx="247">
                  <c:v>24.829448497000001</c:v>
                </c:pt>
                <c:pt idx="248">
                  <c:v>24.834476953999999</c:v>
                </c:pt>
                <c:pt idx="249">
                  <c:v>24.834329173</c:v>
                </c:pt>
                <c:pt idx="250">
                  <c:v>24.826439819000001</c:v>
                </c:pt>
                <c:pt idx="251">
                  <c:v>24.877231038000001</c:v>
                </c:pt>
                <c:pt idx="252">
                  <c:v>24.890596313</c:v>
                </c:pt>
                <c:pt idx="253">
                  <c:v>24.893410466999999</c:v>
                </c:pt>
                <c:pt idx="254">
                  <c:v>24.852934569999999</c:v>
                </c:pt>
                <c:pt idx="255">
                  <c:v>24.895591124999999</c:v>
                </c:pt>
                <c:pt idx="256">
                  <c:v>24.928146083000001</c:v>
                </c:pt>
                <c:pt idx="257">
                  <c:v>24.932590078</c:v>
                </c:pt>
                <c:pt idx="258">
                  <c:v>24.912108994</c:v>
                </c:pt>
                <c:pt idx="259">
                  <c:v>24.923064219</c:v>
                </c:pt>
                <c:pt idx="260">
                  <c:v>24.924873402999999</c:v>
                </c:pt>
                <c:pt idx="261">
                  <c:v>24.890148925999998</c:v>
                </c:pt>
                <c:pt idx="262">
                  <c:v>24.890482685999999</c:v>
                </c:pt>
                <c:pt idx="263">
                  <c:v>24.932087045999999</c:v>
                </c:pt>
                <c:pt idx="264">
                  <c:v>25.003187764</c:v>
                </c:pt>
                <c:pt idx="265">
                  <c:v>25.046831690000001</c:v>
                </c:pt>
                <c:pt idx="266">
                  <c:v>25.062002487000001</c:v>
                </c:pt>
                <c:pt idx="267">
                  <c:v>25.089267756000002</c:v>
                </c:pt>
                <c:pt idx="268">
                  <c:v>25.094202271</c:v>
                </c:pt>
                <c:pt idx="269">
                  <c:v>25.086424839999999</c:v>
                </c:pt>
                <c:pt idx="270">
                  <c:v>25.171806462999999</c:v>
                </c:pt>
                <c:pt idx="271">
                  <c:v>25.225876999</c:v>
                </c:pt>
                <c:pt idx="272">
                  <c:v>25.320561700999999</c:v>
                </c:pt>
                <c:pt idx="273">
                  <c:v>25.336104762000002</c:v>
                </c:pt>
                <c:pt idx="274">
                  <c:v>25.339542211000001</c:v>
                </c:pt>
                <c:pt idx="275">
                  <c:v>25.368103002000002</c:v>
                </c:pt>
                <c:pt idx="276">
                  <c:v>25.393092143000001</c:v>
                </c:pt>
                <c:pt idx="277">
                  <c:v>25.432369029</c:v>
                </c:pt>
                <c:pt idx="278">
                  <c:v>25.405172322999999</c:v>
                </c:pt>
                <c:pt idx="279">
                  <c:v>25.393314539999999</c:v>
                </c:pt>
                <c:pt idx="280">
                  <c:v>25.416154226</c:v>
                </c:pt>
                <c:pt idx="281">
                  <c:v>25.468682911999998</c:v>
                </c:pt>
                <c:pt idx="282">
                  <c:v>25.529923426</c:v>
                </c:pt>
                <c:pt idx="283">
                  <c:v>25.643757959999999</c:v>
                </c:pt>
                <c:pt idx="284">
                  <c:v>25.826451619</c:v>
                </c:pt>
                <c:pt idx="285">
                  <c:v>25.913548762000001</c:v>
                </c:pt>
                <c:pt idx="286">
                  <c:v>25.987761052</c:v>
                </c:pt>
                <c:pt idx="287">
                  <c:v>26.034266382999999</c:v>
                </c:pt>
                <c:pt idx="288">
                  <c:v>26.040133438000002</c:v>
                </c:pt>
                <c:pt idx="289">
                  <c:v>26.061739170999999</c:v>
                </c:pt>
                <c:pt idx="290">
                  <c:v>26.089180374000001</c:v>
                </c:pt>
                <c:pt idx="291">
                  <c:v>26.118772405000001</c:v>
                </c:pt>
                <c:pt idx="292">
                  <c:v>26.125448405</c:v>
                </c:pt>
                <c:pt idx="293">
                  <c:v>26.164931258999999</c:v>
                </c:pt>
                <c:pt idx="294">
                  <c:v>26.206644795999999</c:v>
                </c:pt>
                <c:pt idx="295">
                  <c:v>26.245717849999998</c:v>
                </c:pt>
                <c:pt idx="296">
                  <c:v>26.278963242</c:v>
                </c:pt>
                <c:pt idx="297">
                  <c:v>26.28419632</c:v>
                </c:pt>
                <c:pt idx="298">
                  <c:v>26.287983575999998</c:v>
                </c:pt>
                <c:pt idx="299">
                  <c:v>26.350217233999999</c:v>
                </c:pt>
                <c:pt idx="300">
                  <c:v>26.389481252</c:v>
                </c:pt>
                <c:pt idx="301">
                  <c:v>26.410039215000001</c:v>
                </c:pt>
                <c:pt idx="302">
                  <c:v>26.449205550999999</c:v>
                </c:pt>
                <c:pt idx="303">
                  <c:v>26.470469640000001</c:v>
                </c:pt>
                <c:pt idx="304">
                  <c:v>26.477388560000001</c:v>
                </c:pt>
                <c:pt idx="305">
                  <c:v>26.530501098999999</c:v>
                </c:pt>
                <c:pt idx="306">
                  <c:v>26.546934001</c:v>
                </c:pt>
                <c:pt idx="307">
                  <c:v>26.560467859999999</c:v>
                </c:pt>
                <c:pt idx="308">
                  <c:v>26.546903788000002</c:v>
                </c:pt>
                <c:pt idx="309">
                  <c:v>26.58509819</c:v>
                </c:pt>
                <c:pt idx="310">
                  <c:v>26.574886475</c:v>
                </c:pt>
                <c:pt idx="311">
                  <c:v>26.554424082000001</c:v>
                </c:pt>
                <c:pt idx="312">
                  <c:v>26.566403833999999</c:v>
                </c:pt>
                <c:pt idx="313">
                  <c:v>26.563151575999999</c:v>
                </c:pt>
                <c:pt idx="314">
                  <c:v>26.555252812999999</c:v>
                </c:pt>
                <c:pt idx="315">
                  <c:v>26.599298527999998</c:v>
                </c:pt>
                <c:pt idx="316">
                  <c:v>26.647900110999998</c:v>
                </c:pt>
                <c:pt idx="317">
                  <c:v>26.681275074999999</c:v>
                </c:pt>
                <c:pt idx="318">
                  <c:v>26.674130452</c:v>
                </c:pt>
                <c:pt idx="319">
                  <c:v>26.682243244999999</c:v>
                </c:pt>
                <c:pt idx="320">
                  <c:v>26.677990569999999</c:v>
                </c:pt>
                <c:pt idx="321">
                  <c:v>26.717328415000001</c:v>
                </c:pt>
                <c:pt idx="322">
                  <c:v>26.739388555000001</c:v>
                </c:pt>
                <c:pt idx="323">
                  <c:v>26.742287903000001</c:v>
                </c:pt>
                <c:pt idx="324">
                  <c:v>26.746493556000001</c:v>
                </c:pt>
                <c:pt idx="325">
                  <c:v>26.734130019999998</c:v>
                </c:pt>
                <c:pt idx="326">
                  <c:v>26.706566162000001</c:v>
                </c:pt>
                <c:pt idx="327">
                  <c:v>26.742616882</c:v>
                </c:pt>
                <c:pt idx="328">
                  <c:v>26.778147939</c:v>
                </c:pt>
                <c:pt idx="329">
                  <c:v>26.760021642000002</c:v>
                </c:pt>
                <c:pt idx="330">
                  <c:v>26.792542648000001</c:v>
                </c:pt>
                <c:pt idx="331">
                  <c:v>26.825865987</c:v>
                </c:pt>
                <c:pt idx="332">
                  <c:v>26.845805307999999</c:v>
                </c:pt>
                <c:pt idx="333">
                  <c:v>26.866444447999999</c:v>
                </c:pt>
                <c:pt idx="334">
                  <c:v>26.901109848000001</c:v>
                </c:pt>
                <c:pt idx="335">
                  <c:v>26.854738438999998</c:v>
                </c:pt>
                <c:pt idx="336">
                  <c:v>26.867307307000001</c:v>
                </c:pt>
                <c:pt idx="337">
                  <c:v>26.839983215</c:v>
                </c:pt>
                <c:pt idx="338">
                  <c:v>26.863887329000001</c:v>
                </c:pt>
                <c:pt idx="339">
                  <c:v>26.881366323000002</c:v>
                </c:pt>
                <c:pt idx="340">
                  <c:v>26.874669393000001</c:v>
                </c:pt>
                <c:pt idx="341">
                  <c:v>26.913832779</c:v>
                </c:pt>
                <c:pt idx="342">
                  <c:v>26.919054184</c:v>
                </c:pt>
                <c:pt idx="343">
                  <c:v>26.934990081999999</c:v>
                </c:pt>
                <c:pt idx="344">
                  <c:v>26.953543193000002</c:v>
                </c:pt>
                <c:pt idx="345">
                  <c:v>26.942041906</c:v>
                </c:pt>
                <c:pt idx="346">
                  <c:v>26.945659587000002</c:v>
                </c:pt>
                <c:pt idx="347">
                  <c:v>26.941067148999998</c:v>
                </c:pt>
                <c:pt idx="348">
                  <c:v>26.912481486000001</c:v>
                </c:pt>
                <c:pt idx="349">
                  <c:v>26.957801029999999</c:v>
                </c:pt>
                <c:pt idx="350">
                  <c:v>26.962398682</c:v>
                </c:pt>
                <c:pt idx="351">
                  <c:v>26.960313033999999</c:v>
                </c:pt>
                <c:pt idx="352">
                  <c:v>26.976281076999999</c:v>
                </c:pt>
                <c:pt idx="353">
                  <c:v>26.979767329000001</c:v>
                </c:pt>
                <c:pt idx="354">
                  <c:v>26.989824345999999</c:v>
                </c:pt>
                <c:pt idx="355">
                  <c:v>26.961998061999999</c:v>
                </c:pt>
                <c:pt idx="356">
                  <c:v>26.977400461999999</c:v>
                </c:pt>
                <c:pt idx="357">
                  <c:v>26.991251933000001</c:v>
                </c:pt>
                <c:pt idx="358">
                  <c:v>26.999577459000001</c:v>
                </c:pt>
                <c:pt idx="359">
                  <c:v>27.014353917000001</c:v>
                </c:pt>
                <c:pt idx="360">
                  <c:v>26.983760401000001</c:v>
                </c:pt>
                <c:pt idx="361">
                  <c:v>27.005760829</c:v>
                </c:pt>
                <c:pt idx="362">
                  <c:v>27.016898371</c:v>
                </c:pt>
                <c:pt idx="363">
                  <c:v>26.991233521000002</c:v>
                </c:pt>
                <c:pt idx="364">
                  <c:v>26.952418976000001</c:v>
                </c:pt>
                <c:pt idx="365">
                  <c:v>26.981831538000002</c:v>
                </c:pt>
                <c:pt idx="366">
                  <c:v>27.020030340000002</c:v>
                </c:pt>
                <c:pt idx="367">
                  <c:v>27.033225250000001</c:v>
                </c:pt>
                <c:pt idx="368">
                  <c:v>27.023040567999999</c:v>
                </c:pt>
                <c:pt idx="369">
                  <c:v>27.038524882000001</c:v>
                </c:pt>
                <c:pt idx="370">
                  <c:v>27.058328373999998</c:v>
                </c:pt>
                <c:pt idx="371">
                  <c:v>27.095038299999999</c:v>
                </c:pt>
                <c:pt idx="372">
                  <c:v>27.109472275000002</c:v>
                </c:pt>
                <c:pt idx="373">
                  <c:v>27.117238642</c:v>
                </c:pt>
                <c:pt idx="374">
                  <c:v>27.114330139</c:v>
                </c:pt>
                <c:pt idx="375">
                  <c:v>27.142166748000001</c:v>
                </c:pt>
                <c:pt idx="376">
                  <c:v>27.141560643999998</c:v>
                </c:pt>
                <c:pt idx="377">
                  <c:v>27.120540694999999</c:v>
                </c:pt>
                <c:pt idx="378">
                  <c:v>27.113193283000001</c:v>
                </c:pt>
                <c:pt idx="379">
                  <c:v>27.137147446</c:v>
                </c:pt>
                <c:pt idx="380">
                  <c:v>27.130164921999999</c:v>
                </c:pt>
                <c:pt idx="381">
                  <c:v>27.119883448</c:v>
                </c:pt>
                <c:pt idx="382">
                  <c:v>27.120266697999998</c:v>
                </c:pt>
                <c:pt idx="383">
                  <c:v>27.146237844000002</c:v>
                </c:pt>
                <c:pt idx="384">
                  <c:v>27.148200810999999</c:v>
                </c:pt>
                <c:pt idx="385">
                  <c:v>27.166402944000001</c:v>
                </c:pt>
                <c:pt idx="386">
                  <c:v>27.176865921000001</c:v>
                </c:pt>
                <c:pt idx="387">
                  <c:v>27.181140620000001</c:v>
                </c:pt>
                <c:pt idx="388">
                  <c:v>27.180190862</c:v>
                </c:pt>
                <c:pt idx="389">
                  <c:v>27.163437195</c:v>
                </c:pt>
                <c:pt idx="390">
                  <c:v>27.176308543000001</c:v>
                </c:pt>
                <c:pt idx="391">
                  <c:v>27.172979558000002</c:v>
                </c:pt>
                <c:pt idx="392">
                  <c:v>27.182264759999999</c:v>
                </c:pt>
                <c:pt idx="393">
                  <c:v>27.163169429</c:v>
                </c:pt>
                <c:pt idx="394">
                  <c:v>27.178513081999998</c:v>
                </c:pt>
                <c:pt idx="395">
                  <c:v>27.195443039000001</c:v>
                </c:pt>
                <c:pt idx="396">
                  <c:v>27.185605062</c:v>
                </c:pt>
                <c:pt idx="397">
                  <c:v>27.177020137</c:v>
                </c:pt>
                <c:pt idx="398">
                  <c:v>27.184618429</c:v>
                </c:pt>
                <c:pt idx="399">
                  <c:v>27.178799464000001</c:v>
                </c:pt>
                <c:pt idx="400">
                  <c:v>27.193592275</c:v>
                </c:pt>
                <c:pt idx="401">
                  <c:v>27.188561859</c:v>
                </c:pt>
                <c:pt idx="402">
                  <c:v>27.175428974999999</c:v>
                </c:pt>
                <c:pt idx="403">
                  <c:v>27.166641692999999</c:v>
                </c:pt>
                <c:pt idx="404">
                  <c:v>27.153316981</c:v>
                </c:pt>
                <c:pt idx="405">
                  <c:v>27.162853647999999</c:v>
                </c:pt>
                <c:pt idx="406">
                  <c:v>27.170587514000001</c:v>
                </c:pt>
                <c:pt idx="407">
                  <c:v>27.167057139000001</c:v>
                </c:pt>
                <c:pt idx="408">
                  <c:v>27.193086140999998</c:v>
                </c:pt>
                <c:pt idx="409">
                  <c:v>27.180310237</c:v>
                </c:pt>
                <c:pt idx="410">
                  <c:v>27.185864689999999</c:v>
                </c:pt>
                <c:pt idx="411">
                  <c:v>27.172165883000002</c:v>
                </c:pt>
                <c:pt idx="412">
                  <c:v>27.165761236000002</c:v>
                </c:pt>
                <c:pt idx="413">
                  <c:v>27.151418533000001</c:v>
                </c:pt>
                <c:pt idx="414">
                  <c:v>27.171233851</c:v>
                </c:pt>
                <c:pt idx="415">
                  <c:v>27.148144277</c:v>
                </c:pt>
                <c:pt idx="416">
                  <c:v>27.157261987999998</c:v>
                </c:pt>
                <c:pt idx="417">
                  <c:v>27.168436889999999</c:v>
                </c:pt>
                <c:pt idx="418">
                  <c:v>27.154590987999999</c:v>
                </c:pt>
                <c:pt idx="419">
                  <c:v>27.154110640999999</c:v>
                </c:pt>
                <c:pt idx="420">
                  <c:v>27.156753692999999</c:v>
                </c:pt>
                <c:pt idx="421">
                  <c:v>27.139657210999999</c:v>
                </c:pt>
                <c:pt idx="422">
                  <c:v>27.143468042999999</c:v>
                </c:pt>
                <c:pt idx="423">
                  <c:v>27.134234898999999</c:v>
                </c:pt>
                <c:pt idx="424">
                  <c:v>27.121581065000001</c:v>
                </c:pt>
                <c:pt idx="425">
                  <c:v>27.134861374</c:v>
                </c:pt>
                <c:pt idx="426">
                  <c:v>27.134381841</c:v>
                </c:pt>
                <c:pt idx="427">
                  <c:v>27.128425395000001</c:v>
                </c:pt>
                <c:pt idx="428">
                  <c:v>27.10528862</c:v>
                </c:pt>
                <c:pt idx="429">
                  <c:v>27.089063136</c:v>
                </c:pt>
                <c:pt idx="430">
                  <c:v>27.090896352000001</c:v>
                </c:pt>
                <c:pt idx="431">
                  <c:v>27.090699946000001</c:v>
                </c:pt>
                <c:pt idx="432">
                  <c:v>27.087850036999999</c:v>
                </c:pt>
                <c:pt idx="433">
                  <c:v>27.098535105</c:v>
                </c:pt>
                <c:pt idx="434">
                  <c:v>27.091178182</c:v>
                </c:pt>
                <c:pt idx="435">
                  <c:v>27.080342788999999</c:v>
                </c:pt>
                <c:pt idx="436">
                  <c:v>27.091654688999999</c:v>
                </c:pt>
                <c:pt idx="437">
                  <c:v>27.082684097000001</c:v>
                </c:pt>
                <c:pt idx="438">
                  <c:v>27.074527003</c:v>
                </c:pt>
                <c:pt idx="439">
                  <c:v>27.090591201999999</c:v>
                </c:pt>
                <c:pt idx="440">
                  <c:v>27.103253250000002</c:v>
                </c:pt>
                <c:pt idx="441">
                  <c:v>27.096563338999999</c:v>
                </c:pt>
                <c:pt idx="442">
                  <c:v>27.106699193000001</c:v>
                </c:pt>
                <c:pt idx="443">
                  <c:v>27.064567642</c:v>
                </c:pt>
                <c:pt idx="444">
                  <c:v>27.033084488</c:v>
                </c:pt>
                <c:pt idx="445">
                  <c:v>27.020944111999999</c:v>
                </c:pt>
                <c:pt idx="446">
                  <c:v>27.016125921</c:v>
                </c:pt>
                <c:pt idx="447">
                  <c:v>27.025092595</c:v>
                </c:pt>
                <c:pt idx="448">
                  <c:v>27.053794149000002</c:v>
                </c:pt>
                <c:pt idx="449">
                  <c:v>27.064586665</c:v>
                </c:pt>
                <c:pt idx="450">
                  <c:v>27.087563222</c:v>
                </c:pt>
                <c:pt idx="451">
                  <c:v>27.099417520999999</c:v>
                </c:pt>
                <c:pt idx="452">
                  <c:v>27.135868428999999</c:v>
                </c:pt>
                <c:pt idx="453">
                  <c:v>27.123918686</c:v>
                </c:pt>
                <c:pt idx="454">
                  <c:v>27.121410777000001</c:v>
                </c:pt>
                <c:pt idx="455">
                  <c:v>27.126365</c:v>
                </c:pt>
                <c:pt idx="456">
                  <c:v>27.133230133000001</c:v>
                </c:pt>
                <c:pt idx="457">
                  <c:v>27.133831558000001</c:v>
                </c:pt>
                <c:pt idx="458">
                  <c:v>27.129991175000001</c:v>
                </c:pt>
                <c:pt idx="459">
                  <c:v>27.099987690999999</c:v>
                </c:pt>
                <c:pt idx="460">
                  <c:v>27.12370074</c:v>
                </c:pt>
                <c:pt idx="461">
                  <c:v>27.090398865000001</c:v>
                </c:pt>
                <c:pt idx="462">
                  <c:v>27.122883326</c:v>
                </c:pt>
                <c:pt idx="463">
                  <c:v>27.090184987000001</c:v>
                </c:pt>
                <c:pt idx="464">
                  <c:v>27.099016495000001</c:v>
                </c:pt>
                <c:pt idx="465">
                  <c:v>27.103840306999999</c:v>
                </c:pt>
                <c:pt idx="466">
                  <c:v>27.125475642000001</c:v>
                </c:pt>
                <c:pt idx="467">
                  <c:v>27.134913127000001</c:v>
                </c:pt>
                <c:pt idx="468">
                  <c:v>27.150085957999998</c:v>
                </c:pt>
                <c:pt idx="469">
                  <c:v>27.153329848999999</c:v>
                </c:pt>
                <c:pt idx="470">
                  <c:v>27.179360911</c:v>
                </c:pt>
                <c:pt idx="471">
                  <c:v>27.181567916999999</c:v>
                </c:pt>
                <c:pt idx="472">
                  <c:v>27.150650557999999</c:v>
                </c:pt>
                <c:pt idx="473">
                  <c:v>27.150956472000001</c:v>
                </c:pt>
                <c:pt idx="474">
                  <c:v>27.153246332999998</c:v>
                </c:pt>
                <c:pt idx="475">
                  <c:v>27.149651464000002</c:v>
                </c:pt>
                <c:pt idx="476">
                  <c:v>27.145725276</c:v>
                </c:pt>
                <c:pt idx="477">
                  <c:v>27.140390980999999</c:v>
                </c:pt>
                <c:pt idx="478">
                  <c:v>27.139144134999999</c:v>
                </c:pt>
                <c:pt idx="479">
                  <c:v>27.148586121000001</c:v>
                </c:pt>
                <c:pt idx="480">
                  <c:v>27.166370798999999</c:v>
                </c:pt>
                <c:pt idx="481">
                  <c:v>27.167616220999999</c:v>
                </c:pt>
                <c:pt idx="482">
                  <c:v>27.187601623999999</c:v>
                </c:pt>
                <c:pt idx="483">
                  <c:v>27.177337214000001</c:v>
                </c:pt>
                <c:pt idx="484">
                  <c:v>27.160227153000001</c:v>
                </c:pt>
                <c:pt idx="485">
                  <c:v>27.181254222</c:v>
                </c:pt>
                <c:pt idx="486">
                  <c:v>27.19545016</c:v>
                </c:pt>
                <c:pt idx="487">
                  <c:v>27.192418696000001</c:v>
                </c:pt>
                <c:pt idx="488">
                  <c:v>27.085078556999999</c:v>
                </c:pt>
                <c:pt idx="489">
                  <c:v>26.844083583</c:v>
                </c:pt>
                <c:pt idx="490">
                  <c:v>26.636397374000001</c:v>
                </c:pt>
                <c:pt idx="491">
                  <c:v>26.388955077999999</c:v>
                </c:pt>
                <c:pt idx="492">
                  <c:v>26.201498056999998</c:v>
                </c:pt>
                <c:pt idx="493">
                  <c:v>26.054631907000001</c:v>
                </c:pt>
                <c:pt idx="494">
                  <c:v>26.004578883000001</c:v>
                </c:pt>
                <c:pt idx="495">
                  <c:v>25.881865183999999</c:v>
                </c:pt>
                <c:pt idx="496">
                  <c:v>25.813931451999999</c:v>
                </c:pt>
                <c:pt idx="497">
                  <c:v>25.766581598999998</c:v>
                </c:pt>
                <c:pt idx="498">
                  <c:v>25.77</c:v>
                </c:pt>
                <c:pt idx="499">
                  <c:v>25.650001169999999</c:v>
                </c:pt>
                <c:pt idx="500">
                  <c:v>25.612207742999999</c:v>
                </c:pt>
                <c:pt idx="501">
                  <c:v>25.593085963</c:v>
                </c:pt>
                <c:pt idx="502">
                  <c:v>25.531061300000001</c:v>
                </c:pt>
                <c:pt idx="503">
                  <c:v>25.481393077</c:v>
                </c:pt>
                <c:pt idx="504">
                  <c:v>25.484448368999999</c:v>
                </c:pt>
                <c:pt idx="505">
                  <c:v>25.491231537000001</c:v>
                </c:pt>
                <c:pt idx="506">
                  <c:v>25.475257211999999</c:v>
                </c:pt>
                <c:pt idx="507">
                  <c:v>25.451209868999999</c:v>
                </c:pt>
                <c:pt idx="508">
                  <c:v>25.405088856999999</c:v>
                </c:pt>
                <c:pt idx="509">
                  <c:v>25.356159083000001</c:v>
                </c:pt>
                <c:pt idx="510">
                  <c:v>25.323492457</c:v>
                </c:pt>
                <c:pt idx="511">
                  <c:v>25.279255066000001</c:v>
                </c:pt>
                <c:pt idx="512">
                  <c:v>25.256795985</c:v>
                </c:pt>
                <c:pt idx="513">
                  <c:v>25.219894689</c:v>
                </c:pt>
                <c:pt idx="514">
                  <c:v>25.179122391</c:v>
                </c:pt>
                <c:pt idx="515">
                  <c:v>25.165100072000001</c:v>
                </c:pt>
                <c:pt idx="516">
                  <c:v>25.158649953000001</c:v>
                </c:pt>
                <c:pt idx="517">
                  <c:v>25.119449666000001</c:v>
                </c:pt>
                <c:pt idx="518">
                  <c:v>25.111711528000001</c:v>
                </c:pt>
                <c:pt idx="519">
                  <c:v>25.109888991999998</c:v>
                </c:pt>
                <c:pt idx="520">
                  <c:v>25.085735524</c:v>
                </c:pt>
                <c:pt idx="521">
                  <c:v>25.048432719000001</c:v>
                </c:pt>
                <c:pt idx="522">
                  <c:v>25.060650685999999</c:v>
                </c:pt>
                <c:pt idx="523">
                  <c:v>25.018670196999999</c:v>
                </c:pt>
                <c:pt idx="524">
                  <c:v>24.992198334000001</c:v>
                </c:pt>
                <c:pt idx="525">
                  <c:v>25.000724486999999</c:v>
                </c:pt>
                <c:pt idx="526">
                  <c:v>24.951618729</c:v>
                </c:pt>
                <c:pt idx="527">
                  <c:v>24.934758784</c:v>
                </c:pt>
                <c:pt idx="528">
                  <c:v>24.933656540000001</c:v>
                </c:pt>
                <c:pt idx="529">
                  <c:v>24.909773941000001</c:v>
                </c:pt>
                <c:pt idx="530">
                  <c:v>24.902155991000001</c:v>
                </c:pt>
                <c:pt idx="531">
                  <c:v>24.872945201</c:v>
                </c:pt>
                <c:pt idx="532">
                  <c:v>24.880885594999999</c:v>
                </c:pt>
                <c:pt idx="533">
                  <c:v>24.859762522</c:v>
                </c:pt>
                <c:pt idx="534">
                  <c:v>24.835570221000001</c:v>
                </c:pt>
                <c:pt idx="535">
                  <c:v>24.822314732999999</c:v>
                </c:pt>
                <c:pt idx="536">
                  <c:v>24.829337285000001</c:v>
                </c:pt>
                <c:pt idx="537">
                  <c:v>24.808445714000001</c:v>
                </c:pt>
                <c:pt idx="538">
                  <c:v>24.775510559000001</c:v>
                </c:pt>
                <c:pt idx="539">
                  <c:v>24.765817387999999</c:v>
                </c:pt>
                <c:pt idx="540">
                  <c:v>24.738209839</c:v>
                </c:pt>
                <c:pt idx="541">
                  <c:v>24.741780167000002</c:v>
                </c:pt>
                <c:pt idx="542">
                  <c:v>24.722505849000001</c:v>
                </c:pt>
                <c:pt idx="543">
                  <c:v>24.704519602000001</c:v>
                </c:pt>
                <c:pt idx="544">
                  <c:v>24.672659886999998</c:v>
                </c:pt>
                <c:pt idx="545">
                  <c:v>24.650060908</c:v>
                </c:pt>
                <c:pt idx="546">
                  <c:v>24.641659215000001</c:v>
                </c:pt>
                <c:pt idx="547">
                  <c:v>24.639548340000001</c:v>
                </c:pt>
                <c:pt idx="548">
                  <c:v>24.620250956</c:v>
                </c:pt>
                <c:pt idx="549">
                  <c:v>24.611916122</c:v>
                </c:pt>
                <c:pt idx="550">
                  <c:v>24.567349547999999</c:v>
                </c:pt>
                <c:pt idx="551">
                  <c:v>24.578933105000001</c:v>
                </c:pt>
                <c:pt idx="552">
                  <c:v>24.561161296000002</c:v>
                </c:pt>
                <c:pt idx="553">
                  <c:v>24.566197205000002</c:v>
                </c:pt>
                <c:pt idx="554">
                  <c:v>24.559431889999999</c:v>
                </c:pt>
                <c:pt idx="555">
                  <c:v>24.545579783000001</c:v>
                </c:pt>
                <c:pt idx="556">
                  <c:v>24.534241282</c:v>
                </c:pt>
                <c:pt idx="557">
                  <c:v>24.529951273999998</c:v>
                </c:pt>
                <c:pt idx="558">
                  <c:v>24.528482768</c:v>
                </c:pt>
                <c:pt idx="559">
                  <c:v>24.532321498000002</c:v>
                </c:pt>
                <c:pt idx="560">
                  <c:v>24.506653670999999</c:v>
                </c:pt>
                <c:pt idx="561">
                  <c:v>24.523576125999998</c:v>
                </c:pt>
                <c:pt idx="562">
                  <c:v>24.527626724000001</c:v>
                </c:pt>
                <c:pt idx="563">
                  <c:v>24.509283269000001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Data!$M$1</c:f>
              <c:strCache>
                <c:ptCount val="1"/>
                <c:pt idx="0">
                  <c:v> T-e-bus-12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Data!$M$2:$M$565</c:f>
              <c:numCache>
                <c:formatCode>0.00</c:formatCode>
                <c:ptCount val="564"/>
                <c:pt idx="0">
                  <c:v>24.072147166000001</c:v>
                </c:pt>
                <c:pt idx="1">
                  <c:v>24.032027765999999</c:v>
                </c:pt>
                <c:pt idx="2">
                  <c:v>24.045758540000001</c:v>
                </c:pt>
                <c:pt idx="3">
                  <c:v>24.052458547000001</c:v>
                </c:pt>
                <c:pt idx="4">
                  <c:v>24.039366302000001</c:v>
                </c:pt>
                <c:pt idx="5">
                  <c:v>24.049335225</c:v>
                </c:pt>
                <c:pt idx="6">
                  <c:v>24.043545175999999</c:v>
                </c:pt>
                <c:pt idx="7">
                  <c:v>24.070836410999998</c:v>
                </c:pt>
                <c:pt idx="8">
                  <c:v>24.044059574999999</c:v>
                </c:pt>
                <c:pt idx="9">
                  <c:v>24.069805551999998</c:v>
                </c:pt>
                <c:pt idx="10">
                  <c:v>24.104504242000001</c:v>
                </c:pt>
                <c:pt idx="11">
                  <c:v>24.104319330999999</c:v>
                </c:pt>
                <c:pt idx="12">
                  <c:v>24.073264211000001</c:v>
                </c:pt>
                <c:pt idx="13">
                  <c:v>24.035585224999998</c:v>
                </c:pt>
                <c:pt idx="14">
                  <c:v>24.048753915999999</c:v>
                </c:pt>
                <c:pt idx="15">
                  <c:v>24.048076095999999</c:v>
                </c:pt>
                <c:pt idx="16">
                  <c:v>24.083606567</c:v>
                </c:pt>
                <c:pt idx="17">
                  <c:v>24.084039866000001</c:v>
                </c:pt>
                <c:pt idx="18">
                  <c:v>24.111952413000001</c:v>
                </c:pt>
                <c:pt idx="19">
                  <c:v>24.111277007999998</c:v>
                </c:pt>
                <c:pt idx="20">
                  <c:v>24.110631332000001</c:v>
                </c:pt>
                <c:pt idx="21">
                  <c:v>24.126544367000001</c:v>
                </c:pt>
                <c:pt idx="22">
                  <c:v>24.099602914999998</c:v>
                </c:pt>
                <c:pt idx="23">
                  <c:v>24.125099944999999</c:v>
                </c:pt>
                <c:pt idx="24">
                  <c:v>24.123795318999999</c:v>
                </c:pt>
                <c:pt idx="25">
                  <c:v>24.127919005999999</c:v>
                </c:pt>
                <c:pt idx="26">
                  <c:v>24.142586085000001</c:v>
                </c:pt>
                <c:pt idx="27">
                  <c:v>24.140709965999999</c:v>
                </c:pt>
                <c:pt idx="28">
                  <c:v>24.146140899999999</c:v>
                </c:pt>
                <c:pt idx="29">
                  <c:v>24.167863667999999</c:v>
                </c:pt>
                <c:pt idx="30">
                  <c:v>24.177829767999999</c:v>
                </c:pt>
                <c:pt idx="31">
                  <c:v>24.137563553</c:v>
                </c:pt>
                <c:pt idx="32">
                  <c:v>24.166703948999999</c:v>
                </c:pt>
                <c:pt idx="33">
                  <c:v>24.166584727</c:v>
                </c:pt>
                <c:pt idx="34">
                  <c:v>24.125901895999998</c:v>
                </c:pt>
                <c:pt idx="35">
                  <c:v>24.143388367</c:v>
                </c:pt>
                <c:pt idx="36">
                  <c:v>24.170367966000001</c:v>
                </c:pt>
                <c:pt idx="37">
                  <c:v>24.146613744</c:v>
                </c:pt>
                <c:pt idx="38">
                  <c:v>24.162795816999999</c:v>
                </c:pt>
                <c:pt idx="39">
                  <c:v>24.163295440999999</c:v>
                </c:pt>
                <c:pt idx="40">
                  <c:v>24.169246902000001</c:v>
                </c:pt>
                <c:pt idx="41">
                  <c:v>24.199834824</c:v>
                </c:pt>
                <c:pt idx="42">
                  <c:v>24.201126760000001</c:v>
                </c:pt>
                <c:pt idx="43">
                  <c:v>24.181524913000001</c:v>
                </c:pt>
                <c:pt idx="44">
                  <c:v>24.199736888</c:v>
                </c:pt>
                <c:pt idx="45">
                  <c:v>24.178752543000002</c:v>
                </c:pt>
                <c:pt idx="46">
                  <c:v>24.182979125999999</c:v>
                </c:pt>
                <c:pt idx="47">
                  <c:v>24.213969294000002</c:v>
                </c:pt>
                <c:pt idx="48">
                  <c:v>24.213145955000002</c:v>
                </c:pt>
                <c:pt idx="49">
                  <c:v>24.19768247</c:v>
                </c:pt>
                <c:pt idx="50">
                  <c:v>24.203645273999999</c:v>
                </c:pt>
                <c:pt idx="51">
                  <c:v>24.211734619000001</c:v>
                </c:pt>
                <c:pt idx="52">
                  <c:v>24.236315179999998</c:v>
                </c:pt>
                <c:pt idx="53">
                  <c:v>24.244908039999999</c:v>
                </c:pt>
                <c:pt idx="54">
                  <c:v>24.229614486999999</c:v>
                </c:pt>
                <c:pt idx="55">
                  <c:v>24.215407028000001</c:v>
                </c:pt>
                <c:pt idx="56">
                  <c:v>24.209730961999998</c:v>
                </c:pt>
                <c:pt idx="57">
                  <c:v>24.240879186000001</c:v>
                </c:pt>
                <c:pt idx="58">
                  <c:v>24.254016239999999</c:v>
                </c:pt>
                <c:pt idx="59">
                  <c:v>24.207357763000001</c:v>
                </c:pt>
                <c:pt idx="60">
                  <c:v>24.236011606999998</c:v>
                </c:pt>
                <c:pt idx="61">
                  <c:v>24.243846715</c:v>
                </c:pt>
                <c:pt idx="62">
                  <c:v>24.250736084</c:v>
                </c:pt>
                <c:pt idx="63">
                  <c:v>24.254865723000002</c:v>
                </c:pt>
                <c:pt idx="64">
                  <c:v>24.242426402</c:v>
                </c:pt>
                <c:pt idx="65">
                  <c:v>24.243577067</c:v>
                </c:pt>
                <c:pt idx="66">
                  <c:v>24.244528020000001</c:v>
                </c:pt>
                <c:pt idx="67">
                  <c:v>24.260775325000001</c:v>
                </c:pt>
                <c:pt idx="68">
                  <c:v>24.265836537999999</c:v>
                </c:pt>
                <c:pt idx="69">
                  <c:v>24.271650568999998</c:v>
                </c:pt>
                <c:pt idx="70">
                  <c:v>24.295022100000001</c:v>
                </c:pt>
                <c:pt idx="71">
                  <c:v>24.326367518000001</c:v>
                </c:pt>
                <c:pt idx="72">
                  <c:v>24.300105386999999</c:v>
                </c:pt>
                <c:pt idx="73">
                  <c:v>24.308780721000002</c:v>
                </c:pt>
                <c:pt idx="74">
                  <c:v>24.305725377000002</c:v>
                </c:pt>
                <c:pt idx="75">
                  <c:v>24.30115593</c:v>
                </c:pt>
                <c:pt idx="76">
                  <c:v>24.299554164</c:v>
                </c:pt>
                <c:pt idx="77">
                  <c:v>24.309186756999999</c:v>
                </c:pt>
                <c:pt idx="78">
                  <c:v>24.332843399000001</c:v>
                </c:pt>
                <c:pt idx="79">
                  <c:v>24.323474986000001</c:v>
                </c:pt>
                <c:pt idx="80">
                  <c:v>24.292595927000001</c:v>
                </c:pt>
                <c:pt idx="81">
                  <c:v>24.296169305999999</c:v>
                </c:pt>
                <c:pt idx="82">
                  <c:v>24.284399261000001</c:v>
                </c:pt>
                <c:pt idx="83">
                  <c:v>24.305446523000001</c:v>
                </c:pt>
                <c:pt idx="84">
                  <c:v>24.266330872000001</c:v>
                </c:pt>
                <c:pt idx="85">
                  <c:v>24.281179454</c:v>
                </c:pt>
                <c:pt idx="86">
                  <c:v>24.270876489999999</c:v>
                </c:pt>
                <c:pt idx="87">
                  <c:v>24.275285314000001</c:v>
                </c:pt>
                <c:pt idx="88">
                  <c:v>24.273473155000001</c:v>
                </c:pt>
                <c:pt idx="89">
                  <c:v>24.270818480999999</c:v>
                </c:pt>
                <c:pt idx="90">
                  <c:v>24.233442712999999</c:v>
                </c:pt>
                <c:pt idx="91">
                  <c:v>24.232825215999998</c:v>
                </c:pt>
                <c:pt idx="92">
                  <c:v>24.237004954</c:v>
                </c:pt>
                <c:pt idx="93">
                  <c:v>24.224550222000001</c:v>
                </c:pt>
                <c:pt idx="94">
                  <c:v>24.216585311999999</c:v>
                </c:pt>
                <c:pt idx="95">
                  <c:v>24.183514531</c:v>
                </c:pt>
                <c:pt idx="96">
                  <c:v>24.205478286999998</c:v>
                </c:pt>
                <c:pt idx="97">
                  <c:v>24.200257745999998</c:v>
                </c:pt>
                <c:pt idx="98">
                  <c:v>24.237504603000001</c:v>
                </c:pt>
                <c:pt idx="99">
                  <c:v>24.221801808999999</c:v>
                </c:pt>
                <c:pt idx="100">
                  <c:v>24.215157444999999</c:v>
                </c:pt>
                <c:pt idx="101">
                  <c:v>24.223551051000001</c:v>
                </c:pt>
                <c:pt idx="102">
                  <c:v>24.212670338999999</c:v>
                </c:pt>
                <c:pt idx="103">
                  <c:v>24.206474888999999</c:v>
                </c:pt>
                <c:pt idx="104">
                  <c:v>24.193671086999998</c:v>
                </c:pt>
                <c:pt idx="105">
                  <c:v>24.183714522999999</c:v>
                </c:pt>
                <c:pt idx="106">
                  <c:v>24.134572881</c:v>
                </c:pt>
                <c:pt idx="107">
                  <c:v>24.148737564000001</c:v>
                </c:pt>
                <c:pt idx="108">
                  <c:v>24.178418172000001</c:v>
                </c:pt>
                <c:pt idx="109">
                  <c:v>24.182020390999998</c:v>
                </c:pt>
                <c:pt idx="110">
                  <c:v>24.175525004000001</c:v>
                </c:pt>
                <c:pt idx="111">
                  <c:v>24.193329366</c:v>
                </c:pt>
                <c:pt idx="112">
                  <c:v>24.247196808000002</c:v>
                </c:pt>
                <c:pt idx="113">
                  <c:v>24.211138356999999</c:v>
                </c:pt>
                <c:pt idx="114">
                  <c:v>24.207909546</c:v>
                </c:pt>
                <c:pt idx="115">
                  <c:v>24.206163177000001</c:v>
                </c:pt>
                <c:pt idx="116">
                  <c:v>24.193481801000001</c:v>
                </c:pt>
                <c:pt idx="117">
                  <c:v>24.193033548999999</c:v>
                </c:pt>
                <c:pt idx="118">
                  <c:v>24.205219420999999</c:v>
                </c:pt>
                <c:pt idx="119">
                  <c:v>24.231622772000001</c:v>
                </c:pt>
                <c:pt idx="120">
                  <c:v>24.20290713</c:v>
                </c:pt>
                <c:pt idx="121">
                  <c:v>24.182545063999999</c:v>
                </c:pt>
                <c:pt idx="122">
                  <c:v>24.187125295000001</c:v>
                </c:pt>
                <c:pt idx="123">
                  <c:v>24.191916835000001</c:v>
                </c:pt>
                <c:pt idx="124">
                  <c:v>24.194925003000002</c:v>
                </c:pt>
                <c:pt idx="125">
                  <c:v>24.210834885000001</c:v>
                </c:pt>
                <c:pt idx="126">
                  <c:v>24.203360087</c:v>
                </c:pt>
                <c:pt idx="127">
                  <c:v>24.213355255</c:v>
                </c:pt>
                <c:pt idx="128">
                  <c:v>24.218910802</c:v>
                </c:pt>
                <c:pt idx="129">
                  <c:v>24.249095280999999</c:v>
                </c:pt>
                <c:pt idx="130">
                  <c:v>24.234230169</c:v>
                </c:pt>
                <c:pt idx="131">
                  <c:v>24.224324697</c:v>
                </c:pt>
                <c:pt idx="132">
                  <c:v>24.253443985000001</c:v>
                </c:pt>
                <c:pt idx="133">
                  <c:v>24.221376164999999</c:v>
                </c:pt>
                <c:pt idx="134">
                  <c:v>24.219196320000002</c:v>
                </c:pt>
                <c:pt idx="135">
                  <c:v>24.200408553999999</c:v>
                </c:pt>
                <c:pt idx="136">
                  <c:v>24.217199071</c:v>
                </c:pt>
                <c:pt idx="137">
                  <c:v>24.202796046</c:v>
                </c:pt>
                <c:pt idx="138">
                  <c:v>24.218180466</c:v>
                </c:pt>
                <c:pt idx="139">
                  <c:v>24.222386448999998</c:v>
                </c:pt>
                <c:pt idx="140">
                  <c:v>24.181679814999999</c:v>
                </c:pt>
                <c:pt idx="141">
                  <c:v>24.176318156000001</c:v>
                </c:pt>
                <c:pt idx="142">
                  <c:v>24.208784815000001</c:v>
                </c:pt>
                <c:pt idx="143">
                  <c:v>24.219336370000001</c:v>
                </c:pt>
                <c:pt idx="144">
                  <c:v>24.233593394</c:v>
                </c:pt>
                <c:pt idx="145">
                  <c:v>24.233577677</c:v>
                </c:pt>
                <c:pt idx="146">
                  <c:v>24.228232193</c:v>
                </c:pt>
                <c:pt idx="147">
                  <c:v>24.214138794</c:v>
                </c:pt>
                <c:pt idx="148">
                  <c:v>24.231409175</c:v>
                </c:pt>
                <c:pt idx="149">
                  <c:v>24.227801819</c:v>
                </c:pt>
                <c:pt idx="150">
                  <c:v>24.213687337</c:v>
                </c:pt>
                <c:pt idx="151">
                  <c:v>24.222872314</c:v>
                </c:pt>
                <c:pt idx="152">
                  <c:v>24.216279144000001</c:v>
                </c:pt>
                <c:pt idx="153">
                  <c:v>24.200343373999999</c:v>
                </c:pt>
                <c:pt idx="154">
                  <c:v>24.205067876000001</c:v>
                </c:pt>
                <c:pt idx="155">
                  <c:v>24.18881635</c:v>
                </c:pt>
                <c:pt idx="156">
                  <c:v>24.201989085000001</c:v>
                </c:pt>
                <c:pt idx="157">
                  <c:v>24.221089274000001</c:v>
                </c:pt>
                <c:pt idx="158">
                  <c:v>24.222088164999999</c:v>
                </c:pt>
                <c:pt idx="159">
                  <c:v>24.204035797</c:v>
                </c:pt>
                <c:pt idx="160">
                  <c:v>24.217610652000001</c:v>
                </c:pt>
                <c:pt idx="161">
                  <c:v>24.260982996999999</c:v>
                </c:pt>
                <c:pt idx="162">
                  <c:v>24.258071340000001</c:v>
                </c:pt>
                <c:pt idx="163">
                  <c:v>24.246362584</c:v>
                </c:pt>
                <c:pt idx="164">
                  <c:v>24.224106343999999</c:v>
                </c:pt>
                <c:pt idx="165">
                  <c:v>24.237711843</c:v>
                </c:pt>
                <c:pt idx="166">
                  <c:v>24.241133169000001</c:v>
                </c:pt>
                <c:pt idx="167">
                  <c:v>24.268705240999999</c:v>
                </c:pt>
                <c:pt idx="168">
                  <c:v>24.259569244000001</c:v>
                </c:pt>
                <c:pt idx="169">
                  <c:v>24.285634739999999</c:v>
                </c:pt>
                <c:pt idx="170">
                  <c:v>24.256438470999999</c:v>
                </c:pt>
                <c:pt idx="171">
                  <c:v>24.202003581</c:v>
                </c:pt>
                <c:pt idx="172">
                  <c:v>24.22251503</c:v>
                </c:pt>
                <c:pt idx="173">
                  <c:v>24.217114716000001</c:v>
                </c:pt>
                <c:pt idx="174">
                  <c:v>24.244492695999998</c:v>
                </c:pt>
                <c:pt idx="175">
                  <c:v>24.257794647000001</c:v>
                </c:pt>
                <c:pt idx="176">
                  <c:v>24.254998652000001</c:v>
                </c:pt>
                <c:pt idx="177">
                  <c:v>24.219247538000001</c:v>
                </c:pt>
                <c:pt idx="178">
                  <c:v>24.241410776999999</c:v>
                </c:pt>
                <c:pt idx="179">
                  <c:v>24.263941320000001</c:v>
                </c:pt>
                <c:pt idx="180">
                  <c:v>24.262362034999999</c:v>
                </c:pt>
                <c:pt idx="181">
                  <c:v>24.288555069000001</c:v>
                </c:pt>
                <c:pt idx="182">
                  <c:v>24.301110915999999</c:v>
                </c:pt>
                <c:pt idx="183">
                  <c:v>24.274873555999999</c:v>
                </c:pt>
                <c:pt idx="184">
                  <c:v>24.280695903000002</c:v>
                </c:pt>
                <c:pt idx="185">
                  <c:v>24.283062616999999</c:v>
                </c:pt>
                <c:pt idx="186">
                  <c:v>24.293923161999999</c:v>
                </c:pt>
                <c:pt idx="187">
                  <c:v>24.291475932000001</c:v>
                </c:pt>
                <c:pt idx="188">
                  <c:v>24.292308221999999</c:v>
                </c:pt>
                <c:pt idx="189">
                  <c:v>24.273791656</c:v>
                </c:pt>
                <c:pt idx="190">
                  <c:v>24.262583592999999</c:v>
                </c:pt>
                <c:pt idx="191">
                  <c:v>24.268115107</c:v>
                </c:pt>
                <c:pt idx="192">
                  <c:v>24.243181024999998</c:v>
                </c:pt>
                <c:pt idx="193">
                  <c:v>24.247291411999999</c:v>
                </c:pt>
                <c:pt idx="194">
                  <c:v>24.290551070999999</c:v>
                </c:pt>
                <c:pt idx="195">
                  <c:v>24.263626378000001</c:v>
                </c:pt>
                <c:pt idx="196">
                  <c:v>24.264302876999999</c:v>
                </c:pt>
                <c:pt idx="197">
                  <c:v>24.270237909999999</c:v>
                </c:pt>
                <c:pt idx="198">
                  <c:v>24.267078374</c:v>
                </c:pt>
                <c:pt idx="199">
                  <c:v>24.298288039999999</c:v>
                </c:pt>
                <c:pt idx="200">
                  <c:v>24.295297063</c:v>
                </c:pt>
                <c:pt idx="201">
                  <c:v>24.309003830000002</c:v>
                </c:pt>
                <c:pt idx="202">
                  <c:v>24.301738026999999</c:v>
                </c:pt>
                <c:pt idx="203">
                  <c:v>24.296340967999999</c:v>
                </c:pt>
                <c:pt idx="204">
                  <c:v>24.333284327000001</c:v>
                </c:pt>
                <c:pt idx="205">
                  <c:v>24.394504293000001</c:v>
                </c:pt>
                <c:pt idx="206">
                  <c:v>24.338451029000002</c:v>
                </c:pt>
                <c:pt idx="207">
                  <c:v>24.324808577999999</c:v>
                </c:pt>
                <c:pt idx="208">
                  <c:v>24.325898258999999</c:v>
                </c:pt>
                <c:pt idx="209">
                  <c:v>24.310255254000001</c:v>
                </c:pt>
                <c:pt idx="210">
                  <c:v>24.294787521</c:v>
                </c:pt>
                <c:pt idx="211">
                  <c:v>24.315824635999999</c:v>
                </c:pt>
                <c:pt idx="212">
                  <c:v>24.297155965000002</c:v>
                </c:pt>
                <c:pt idx="213">
                  <c:v>24.304982299999999</c:v>
                </c:pt>
                <c:pt idx="214">
                  <c:v>24.321250178</c:v>
                </c:pt>
                <c:pt idx="215">
                  <c:v>24.301138228999999</c:v>
                </c:pt>
                <c:pt idx="216">
                  <c:v>24.296104736</c:v>
                </c:pt>
                <c:pt idx="217">
                  <c:v>24.29557045</c:v>
                </c:pt>
                <c:pt idx="218">
                  <c:v>24.318613332000002</c:v>
                </c:pt>
                <c:pt idx="219">
                  <c:v>24.320811080999999</c:v>
                </c:pt>
                <c:pt idx="220">
                  <c:v>24.341258290999999</c:v>
                </c:pt>
                <c:pt idx="221">
                  <c:v>24.290247013999998</c:v>
                </c:pt>
                <c:pt idx="222">
                  <c:v>24.294991277000001</c:v>
                </c:pt>
                <c:pt idx="223">
                  <c:v>24.327286784000002</c:v>
                </c:pt>
                <c:pt idx="224">
                  <c:v>24.347439778999998</c:v>
                </c:pt>
                <c:pt idx="225">
                  <c:v>24.428458251999999</c:v>
                </c:pt>
                <c:pt idx="226">
                  <c:v>24.490474980999998</c:v>
                </c:pt>
                <c:pt idx="227">
                  <c:v>24.580328293000001</c:v>
                </c:pt>
                <c:pt idx="228">
                  <c:v>24.586703822</c:v>
                </c:pt>
                <c:pt idx="229">
                  <c:v>24.642433904000001</c:v>
                </c:pt>
                <c:pt idx="230">
                  <c:v>24.675377451999999</c:v>
                </c:pt>
                <c:pt idx="231">
                  <c:v>24.660101166</c:v>
                </c:pt>
                <c:pt idx="232">
                  <c:v>24.667073034000001</c:v>
                </c:pt>
                <c:pt idx="233">
                  <c:v>24.712917379</c:v>
                </c:pt>
                <c:pt idx="234">
                  <c:v>24.803885828999999</c:v>
                </c:pt>
                <c:pt idx="235">
                  <c:v>24.865685221</c:v>
                </c:pt>
                <c:pt idx="236">
                  <c:v>24.916400171999999</c:v>
                </c:pt>
                <c:pt idx="237">
                  <c:v>24.902333602999999</c:v>
                </c:pt>
                <c:pt idx="238">
                  <c:v>24.895505675999999</c:v>
                </c:pt>
                <c:pt idx="239">
                  <c:v>24.973509038</c:v>
                </c:pt>
                <c:pt idx="240">
                  <c:v>25.012801692</c:v>
                </c:pt>
                <c:pt idx="241">
                  <c:v>25.019944789</c:v>
                </c:pt>
                <c:pt idx="242">
                  <c:v>25.030629349000002</c:v>
                </c:pt>
                <c:pt idx="243">
                  <c:v>25.042025121000002</c:v>
                </c:pt>
                <c:pt idx="244">
                  <c:v>25.045173594000001</c:v>
                </c:pt>
                <c:pt idx="245">
                  <c:v>25.027351684999999</c:v>
                </c:pt>
                <c:pt idx="246">
                  <c:v>25.048972778</c:v>
                </c:pt>
                <c:pt idx="247">
                  <c:v>25.053069738000001</c:v>
                </c:pt>
                <c:pt idx="248">
                  <c:v>25.051018599999999</c:v>
                </c:pt>
                <c:pt idx="249">
                  <c:v>25.031493734000001</c:v>
                </c:pt>
                <c:pt idx="250">
                  <c:v>24.976929245000001</c:v>
                </c:pt>
                <c:pt idx="251">
                  <c:v>25.034391682999999</c:v>
                </c:pt>
                <c:pt idx="252">
                  <c:v>25.063763478999999</c:v>
                </c:pt>
                <c:pt idx="253">
                  <c:v>25.071083501</c:v>
                </c:pt>
                <c:pt idx="254">
                  <c:v>25.023104679999999</c:v>
                </c:pt>
                <c:pt idx="255">
                  <c:v>25.058221028999998</c:v>
                </c:pt>
                <c:pt idx="256">
                  <c:v>25.106225637000001</c:v>
                </c:pt>
                <c:pt idx="257">
                  <c:v>25.109225565999999</c:v>
                </c:pt>
                <c:pt idx="258">
                  <c:v>25.115048981000001</c:v>
                </c:pt>
                <c:pt idx="259">
                  <c:v>25.121987432000001</c:v>
                </c:pt>
                <c:pt idx="260">
                  <c:v>25.117098897000002</c:v>
                </c:pt>
                <c:pt idx="261">
                  <c:v>25.081279855999998</c:v>
                </c:pt>
                <c:pt idx="262">
                  <c:v>25.044717662</c:v>
                </c:pt>
                <c:pt idx="263">
                  <c:v>25.131174469000001</c:v>
                </c:pt>
                <c:pt idx="264">
                  <c:v>25.242636107999999</c:v>
                </c:pt>
                <c:pt idx="265">
                  <c:v>25.310621184999999</c:v>
                </c:pt>
                <c:pt idx="266">
                  <c:v>25.350480524999998</c:v>
                </c:pt>
                <c:pt idx="267">
                  <c:v>25.360107345999999</c:v>
                </c:pt>
                <c:pt idx="268">
                  <c:v>25.376972910999999</c:v>
                </c:pt>
                <c:pt idx="269">
                  <c:v>25.364946110999998</c:v>
                </c:pt>
                <c:pt idx="270">
                  <c:v>25.490238011999999</c:v>
                </c:pt>
                <c:pt idx="271">
                  <c:v>25.603401794</c:v>
                </c:pt>
                <c:pt idx="272">
                  <c:v>25.704471842</c:v>
                </c:pt>
                <c:pt idx="273">
                  <c:v>25.726233597</c:v>
                </c:pt>
                <c:pt idx="274">
                  <c:v>25.763133417999999</c:v>
                </c:pt>
                <c:pt idx="275">
                  <c:v>25.749931361000002</c:v>
                </c:pt>
                <c:pt idx="276">
                  <c:v>25.808100967000001</c:v>
                </c:pt>
                <c:pt idx="277">
                  <c:v>25.822997410999999</c:v>
                </c:pt>
                <c:pt idx="278">
                  <c:v>25.791962178999999</c:v>
                </c:pt>
                <c:pt idx="279">
                  <c:v>25.770615692</c:v>
                </c:pt>
                <c:pt idx="280">
                  <c:v>25.797775879</c:v>
                </c:pt>
                <c:pt idx="281">
                  <c:v>25.811558659999999</c:v>
                </c:pt>
                <c:pt idx="282">
                  <c:v>25.858323821999999</c:v>
                </c:pt>
                <c:pt idx="283">
                  <c:v>26.045025430999999</c:v>
                </c:pt>
                <c:pt idx="284">
                  <c:v>26.28089859</c:v>
                </c:pt>
                <c:pt idx="285">
                  <c:v>26.408022842000001</c:v>
                </c:pt>
                <c:pt idx="286">
                  <c:v>26.519120458</c:v>
                </c:pt>
                <c:pt idx="287">
                  <c:v>26.570088628000001</c:v>
                </c:pt>
                <c:pt idx="288">
                  <c:v>26.603365987</c:v>
                </c:pt>
                <c:pt idx="289">
                  <c:v>26.63588974</c:v>
                </c:pt>
                <c:pt idx="290">
                  <c:v>26.609948273000001</c:v>
                </c:pt>
                <c:pt idx="291">
                  <c:v>26.613642552999998</c:v>
                </c:pt>
                <c:pt idx="292">
                  <c:v>26.636689834999999</c:v>
                </c:pt>
                <c:pt idx="293">
                  <c:v>26.670381266</c:v>
                </c:pt>
                <c:pt idx="294">
                  <c:v>26.701837845</c:v>
                </c:pt>
                <c:pt idx="295">
                  <c:v>26.733053284</c:v>
                </c:pt>
                <c:pt idx="296">
                  <c:v>26.739969176999999</c:v>
                </c:pt>
                <c:pt idx="297">
                  <c:v>26.716366475000001</c:v>
                </c:pt>
                <c:pt idx="298">
                  <c:v>26.736635894999999</c:v>
                </c:pt>
                <c:pt idx="299">
                  <c:v>26.765243937000001</c:v>
                </c:pt>
                <c:pt idx="300">
                  <c:v>26.779171014999999</c:v>
                </c:pt>
                <c:pt idx="301">
                  <c:v>26.793913651</c:v>
                </c:pt>
                <c:pt idx="302">
                  <c:v>26.846317418000002</c:v>
                </c:pt>
                <c:pt idx="303">
                  <c:v>26.862520447000001</c:v>
                </c:pt>
                <c:pt idx="304">
                  <c:v>26.881146469000001</c:v>
                </c:pt>
                <c:pt idx="305">
                  <c:v>26.892872237999999</c:v>
                </c:pt>
                <c:pt idx="306">
                  <c:v>26.897642263000002</c:v>
                </c:pt>
                <c:pt idx="307">
                  <c:v>26.956863505000001</c:v>
                </c:pt>
                <c:pt idx="308">
                  <c:v>26.950845083000001</c:v>
                </c:pt>
                <c:pt idx="309">
                  <c:v>26.989911549999999</c:v>
                </c:pt>
                <c:pt idx="310">
                  <c:v>27.000009079000002</c:v>
                </c:pt>
                <c:pt idx="311">
                  <c:v>27.006905263</c:v>
                </c:pt>
                <c:pt idx="312">
                  <c:v>27.042791315999999</c:v>
                </c:pt>
                <c:pt idx="313">
                  <c:v>27.015546646000001</c:v>
                </c:pt>
                <c:pt idx="314">
                  <c:v>26.925081176999999</c:v>
                </c:pt>
                <c:pt idx="315">
                  <c:v>27.007140756999998</c:v>
                </c:pt>
                <c:pt idx="316">
                  <c:v>27.020663834</c:v>
                </c:pt>
                <c:pt idx="317">
                  <c:v>27.059187622</c:v>
                </c:pt>
                <c:pt idx="318">
                  <c:v>27.021740315999999</c:v>
                </c:pt>
                <c:pt idx="319">
                  <c:v>27.024951527999999</c:v>
                </c:pt>
                <c:pt idx="320">
                  <c:v>27.045696131</c:v>
                </c:pt>
                <c:pt idx="321">
                  <c:v>27.058195114</c:v>
                </c:pt>
                <c:pt idx="322">
                  <c:v>27.067857641</c:v>
                </c:pt>
                <c:pt idx="323">
                  <c:v>27.060622685999999</c:v>
                </c:pt>
                <c:pt idx="324">
                  <c:v>27.063841196999999</c:v>
                </c:pt>
                <c:pt idx="325">
                  <c:v>27.073342716999999</c:v>
                </c:pt>
                <c:pt idx="326">
                  <c:v>27.012277756</c:v>
                </c:pt>
                <c:pt idx="327">
                  <c:v>27.042345632</c:v>
                </c:pt>
                <c:pt idx="328">
                  <c:v>27.109452159</c:v>
                </c:pt>
                <c:pt idx="329">
                  <c:v>27.066247964999999</c:v>
                </c:pt>
                <c:pt idx="330">
                  <c:v>27.085996779999999</c:v>
                </c:pt>
                <c:pt idx="331">
                  <c:v>27.133030776999998</c:v>
                </c:pt>
                <c:pt idx="332">
                  <c:v>27.171028137</c:v>
                </c:pt>
                <c:pt idx="333">
                  <c:v>27.201081594000001</c:v>
                </c:pt>
                <c:pt idx="334">
                  <c:v>27.202796529</c:v>
                </c:pt>
                <c:pt idx="335">
                  <c:v>27.184243622</c:v>
                </c:pt>
                <c:pt idx="336">
                  <c:v>27.195475183999999</c:v>
                </c:pt>
                <c:pt idx="337">
                  <c:v>27.188107376000001</c:v>
                </c:pt>
                <c:pt idx="338">
                  <c:v>27.214175415</c:v>
                </c:pt>
                <c:pt idx="339">
                  <c:v>27.229568634</c:v>
                </c:pt>
                <c:pt idx="340">
                  <c:v>27.235464146999998</c:v>
                </c:pt>
                <c:pt idx="341">
                  <c:v>27.239737371</c:v>
                </c:pt>
                <c:pt idx="342">
                  <c:v>27.247790348999999</c:v>
                </c:pt>
                <c:pt idx="343">
                  <c:v>27.236452255</c:v>
                </c:pt>
                <c:pt idx="344">
                  <c:v>27.2786586</c:v>
                </c:pt>
                <c:pt idx="345">
                  <c:v>27.285387801999999</c:v>
                </c:pt>
                <c:pt idx="346">
                  <c:v>27.288999709999999</c:v>
                </c:pt>
                <c:pt idx="347">
                  <c:v>27.285203654</c:v>
                </c:pt>
                <c:pt idx="348">
                  <c:v>27.214906845000002</c:v>
                </c:pt>
                <c:pt idx="349">
                  <c:v>27.233161646999999</c:v>
                </c:pt>
                <c:pt idx="350">
                  <c:v>27.241852595000001</c:v>
                </c:pt>
                <c:pt idx="351">
                  <c:v>27.245242894</c:v>
                </c:pt>
                <c:pt idx="352">
                  <c:v>27.257170919</c:v>
                </c:pt>
                <c:pt idx="353">
                  <c:v>27.280435816000001</c:v>
                </c:pt>
                <c:pt idx="354">
                  <c:v>27.278821664999999</c:v>
                </c:pt>
                <c:pt idx="355">
                  <c:v>27.288166733000001</c:v>
                </c:pt>
                <c:pt idx="356">
                  <c:v>27.27667216</c:v>
                </c:pt>
                <c:pt idx="357">
                  <c:v>27.316086425999998</c:v>
                </c:pt>
                <c:pt idx="358">
                  <c:v>27.327438277999999</c:v>
                </c:pt>
                <c:pt idx="359">
                  <c:v>27.354495849999999</c:v>
                </c:pt>
                <c:pt idx="360">
                  <c:v>27.389995472999999</c:v>
                </c:pt>
                <c:pt idx="361">
                  <c:v>27.328506165</c:v>
                </c:pt>
                <c:pt idx="362">
                  <c:v>27.282094981</c:v>
                </c:pt>
                <c:pt idx="363">
                  <c:v>27.276730753999999</c:v>
                </c:pt>
                <c:pt idx="364">
                  <c:v>27.26422582</c:v>
                </c:pt>
                <c:pt idx="365">
                  <c:v>27.304233550999999</c:v>
                </c:pt>
                <c:pt idx="366">
                  <c:v>27.255781732999999</c:v>
                </c:pt>
                <c:pt idx="367">
                  <c:v>27.273327103</c:v>
                </c:pt>
                <c:pt idx="368">
                  <c:v>27.236861471000001</c:v>
                </c:pt>
                <c:pt idx="369">
                  <c:v>27.276267344000001</c:v>
                </c:pt>
                <c:pt idx="370">
                  <c:v>27.340984598999999</c:v>
                </c:pt>
                <c:pt idx="371">
                  <c:v>27.34532196</c:v>
                </c:pt>
                <c:pt idx="372">
                  <c:v>27.357927094000001</c:v>
                </c:pt>
                <c:pt idx="373">
                  <c:v>27.364452616000001</c:v>
                </c:pt>
                <c:pt idx="374">
                  <c:v>27.378814569999999</c:v>
                </c:pt>
                <c:pt idx="375">
                  <c:v>27.382933731000001</c:v>
                </c:pt>
                <c:pt idx="376">
                  <c:v>27.396573028999999</c:v>
                </c:pt>
                <c:pt idx="377">
                  <c:v>27.389395599</c:v>
                </c:pt>
                <c:pt idx="378">
                  <c:v>27.388316472</c:v>
                </c:pt>
                <c:pt idx="379">
                  <c:v>27.431100337</c:v>
                </c:pt>
                <c:pt idx="380">
                  <c:v>27.400977758</c:v>
                </c:pt>
                <c:pt idx="381">
                  <c:v>27.398736954</c:v>
                </c:pt>
                <c:pt idx="382">
                  <c:v>27.39542689</c:v>
                </c:pt>
                <c:pt idx="383">
                  <c:v>27.418822300999999</c:v>
                </c:pt>
                <c:pt idx="384">
                  <c:v>27.421148326000001</c:v>
                </c:pt>
                <c:pt idx="385">
                  <c:v>27.443958537</c:v>
                </c:pt>
                <c:pt idx="386">
                  <c:v>27.445203551999999</c:v>
                </c:pt>
                <c:pt idx="387">
                  <c:v>27.45462204</c:v>
                </c:pt>
                <c:pt idx="388">
                  <c:v>27.448161850000002</c:v>
                </c:pt>
                <c:pt idx="389">
                  <c:v>27.442166748000002</c:v>
                </c:pt>
                <c:pt idx="390">
                  <c:v>27.445410638999999</c:v>
                </c:pt>
                <c:pt idx="391">
                  <c:v>27.434771627</c:v>
                </c:pt>
                <c:pt idx="392">
                  <c:v>27.438886185000001</c:v>
                </c:pt>
                <c:pt idx="393">
                  <c:v>27.461685460000002</c:v>
                </c:pt>
                <c:pt idx="394">
                  <c:v>27.464498036999998</c:v>
                </c:pt>
                <c:pt idx="395">
                  <c:v>27.468648631000001</c:v>
                </c:pt>
                <c:pt idx="396">
                  <c:v>27.468997903999998</c:v>
                </c:pt>
                <c:pt idx="397">
                  <c:v>27.466891530000002</c:v>
                </c:pt>
                <c:pt idx="398">
                  <c:v>27.462512409999999</c:v>
                </c:pt>
                <c:pt idx="399">
                  <c:v>27.466582540000001</c:v>
                </c:pt>
                <c:pt idx="400">
                  <c:v>27.440096231999998</c:v>
                </c:pt>
                <c:pt idx="401">
                  <c:v>27.454727986999998</c:v>
                </c:pt>
                <c:pt idx="402">
                  <c:v>27.447109654999998</c:v>
                </c:pt>
                <c:pt idx="403">
                  <c:v>27.432808176999998</c:v>
                </c:pt>
                <c:pt idx="404">
                  <c:v>27.429196854000001</c:v>
                </c:pt>
                <c:pt idx="405">
                  <c:v>27.460326284000001</c:v>
                </c:pt>
                <c:pt idx="406">
                  <c:v>27.477130152000001</c:v>
                </c:pt>
                <c:pt idx="407">
                  <c:v>27.454454599999998</c:v>
                </c:pt>
                <c:pt idx="408">
                  <c:v>27.454774881999999</c:v>
                </c:pt>
                <c:pt idx="409">
                  <c:v>27.465911178999999</c:v>
                </c:pt>
                <c:pt idx="410">
                  <c:v>27.464119771</c:v>
                </c:pt>
                <c:pt idx="411">
                  <c:v>27.457385635000001</c:v>
                </c:pt>
                <c:pt idx="412">
                  <c:v>27.452834066000001</c:v>
                </c:pt>
                <c:pt idx="413">
                  <c:v>27.437527364000001</c:v>
                </c:pt>
                <c:pt idx="414">
                  <c:v>27.428937734000002</c:v>
                </c:pt>
                <c:pt idx="415">
                  <c:v>27.431802114</c:v>
                </c:pt>
                <c:pt idx="416">
                  <c:v>27.424278717</c:v>
                </c:pt>
                <c:pt idx="417">
                  <c:v>27.429095001</c:v>
                </c:pt>
                <c:pt idx="418">
                  <c:v>27.436067937000001</c:v>
                </c:pt>
                <c:pt idx="419">
                  <c:v>27.418676046000002</c:v>
                </c:pt>
                <c:pt idx="420">
                  <c:v>27.419618657000001</c:v>
                </c:pt>
                <c:pt idx="421">
                  <c:v>27.415152359</c:v>
                </c:pt>
                <c:pt idx="422">
                  <c:v>27.423064168</c:v>
                </c:pt>
                <c:pt idx="423">
                  <c:v>27.424808349999999</c:v>
                </c:pt>
                <c:pt idx="424">
                  <c:v>27.413030879000001</c:v>
                </c:pt>
                <c:pt idx="425">
                  <c:v>27.401692861000001</c:v>
                </c:pt>
                <c:pt idx="426">
                  <c:v>27.409868927000002</c:v>
                </c:pt>
                <c:pt idx="427">
                  <c:v>27.387881494999998</c:v>
                </c:pt>
                <c:pt idx="428">
                  <c:v>27.398723119</c:v>
                </c:pt>
                <c:pt idx="429">
                  <c:v>27.377240677</c:v>
                </c:pt>
                <c:pt idx="430">
                  <c:v>27.390396144</c:v>
                </c:pt>
                <c:pt idx="431">
                  <c:v>27.371550038999999</c:v>
                </c:pt>
                <c:pt idx="432">
                  <c:v>27.378400293999999</c:v>
                </c:pt>
                <c:pt idx="433">
                  <c:v>27.389667613</c:v>
                </c:pt>
                <c:pt idx="434">
                  <c:v>27.378042830999998</c:v>
                </c:pt>
                <c:pt idx="435">
                  <c:v>27.362166518999999</c:v>
                </c:pt>
                <c:pt idx="436">
                  <c:v>27.375025126000001</c:v>
                </c:pt>
                <c:pt idx="437">
                  <c:v>27.381088715000001</c:v>
                </c:pt>
                <c:pt idx="438">
                  <c:v>27.372979507</c:v>
                </c:pt>
                <c:pt idx="439">
                  <c:v>27.36328125</c:v>
                </c:pt>
                <c:pt idx="440">
                  <c:v>27.367830124000001</c:v>
                </c:pt>
                <c:pt idx="441">
                  <c:v>27.389201507999999</c:v>
                </c:pt>
                <c:pt idx="442">
                  <c:v>27.386270726999999</c:v>
                </c:pt>
                <c:pt idx="443">
                  <c:v>27.388449401999999</c:v>
                </c:pt>
                <c:pt idx="444">
                  <c:v>27.391271006</c:v>
                </c:pt>
                <c:pt idx="445">
                  <c:v>27.358033904999999</c:v>
                </c:pt>
                <c:pt idx="446">
                  <c:v>27.384903563999998</c:v>
                </c:pt>
                <c:pt idx="447">
                  <c:v>27.426222253999999</c:v>
                </c:pt>
                <c:pt idx="448">
                  <c:v>27.435937017000001</c:v>
                </c:pt>
                <c:pt idx="449">
                  <c:v>27.447488758999999</c:v>
                </c:pt>
                <c:pt idx="450">
                  <c:v>27.469745025999998</c:v>
                </c:pt>
                <c:pt idx="451">
                  <c:v>27.413345412999998</c:v>
                </c:pt>
                <c:pt idx="452">
                  <c:v>27.413566564</c:v>
                </c:pt>
                <c:pt idx="453">
                  <c:v>27.369661077</c:v>
                </c:pt>
                <c:pt idx="454">
                  <c:v>27.423473866999998</c:v>
                </c:pt>
                <c:pt idx="455">
                  <c:v>27.426856995000001</c:v>
                </c:pt>
                <c:pt idx="456">
                  <c:v>27.438524271999999</c:v>
                </c:pt>
                <c:pt idx="457">
                  <c:v>27.425680262</c:v>
                </c:pt>
                <c:pt idx="458">
                  <c:v>27.403152618</c:v>
                </c:pt>
                <c:pt idx="459">
                  <c:v>27.417079926</c:v>
                </c:pt>
                <c:pt idx="460">
                  <c:v>27.415014978999999</c:v>
                </c:pt>
                <c:pt idx="461">
                  <c:v>27.412553965000001</c:v>
                </c:pt>
                <c:pt idx="462">
                  <c:v>27.41627622</c:v>
                </c:pt>
                <c:pt idx="463">
                  <c:v>27.374949798999999</c:v>
                </c:pt>
                <c:pt idx="464">
                  <c:v>27.362002207</c:v>
                </c:pt>
                <c:pt idx="465">
                  <c:v>27.422509689000002</c:v>
                </c:pt>
                <c:pt idx="466">
                  <c:v>27.428626607000002</c:v>
                </c:pt>
                <c:pt idx="467">
                  <c:v>27.430679067</c:v>
                </c:pt>
                <c:pt idx="468">
                  <c:v>27.435705846000001</c:v>
                </c:pt>
                <c:pt idx="469">
                  <c:v>27.437199248999999</c:v>
                </c:pt>
                <c:pt idx="470">
                  <c:v>27.462449697</c:v>
                </c:pt>
                <c:pt idx="471">
                  <c:v>27.501889647999999</c:v>
                </c:pt>
                <c:pt idx="472">
                  <c:v>27.485969823000001</c:v>
                </c:pt>
                <c:pt idx="473">
                  <c:v>27.493388697</c:v>
                </c:pt>
                <c:pt idx="474">
                  <c:v>27.505354232999998</c:v>
                </c:pt>
                <c:pt idx="475">
                  <c:v>27.510565567</c:v>
                </c:pt>
                <c:pt idx="476">
                  <c:v>27.500909907</c:v>
                </c:pt>
                <c:pt idx="477">
                  <c:v>27.454153518999998</c:v>
                </c:pt>
                <c:pt idx="478">
                  <c:v>27.460584564000001</c:v>
                </c:pt>
                <c:pt idx="479">
                  <c:v>27.464823506999998</c:v>
                </c:pt>
                <c:pt idx="480">
                  <c:v>27.459951172</c:v>
                </c:pt>
                <c:pt idx="481">
                  <c:v>27.458446503000001</c:v>
                </c:pt>
                <c:pt idx="482">
                  <c:v>27.418335036999999</c:v>
                </c:pt>
                <c:pt idx="483">
                  <c:v>27.459386519999999</c:v>
                </c:pt>
                <c:pt idx="484">
                  <c:v>27.454705048000001</c:v>
                </c:pt>
                <c:pt idx="485">
                  <c:v>27.460369592999999</c:v>
                </c:pt>
                <c:pt idx="486">
                  <c:v>27.491802317000001</c:v>
                </c:pt>
                <c:pt idx="487">
                  <c:v>27.458982772999999</c:v>
                </c:pt>
                <c:pt idx="488">
                  <c:v>27.228960266000001</c:v>
                </c:pt>
                <c:pt idx="489">
                  <c:v>26.822954534000001</c:v>
                </c:pt>
                <c:pt idx="490">
                  <c:v>26.436667022999998</c:v>
                </c:pt>
                <c:pt idx="491">
                  <c:v>26.095315908</c:v>
                </c:pt>
                <c:pt idx="492">
                  <c:v>25.826939061000001</c:v>
                </c:pt>
                <c:pt idx="493">
                  <c:v>25.666145883999999</c:v>
                </c:pt>
                <c:pt idx="494">
                  <c:v>25.599670792000001</c:v>
                </c:pt>
                <c:pt idx="495">
                  <c:v>25.526691284000002</c:v>
                </c:pt>
                <c:pt idx="496">
                  <c:v>25.462913029999999</c:v>
                </c:pt>
                <c:pt idx="497">
                  <c:v>25.464652939</c:v>
                </c:pt>
                <c:pt idx="498">
                  <c:v>25.46</c:v>
                </c:pt>
                <c:pt idx="499">
                  <c:v>25.429741236000002</c:v>
                </c:pt>
                <c:pt idx="500">
                  <c:v>25.428379695</c:v>
                </c:pt>
                <c:pt idx="501">
                  <c:v>25.420760066</c:v>
                </c:pt>
                <c:pt idx="502">
                  <c:v>25.366197636999999</c:v>
                </c:pt>
                <c:pt idx="503">
                  <c:v>25.344991379</c:v>
                </c:pt>
                <c:pt idx="504">
                  <c:v>25.370200602000001</c:v>
                </c:pt>
                <c:pt idx="505">
                  <c:v>25.367872135999999</c:v>
                </c:pt>
                <c:pt idx="506">
                  <c:v>25.365659027</c:v>
                </c:pt>
                <c:pt idx="507">
                  <c:v>25.353215738999999</c:v>
                </c:pt>
                <c:pt idx="508">
                  <c:v>25.315943502</c:v>
                </c:pt>
                <c:pt idx="509">
                  <c:v>25.276659800000001</c:v>
                </c:pt>
                <c:pt idx="510">
                  <c:v>25.250357919999999</c:v>
                </c:pt>
                <c:pt idx="511">
                  <c:v>25.215815302999999</c:v>
                </c:pt>
                <c:pt idx="512">
                  <c:v>25.216055449999999</c:v>
                </c:pt>
                <c:pt idx="513">
                  <c:v>25.182544326999999</c:v>
                </c:pt>
                <c:pt idx="514">
                  <c:v>25.185893376999999</c:v>
                </c:pt>
                <c:pt idx="515">
                  <c:v>25.162898941000002</c:v>
                </c:pt>
                <c:pt idx="516">
                  <c:v>25.163372065000001</c:v>
                </c:pt>
                <c:pt idx="517">
                  <c:v>25.146702092000002</c:v>
                </c:pt>
                <c:pt idx="518">
                  <c:v>25.136227493</c:v>
                </c:pt>
                <c:pt idx="519">
                  <c:v>25.125983302000002</c:v>
                </c:pt>
                <c:pt idx="520">
                  <c:v>25.117298508000001</c:v>
                </c:pt>
                <c:pt idx="521">
                  <c:v>25.102045695000001</c:v>
                </c:pt>
                <c:pt idx="522">
                  <c:v>25.102267303000001</c:v>
                </c:pt>
                <c:pt idx="523">
                  <c:v>25.084138438</c:v>
                </c:pt>
                <c:pt idx="524">
                  <c:v>25.060284550999999</c:v>
                </c:pt>
                <c:pt idx="525">
                  <c:v>25.052199631000001</c:v>
                </c:pt>
                <c:pt idx="526">
                  <c:v>25.033347981999999</c:v>
                </c:pt>
                <c:pt idx="527">
                  <c:v>25.010623932000001</c:v>
                </c:pt>
                <c:pt idx="528">
                  <c:v>24.999648819000001</c:v>
                </c:pt>
                <c:pt idx="529">
                  <c:v>24.984360784</c:v>
                </c:pt>
                <c:pt idx="530">
                  <c:v>24.966520996</c:v>
                </c:pt>
                <c:pt idx="531">
                  <c:v>24.940439096999999</c:v>
                </c:pt>
                <c:pt idx="532">
                  <c:v>24.949975992999999</c:v>
                </c:pt>
                <c:pt idx="533">
                  <c:v>24.944653853999998</c:v>
                </c:pt>
                <c:pt idx="534">
                  <c:v>24.913545557999999</c:v>
                </c:pt>
                <c:pt idx="535">
                  <c:v>24.902308197</c:v>
                </c:pt>
                <c:pt idx="536">
                  <c:v>24.904443309000001</c:v>
                </c:pt>
                <c:pt idx="537">
                  <c:v>24.894746297000001</c:v>
                </c:pt>
                <c:pt idx="538">
                  <c:v>24.855960999000001</c:v>
                </c:pt>
                <c:pt idx="539">
                  <c:v>24.854215342</c:v>
                </c:pt>
                <c:pt idx="540">
                  <c:v>24.854568659000002</c:v>
                </c:pt>
                <c:pt idx="541">
                  <c:v>24.851710102999998</c:v>
                </c:pt>
                <c:pt idx="542">
                  <c:v>24.841811853999999</c:v>
                </c:pt>
                <c:pt idx="543">
                  <c:v>24.808867034999999</c:v>
                </c:pt>
                <c:pt idx="544">
                  <c:v>24.806543427000001</c:v>
                </c:pt>
                <c:pt idx="545">
                  <c:v>24.786790924000002</c:v>
                </c:pt>
                <c:pt idx="546">
                  <c:v>24.761686859000001</c:v>
                </c:pt>
                <c:pt idx="547">
                  <c:v>24.745968271999999</c:v>
                </c:pt>
                <c:pt idx="548">
                  <c:v>24.744525579000001</c:v>
                </c:pt>
                <c:pt idx="549">
                  <c:v>24.723555984000001</c:v>
                </c:pt>
                <c:pt idx="550">
                  <c:v>24.694486007999998</c:v>
                </c:pt>
                <c:pt idx="551">
                  <c:v>24.714456406</c:v>
                </c:pt>
                <c:pt idx="552">
                  <c:v>24.711900507999999</c:v>
                </c:pt>
                <c:pt idx="553">
                  <c:v>24.715828729999998</c:v>
                </c:pt>
                <c:pt idx="554">
                  <c:v>24.700768661000001</c:v>
                </c:pt>
                <c:pt idx="555">
                  <c:v>24.689282607999999</c:v>
                </c:pt>
                <c:pt idx="556">
                  <c:v>24.686070506</c:v>
                </c:pt>
                <c:pt idx="557">
                  <c:v>24.670987295</c:v>
                </c:pt>
                <c:pt idx="558">
                  <c:v>24.662397943999999</c:v>
                </c:pt>
                <c:pt idx="559">
                  <c:v>24.659021581000001</c:v>
                </c:pt>
                <c:pt idx="560">
                  <c:v>24.629730072000001</c:v>
                </c:pt>
                <c:pt idx="561">
                  <c:v>24.649857076</c:v>
                </c:pt>
                <c:pt idx="562">
                  <c:v>24.646093826000001</c:v>
                </c:pt>
                <c:pt idx="563">
                  <c:v>24.654875514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Data!$N$1</c:f>
              <c:strCache>
                <c:ptCount val="1"/>
                <c:pt idx="0">
                  <c:v> T-c-bus-12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Data!$N$2:$N$565</c:f>
              <c:numCache>
                <c:formatCode>0.00</c:formatCode>
                <c:ptCount val="564"/>
                <c:pt idx="0">
                  <c:v>23.704288609999999</c:v>
                </c:pt>
                <c:pt idx="1">
                  <c:v>23.708570455</c:v>
                </c:pt>
                <c:pt idx="2">
                  <c:v>23.696103897</c:v>
                </c:pt>
                <c:pt idx="3">
                  <c:v>23.718398641</c:v>
                </c:pt>
                <c:pt idx="4">
                  <c:v>23.710038045000001</c:v>
                </c:pt>
                <c:pt idx="5">
                  <c:v>23.713324814</c:v>
                </c:pt>
                <c:pt idx="6">
                  <c:v>23.727353540999999</c:v>
                </c:pt>
                <c:pt idx="7">
                  <c:v>23.69898023</c:v>
                </c:pt>
                <c:pt idx="8">
                  <c:v>23.712955043000001</c:v>
                </c:pt>
                <c:pt idx="9">
                  <c:v>23.716679535000001</c:v>
                </c:pt>
                <c:pt idx="10">
                  <c:v>23.699577128000001</c:v>
                </c:pt>
                <c:pt idx="11">
                  <c:v>23.703251063</c:v>
                </c:pt>
                <c:pt idx="12">
                  <c:v>23.710830738999999</c:v>
                </c:pt>
                <c:pt idx="13">
                  <c:v>23.714414875999999</c:v>
                </c:pt>
                <c:pt idx="14">
                  <c:v>23.722973455000002</c:v>
                </c:pt>
                <c:pt idx="15">
                  <c:v>23.725775401</c:v>
                </c:pt>
                <c:pt idx="16">
                  <c:v>23.751058121</c:v>
                </c:pt>
                <c:pt idx="17">
                  <c:v>23.739511642</c:v>
                </c:pt>
                <c:pt idx="18">
                  <c:v>23.783196920000002</c:v>
                </c:pt>
                <c:pt idx="19">
                  <c:v>23.754972431999999</c:v>
                </c:pt>
                <c:pt idx="20">
                  <c:v>23.763725332</c:v>
                </c:pt>
                <c:pt idx="21">
                  <c:v>23.774742228000001</c:v>
                </c:pt>
                <c:pt idx="22">
                  <c:v>23.768375626000001</c:v>
                </c:pt>
                <c:pt idx="23">
                  <c:v>23.788517175999999</c:v>
                </c:pt>
                <c:pt idx="24">
                  <c:v>23.789980443000001</c:v>
                </c:pt>
                <c:pt idx="25">
                  <c:v>23.787383346999999</c:v>
                </c:pt>
                <c:pt idx="26">
                  <c:v>23.784503733000001</c:v>
                </c:pt>
                <c:pt idx="27">
                  <c:v>23.806217524000001</c:v>
                </c:pt>
                <c:pt idx="28">
                  <c:v>23.805351156</c:v>
                </c:pt>
                <c:pt idx="29">
                  <c:v>23.800815862</c:v>
                </c:pt>
                <c:pt idx="30">
                  <c:v>23.830358326999999</c:v>
                </c:pt>
                <c:pt idx="31">
                  <c:v>23.828472442999999</c:v>
                </c:pt>
                <c:pt idx="32">
                  <c:v>23.851154251000001</c:v>
                </c:pt>
                <c:pt idx="33">
                  <c:v>23.824161097000001</c:v>
                </c:pt>
                <c:pt idx="34">
                  <c:v>23.826116358</c:v>
                </c:pt>
                <c:pt idx="35">
                  <c:v>23.819039815</c:v>
                </c:pt>
                <c:pt idx="36">
                  <c:v>23.820895742000001</c:v>
                </c:pt>
                <c:pt idx="37">
                  <c:v>23.819654108999998</c:v>
                </c:pt>
                <c:pt idx="38">
                  <c:v>23.847210388000001</c:v>
                </c:pt>
                <c:pt idx="39">
                  <c:v>23.834988632000002</c:v>
                </c:pt>
                <c:pt idx="40">
                  <c:v>23.824160970000001</c:v>
                </c:pt>
                <c:pt idx="41">
                  <c:v>23.821044744000002</c:v>
                </c:pt>
                <c:pt idx="42">
                  <c:v>23.837244797</c:v>
                </c:pt>
                <c:pt idx="43">
                  <c:v>23.83140508</c:v>
                </c:pt>
                <c:pt idx="44">
                  <c:v>23.841424306</c:v>
                </c:pt>
                <c:pt idx="45">
                  <c:v>23.836390863999998</c:v>
                </c:pt>
                <c:pt idx="46">
                  <c:v>23.848010812999998</c:v>
                </c:pt>
                <c:pt idx="47">
                  <c:v>23.872705536000002</c:v>
                </c:pt>
                <c:pt idx="48">
                  <c:v>23.861821671000001</c:v>
                </c:pt>
                <c:pt idx="49">
                  <c:v>23.854534224999998</c:v>
                </c:pt>
                <c:pt idx="50">
                  <c:v>23.851192474000001</c:v>
                </c:pt>
                <c:pt idx="51">
                  <c:v>23.854658787999998</c:v>
                </c:pt>
                <c:pt idx="52">
                  <c:v>23.864158680999999</c:v>
                </c:pt>
                <c:pt idx="53">
                  <c:v>23.859709803000001</c:v>
                </c:pt>
                <c:pt idx="54">
                  <c:v>23.849792811</c:v>
                </c:pt>
                <c:pt idx="55">
                  <c:v>23.85681722</c:v>
                </c:pt>
                <c:pt idx="56">
                  <c:v>23.858282750000001</c:v>
                </c:pt>
                <c:pt idx="57">
                  <c:v>23.878671443000002</c:v>
                </c:pt>
                <c:pt idx="58">
                  <c:v>23.869525579000001</c:v>
                </c:pt>
                <c:pt idx="59">
                  <c:v>23.850651398</c:v>
                </c:pt>
                <c:pt idx="60">
                  <c:v>23.862291081999999</c:v>
                </c:pt>
                <c:pt idx="61">
                  <c:v>23.861204706999999</c:v>
                </c:pt>
                <c:pt idx="62">
                  <c:v>23.871637522</c:v>
                </c:pt>
                <c:pt idx="63">
                  <c:v>23.896074472999999</c:v>
                </c:pt>
                <c:pt idx="64">
                  <c:v>23.909842733000001</c:v>
                </c:pt>
                <c:pt idx="65">
                  <c:v>23.909142888000002</c:v>
                </c:pt>
                <c:pt idx="66">
                  <c:v>23.895954539000002</c:v>
                </c:pt>
                <c:pt idx="67">
                  <c:v>23.919137141</c:v>
                </c:pt>
                <c:pt idx="68">
                  <c:v>23.917215627000001</c:v>
                </c:pt>
                <c:pt idx="69">
                  <c:v>23.911953659000002</c:v>
                </c:pt>
                <c:pt idx="70">
                  <c:v>23.926674321</c:v>
                </c:pt>
                <c:pt idx="71">
                  <c:v>23.939633534999999</c:v>
                </c:pt>
                <c:pt idx="72">
                  <c:v>23.927973047999998</c:v>
                </c:pt>
                <c:pt idx="73">
                  <c:v>23.931291504000001</c:v>
                </c:pt>
                <c:pt idx="74">
                  <c:v>23.937228266000002</c:v>
                </c:pt>
                <c:pt idx="75">
                  <c:v>23.915806375999999</c:v>
                </c:pt>
                <c:pt idx="76">
                  <c:v>23.925148443000001</c:v>
                </c:pt>
                <c:pt idx="77">
                  <c:v>23.932954304999999</c:v>
                </c:pt>
                <c:pt idx="78">
                  <c:v>23.926549174000002</c:v>
                </c:pt>
                <c:pt idx="79">
                  <c:v>23.938918659999999</c:v>
                </c:pt>
                <c:pt idx="80">
                  <c:v>23.936281152999999</c:v>
                </c:pt>
                <c:pt idx="81">
                  <c:v>23.932965036999999</c:v>
                </c:pt>
                <c:pt idx="82">
                  <c:v>23.937570521000001</c:v>
                </c:pt>
                <c:pt idx="83">
                  <c:v>23.952079568999999</c:v>
                </c:pt>
                <c:pt idx="84">
                  <c:v>23.925236511000001</c:v>
                </c:pt>
                <c:pt idx="85">
                  <c:v>23.947263006</c:v>
                </c:pt>
                <c:pt idx="86">
                  <c:v>23.927495447999998</c:v>
                </c:pt>
                <c:pt idx="87">
                  <c:v>23.923025792000001</c:v>
                </c:pt>
                <c:pt idx="88">
                  <c:v>23.929060822</c:v>
                </c:pt>
                <c:pt idx="89">
                  <c:v>23.926156616</c:v>
                </c:pt>
                <c:pt idx="90">
                  <c:v>23.918993962999998</c:v>
                </c:pt>
                <c:pt idx="91">
                  <c:v>23.902347234</c:v>
                </c:pt>
                <c:pt idx="92">
                  <c:v>23.895289459000001</c:v>
                </c:pt>
                <c:pt idx="93">
                  <c:v>23.880402654000001</c:v>
                </c:pt>
                <c:pt idx="94">
                  <c:v>23.897314123000001</c:v>
                </c:pt>
                <c:pt idx="95">
                  <c:v>23.898667373999999</c:v>
                </c:pt>
                <c:pt idx="96">
                  <c:v>23.875160472000001</c:v>
                </c:pt>
                <c:pt idx="97">
                  <c:v>23.868137486999998</c:v>
                </c:pt>
                <c:pt idx="98">
                  <c:v>23.892454809</c:v>
                </c:pt>
                <c:pt idx="99">
                  <c:v>23.858610254999999</c:v>
                </c:pt>
                <c:pt idx="100">
                  <c:v>23.854383418000001</c:v>
                </c:pt>
                <c:pt idx="101">
                  <c:v>23.864584273999998</c:v>
                </c:pt>
                <c:pt idx="102">
                  <c:v>23.852885386000001</c:v>
                </c:pt>
                <c:pt idx="103">
                  <c:v>23.846408310000001</c:v>
                </c:pt>
                <c:pt idx="104">
                  <c:v>23.862829208000001</c:v>
                </c:pt>
                <c:pt idx="105">
                  <c:v>23.84372261</c:v>
                </c:pt>
                <c:pt idx="106">
                  <c:v>23.834627431000001</c:v>
                </c:pt>
                <c:pt idx="107">
                  <c:v>23.833004683999999</c:v>
                </c:pt>
                <c:pt idx="108">
                  <c:v>23.849356766</c:v>
                </c:pt>
                <c:pt idx="109">
                  <c:v>23.855080566000002</c:v>
                </c:pt>
                <c:pt idx="110">
                  <c:v>23.851360652</c:v>
                </c:pt>
                <c:pt idx="111">
                  <c:v>23.827815069</c:v>
                </c:pt>
                <c:pt idx="112">
                  <c:v>23.869267604000001</c:v>
                </c:pt>
                <c:pt idx="113">
                  <c:v>23.844210917000002</c:v>
                </c:pt>
                <c:pt idx="114">
                  <c:v>23.854807510000001</c:v>
                </c:pt>
                <c:pt idx="115">
                  <c:v>23.859886500000002</c:v>
                </c:pt>
                <c:pt idx="116">
                  <c:v>23.850310033</c:v>
                </c:pt>
                <c:pt idx="117">
                  <c:v>23.840142186000001</c:v>
                </c:pt>
                <c:pt idx="118">
                  <c:v>23.853382823</c:v>
                </c:pt>
                <c:pt idx="119">
                  <c:v>23.844488397999999</c:v>
                </c:pt>
                <c:pt idx="120">
                  <c:v>23.839185384</c:v>
                </c:pt>
                <c:pt idx="121">
                  <c:v>23.86586647</c:v>
                </c:pt>
                <c:pt idx="122">
                  <c:v>23.873638128</c:v>
                </c:pt>
                <c:pt idx="123">
                  <c:v>23.866335704000001</c:v>
                </c:pt>
                <c:pt idx="124">
                  <c:v>23.868339004999999</c:v>
                </c:pt>
                <c:pt idx="125">
                  <c:v>23.867984415999999</c:v>
                </c:pt>
                <c:pt idx="126">
                  <c:v>23.858178863999999</c:v>
                </c:pt>
                <c:pt idx="127">
                  <c:v>23.842741038</c:v>
                </c:pt>
                <c:pt idx="128">
                  <c:v>23.851962051000001</c:v>
                </c:pt>
                <c:pt idx="129">
                  <c:v>23.878275070000001</c:v>
                </c:pt>
                <c:pt idx="130">
                  <c:v>23.858443807</c:v>
                </c:pt>
                <c:pt idx="131">
                  <c:v>23.863996379</c:v>
                </c:pt>
                <c:pt idx="132">
                  <c:v>23.870181096</c:v>
                </c:pt>
                <c:pt idx="133">
                  <c:v>23.841519038000001</c:v>
                </c:pt>
                <c:pt idx="134">
                  <c:v>23.848796310000001</c:v>
                </c:pt>
                <c:pt idx="135">
                  <c:v>23.840787429999999</c:v>
                </c:pt>
                <c:pt idx="136">
                  <c:v>23.853372981</c:v>
                </c:pt>
                <c:pt idx="137">
                  <c:v>23.854905446</c:v>
                </c:pt>
                <c:pt idx="138">
                  <c:v>23.855473429</c:v>
                </c:pt>
                <c:pt idx="139">
                  <c:v>23.857129033</c:v>
                </c:pt>
                <c:pt idx="140">
                  <c:v>23.841083576999999</c:v>
                </c:pt>
                <c:pt idx="141">
                  <c:v>23.842743835</c:v>
                </c:pt>
                <c:pt idx="142">
                  <c:v>23.853793360000001</c:v>
                </c:pt>
                <c:pt idx="143">
                  <c:v>23.85233813</c:v>
                </c:pt>
                <c:pt idx="144">
                  <c:v>23.859623998</c:v>
                </c:pt>
                <c:pt idx="145">
                  <c:v>23.86656662</c:v>
                </c:pt>
                <c:pt idx="146">
                  <c:v>23.866584039999999</c:v>
                </c:pt>
                <c:pt idx="147">
                  <c:v>23.876661708</c:v>
                </c:pt>
                <c:pt idx="148">
                  <c:v>23.874056930999998</c:v>
                </c:pt>
                <c:pt idx="149">
                  <c:v>23.878132018999999</c:v>
                </c:pt>
                <c:pt idx="150">
                  <c:v>23.862298406000001</c:v>
                </c:pt>
                <c:pt idx="151">
                  <c:v>23.864393284999998</c:v>
                </c:pt>
                <c:pt idx="152">
                  <c:v>23.859932581999999</c:v>
                </c:pt>
                <c:pt idx="153">
                  <c:v>23.853338063999999</c:v>
                </c:pt>
                <c:pt idx="154">
                  <c:v>23.891814830000001</c:v>
                </c:pt>
                <c:pt idx="155">
                  <c:v>23.864185002999999</c:v>
                </c:pt>
                <c:pt idx="156">
                  <c:v>23.850320384</c:v>
                </c:pt>
                <c:pt idx="157">
                  <c:v>23.882828368999999</c:v>
                </c:pt>
                <c:pt idx="158">
                  <c:v>23.870657398999999</c:v>
                </c:pt>
                <c:pt idx="159">
                  <c:v>23.885444311000001</c:v>
                </c:pt>
                <c:pt idx="160">
                  <c:v>23.882178115999999</c:v>
                </c:pt>
                <c:pt idx="161">
                  <c:v>23.877107035000002</c:v>
                </c:pt>
                <c:pt idx="162">
                  <c:v>23.861338908</c:v>
                </c:pt>
                <c:pt idx="163">
                  <c:v>23.893701501999999</c:v>
                </c:pt>
                <c:pt idx="164">
                  <c:v>23.889264679</c:v>
                </c:pt>
                <c:pt idx="165">
                  <c:v>23.891572977999999</c:v>
                </c:pt>
                <c:pt idx="166">
                  <c:v>23.878733648000001</c:v>
                </c:pt>
                <c:pt idx="167">
                  <c:v>23.891106109999999</c:v>
                </c:pt>
                <c:pt idx="168">
                  <c:v>23.888819377000001</c:v>
                </c:pt>
                <c:pt idx="169">
                  <c:v>23.891251119</c:v>
                </c:pt>
                <c:pt idx="170">
                  <c:v>23.888603972999999</c:v>
                </c:pt>
                <c:pt idx="171">
                  <c:v>23.904602152999999</c:v>
                </c:pt>
                <c:pt idx="172">
                  <c:v>23.896618753999999</c:v>
                </c:pt>
                <c:pt idx="173">
                  <c:v>23.879068095000001</c:v>
                </c:pt>
                <c:pt idx="174">
                  <c:v>23.877632192</c:v>
                </c:pt>
                <c:pt idx="175">
                  <c:v>23.871558964999998</c:v>
                </c:pt>
                <c:pt idx="176">
                  <c:v>23.872574056000001</c:v>
                </c:pt>
                <c:pt idx="177">
                  <c:v>23.878387222000001</c:v>
                </c:pt>
                <c:pt idx="178">
                  <c:v>23.855613403</c:v>
                </c:pt>
                <c:pt idx="179">
                  <c:v>23.851655400999999</c:v>
                </c:pt>
                <c:pt idx="180">
                  <c:v>23.856799951999999</c:v>
                </c:pt>
                <c:pt idx="181">
                  <c:v>23.811464283999999</c:v>
                </c:pt>
                <c:pt idx="182">
                  <c:v>23.820142390000001</c:v>
                </c:pt>
                <c:pt idx="183">
                  <c:v>23.812212194000001</c:v>
                </c:pt>
                <c:pt idx="184">
                  <c:v>23.817427596999998</c:v>
                </c:pt>
                <c:pt idx="185">
                  <c:v>23.819045563</c:v>
                </c:pt>
                <c:pt idx="186">
                  <c:v>23.82685407</c:v>
                </c:pt>
                <c:pt idx="187">
                  <c:v>23.836634063999998</c:v>
                </c:pt>
                <c:pt idx="188">
                  <c:v>23.860421015</c:v>
                </c:pt>
                <c:pt idx="189">
                  <c:v>23.822744166</c:v>
                </c:pt>
                <c:pt idx="190">
                  <c:v>23.819466070000001</c:v>
                </c:pt>
                <c:pt idx="191">
                  <c:v>23.812345556</c:v>
                </c:pt>
                <c:pt idx="192">
                  <c:v>23.799194589999999</c:v>
                </c:pt>
                <c:pt idx="193">
                  <c:v>23.817611364000001</c:v>
                </c:pt>
                <c:pt idx="194">
                  <c:v>23.850104930000001</c:v>
                </c:pt>
                <c:pt idx="195">
                  <c:v>23.878700460000001</c:v>
                </c:pt>
                <c:pt idx="196">
                  <c:v>23.885498556000002</c:v>
                </c:pt>
                <c:pt idx="197">
                  <c:v>23.877296066</c:v>
                </c:pt>
                <c:pt idx="198">
                  <c:v>23.844063389999999</c:v>
                </c:pt>
                <c:pt idx="199">
                  <c:v>23.864829279999999</c:v>
                </c:pt>
                <c:pt idx="200">
                  <c:v>23.871320292</c:v>
                </c:pt>
                <c:pt idx="201">
                  <c:v>23.866415609000001</c:v>
                </c:pt>
                <c:pt idx="202">
                  <c:v>23.865150502999999</c:v>
                </c:pt>
                <c:pt idx="203">
                  <c:v>23.851056341</c:v>
                </c:pt>
                <c:pt idx="204">
                  <c:v>23.864959437</c:v>
                </c:pt>
                <c:pt idx="205">
                  <c:v>23.850125426999998</c:v>
                </c:pt>
                <c:pt idx="206">
                  <c:v>23.859997583999998</c:v>
                </c:pt>
                <c:pt idx="207">
                  <c:v>23.861615982</c:v>
                </c:pt>
                <c:pt idx="208">
                  <c:v>23.869256821</c:v>
                </c:pt>
                <c:pt idx="209">
                  <c:v>23.884574636</c:v>
                </c:pt>
                <c:pt idx="210">
                  <c:v>23.873494288</c:v>
                </c:pt>
                <c:pt idx="211">
                  <c:v>23.902546005000001</c:v>
                </c:pt>
                <c:pt idx="212">
                  <c:v>23.891363474999999</c:v>
                </c:pt>
                <c:pt idx="213">
                  <c:v>23.878442535000001</c:v>
                </c:pt>
                <c:pt idx="214">
                  <c:v>23.885109685</c:v>
                </c:pt>
                <c:pt idx="215">
                  <c:v>23.874840596999999</c:v>
                </c:pt>
                <c:pt idx="216">
                  <c:v>23.876312001999999</c:v>
                </c:pt>
                <c:pt idx="217">
                  <c:v>23.880787403999999</c:v>
                </c:pt>
                <c:pt idx="218">
                  <c:v>23.882057291999999</c:v>
                </c:pt>
                <c:pt idx="219">
                  <c:v>23.900960921999999</c:v>
                </c:pt>
                <c:pt idx="220">
                  <c:v>23.933407618</c:v>
                </c:pt>
                <c:pt idx="221">
                  <c:v>23.924938558000001</c:v>
                </c:pt>
                <c:pt idx="222">
                  <c:v>23.892923965000001</c:v>
                </c:pt>
                <c:pt idx="223">
                  <c:v>23.915286764000001</c:v>
                </c:pt>
                <c:pt idx="224">
                  <c:v>23.912876511</c:v>
                </c:pt>
                <c:pt idx="225">
                  <c:v>23.945502345000001</c:v>
                </c:pt>
                <c:pt idx="226">
                  <c:v>23.979584604999999</c:v>
                </c:pt>
                <c:pt idx="227">
                  <c:v>24.04995753</c:v>
                </c:pt>
                <c:pt idx="228">
                  <c:v>24.075881704</c:v>
                </c:pt>
                <c:pt idx="229">
                  <c:v>24.067558008999999</c:v>
                </c:pt>
                <c:pt idx="230">
                  <c:v>24.081045431</c:v>
                </c:pt>
                <c:pt idx="231">
                  <c:v>24.111241735</c:v>
                </c:pt>
                <c:pt idx="232">
                  <c:v>24.162427876999999</c:v>
                </c:pt>
                <c:pt idx="233">
                  <c:v>24.19241478</c:v>
                </c:pt>
                <c:pt idx="234">
                  <c:v>24.257753372</c:v>
                </c:pt>
                <c:pt idx="235">
                  <c:v>24.306984863</c:v>
                </c:pt>
                <c:pt idx="236">
                  <c:v>24.362845688</c:v>
                </c:pt>
                <c:pt idx="237">
                  <c:v>24.366170832000002</c:v>
                </c:pt>
                <c:pt idx="238">
                  <c:v>24.373086268000002</c:v>
                </c:pt>
                <c:pt idx="239">
                  <c:v>24.399785029</c:v>
                </c:pt>
                <c:pt idx="240">
                  <c:v>24.433390656</c:v>
                </c:pt>
                <c:pt idx="241">
                  <c:v>24.487009327999999</c:v>
                </c:pt>
                <c:pt idx="242">
                  <c:v>24.505211309</c:v>
                </c:pt>
                <c:pt idx="243">
                  <c:v>24.529711430999999</c:v>
                </c:pt>
                <c:pt idx="244">
                  <c:v>24.532022731000001</c:v>
                </c:pt>
                <c:pt idx="245">
                  <c:v>24.536203384</c:v>
                </c:pt>
                <c:pt idx="246">
                  <c:v>24.545297928</c:v>
                </c:pt>
                <c:pt idx="247">
                  <c:v>24.541270369999999</c:v>
                </c:pt>
                <c:pt idx="248">
                  <c:v>24.550769323000001</c:v>
                </c:pt>
                <c:pt idx="249">
                  <c:v>24.579744185999999</c:v>
                </c:pt>
                <c:pt idx="250">
                  <c:v>24.581156235000002</c:v>
                </c:pt>
                <c:pt idx="251">
                  <c:v>24.631282551999998</c:v>
                </c:pt>
                <c:pt idx="252">
                  <c:v>24.650904439000001</c:v>
                </c:pt>
                <c:pt idx="253">
                  <c:v>24.668220443999999</c:v>
                </c:pt>
                <c:pt idx="254">
                  <c:v>24.667697575999998</c:v>
                </c:pt>
                <c:pt idx="255">
                  <c:v>24.690693765999999</c:v>
                </c:pt>
                <c:pt idx="256">
                  <c:v>24.737347132</c:v>
                </c:pt>
                <c:pt idx="257">
                  <c:v>24.756579666</c:v>
                </c:pt>
                <c:pt idx="258">
                  <c:v>24.737026544999999</c:v>
                </c:pt>
                <c:pt idx="259">
                  <c:v>24.749910405000001</c:v>
                </c:pt>
                <c:pt idx="260">
                  <c:v>24.749243977999999</c:v>
                </c:pt>
                <c:pt idx="261">
                  <c:v>24.70217336</c:v>
                </c:pt>
                <c:pt idx="262">
                  <c:v>24.689047952999999</c:v>
                </c:pt>
                <c:pt idx="263">
                  <c:v>24.744602</c:v>
                </c:pt>
                <c:pt idx="264">
                  <c:v>24.830247726</c:v>
                </c:pt>
                <c:pt idx="265">
                  <c:v>24.852645823</c:v>
                </c:pt>
                <c:pt idx="266">
                  <c:v>24.905759251999999</c:v>
                </c:pt>
                <c:pt idx="267">
                  <c:v>24.920185368999999</c:v>
                </c:pt>
                <c:pt idx="268">
                  <c:v>24.931773325999998</c:v>
                </c:pt>
                <c:pt idx="269">
                  <c:v>24.934899876999999</c:v>
                </c:pt>
                <c:pt idx="270">
                  <c:v>25.003693415000001</c:v>
                </c:pt>
                <c:pt idx="271">
                  <c:v>25.053268686999999</c:v>
                </c:pt>
                <c:pt idx="272">
                  <c:v>25.146784337</c:v>
                </c:pt>
                <c:pt idx="273">
                  <c:v>25.175612054999998</c:v>
                </c:pt>
                <c:pt idx="274">
                  <c:v>25.147633819999999</c:v>
                </c:pt>
                <c:pt idx="275">
                  <c:v>25.146149038000001</c:v>
                </c:pt>
                <c:pt idx="276">
                  <c:v>25.153695323000001</c:v>
                </c:pt>
                <c:pt idx="277">
                  <c:v>25.177396113</c:v>
                </c:pt>
                <c:pt idx="278">
                  <c:v>25.191413803</c:v>
                </c:pt>
                <c:pt idx="279">
                  <c:v>25.152728677999999</c:v>
                </c:pt>
                <c:pt idx="280">
                  <c:v>25.196195245999998</c:v>
                </c:pt>
                <c:pt idx="281">
                  <c:v>25.223207372000001</c:v>
                </c:pt>
                <c:pt idx="282">
                  <c:v>25.276829198000001</c:v>
                </c:pt>
                <c:pt idx="283">
                  <c:v>25.404877955</c:v>
                </c:pt>
                <c:pt idx="284">
                  <c:v>25.552201258</c:v>
                </c:pt>
                <c:pt idx="285">
                  <c:v>25.659908727000001</c:v>
                </c:pt>
                <c:pt idx="286">
                  <c:v>25.750328013000001</c:v>
                </c:pt>
                <c:pt idx="287">
                  <c:v>25.807200698999999</c:v>
                </c:pt>
                <c:pt idx="288">
                  <c:v>25.798282495999999</c:v>
                </c:pt>
                <c:pt idx="289">
                  <c:v>25.803215051999999</c:v>
                </c:pt>
                <c:pt idx="290">
                  <c:v>25.851725514999998</c:v>
                </c:pt>
                <c:pt idx="291">
                  <c:v>25.877622553999998</c:v>
                </c:pt>
                <c:pt idx="292">
                  <c:v>25.864084472999998</c:v>
                </c:pt>
                <c:pt idx="293">
                  <c:v>25.880518468000002</c:v>
                </c:pt>
                <c:pt idx="294">
                  <c:v>25.938199792999999</c:v>
                </c:pt>
                <c:pt idx="295">
                  <c:v>25.973981907999999</c:v>
                </c:pt>
                <c:pt idx="296">
                  <c:v>26.014541677</c:v>
                </c:pt>
                <c:pt idx="297">
                  <c:v>26.033305486</c:v>
                </c:pt>
                <c:pt idx="298">
                  <c:v>26.031324895000001</c:v>
                </c:pt>
                <c:pt idx="299">
                  <c:v>26.102283478</c:v>
                </c:pt>
                <c:pt idx="300">
                  <c:v>26.126012878000001</c:v>
                </c:pt>
                <c:pt idx="301">
                  <c:v>26.163944651000001</c:v>
                </c:pt>
                <c:pt idx="302">
                  <c:v>26.188196767000001</c:v>
                </c:pt>
                <c:pt idx="303">
                  <c:v>26.215700887000001</c:v>
                </c:pt>
                <c:pt idx="304">
                  <c:v>26.217667006999999</c:v>
                </c:pt>
                <c:pt idx="305">
                  <c:v>26.237929077</c:v>
                </c:pt>
                <c:pt idx="306">
                  <c:v>26.254190623</c:v>
                </c:pt>
                <c:pt idx="307">
                  <c:v>26.296558150999999</c:v>
                </c:pt>
                <c:pt idx="308">
                  <c:v>26.303532587999999</c:v>
                </c:pt>
                <c:pt idx="309">
                  <c:v>26.345600332</c:v>
                </c:pt>
                <c:pt idx="310">
                  <c:v>26.359626160000001</c:v>
                </c:pt>
                <c:pt idx="311">
                  <c:v>26.358338318000001</c:v>
                </c:pt>
                <c:pt idx="312">
                  <c:v>26.352993875999999</c:v>
                </c:pt>
                <c:pt idx="313">
                  <c:v>26.336404825999999</c:v>
                </c:pt>
                <c:pt idx="314">
                  <c:v>26.314229991000001</c:v>
                </c:pt>
                <c:pt idx="315">
                  <c:v>26.351099803</c:v>
                </c:pt>
                <c:pt idx="316">
                  <c:v>26.37295138</c:v>
                </c:pt>
                <c:pt idx="317">
                  <c:v>26.412568487000001</c:v>
                </c:pt>
                <c:pt idx="318">
                  <c:v>26.417288488000001</c:v>
                </c:pt>
                <c:pt idx="319">
                  <c:v>26.437279459999999</c:v>
                </c:pt>
                <c:pt idx="320">
                  <c:v>26.445863393</c:v>
                </c:pt>
                <c:pt idx="321">
                  <c:v>26.479968389</c:v>
                </c:pt>
                <c:pt idx="322">
                  <c:v>26.495674845</c:v>
                </c:pt>
                <c:pt idx="323">
                  <c:v>26.499869054000001</c:v>
                </c:pt>
                <c:pt idx="324">
                  <c:v>26.487901993000001</c:v>
                </c:pt>
                <c:pt idx="325">
                  <c:v>26.488306223999999</c:v>
                </c:pt>
                <c:pt idx="326">
                  <c:v>26.455362803</c:v>
                </c:pt>
                <c:pt idx="327">
                  <c:v>26.521627121000002</c:v>
                </c:pt>
                <c:pt idx="328">
                  <c:v>26.534765727</c:v>
                </c:pt>
                <c:pt idx="329">
                  <c:v>26.545526046999999</c:v>
                </c:pt>
                <c:pt idx="330">
                  <c:v>26.575781759000002</c:v>
                </c:pt>
                <c:pt idx="331">
                  <c:v>26.622849274</c:v>
                </c:pt>
                <c:pt idx="332">
                  <c:v>26.647032978999999</c:v>
                </c:pt>
                <c:pt idx="333">
                  <c:v>26.651397959000001</c:v>
                </c:pt>
                <c:pt idx="334">
                  <c:v>26.65879331</c:v>
                </c:pt>
                <c:pt idx="335">
                  <c:v>26.659231898000002</c:v>
                </c:pt>
                <c:pt idx="336">
                  <c:v>26.61521342</c:v>
                </c:pt>
                <c:pt idx="337">
                  <c:v>26.599063313999999</c:v>
                </c:pt>
                <c:pt idx="338">
                  <c:v>26.620716858000002</c:v>
                </c:pt>
                <c:pt idx="339">
                  <c:v>26.628279214999999</c:v>
                </c:pt>
                <c:pt idx="340">
                  <c:v>26.665493673</c:v>
                </c:pt>
                <c:pt idx="341">
                  <c:v>26.686803181999998</c:v>
                </c:pt>
                <c:pt idx="342">
                  <c:v>26.673679198999999</c:v>
                </c:pt>
                <c:pt idx="343">
                  <c:v>26.691984075000001</c:v>
                </c:pt>
                <c:pt idx="344">
                  <c:v>26.710450311999999</c:v>
                </c:pt>
                <c:pt idx="345">
                  <c:v>26.71198321</c:v>
                </c:pt>
                <c:pt idx="346">
                  <c:v>26.729315032999999</c:v>
                </c:pt>
                <c:pt idx="347">
                  <c:v>26.746519164999999</c:v>
                </c:pt>
                <c:pt idx="348">
                  <c:v>26.737566223000002</c:v>
                </c:pt>
                <c:pt idx="349">
                  <c:v>26.73620575</c:v>
                </c:pt>
                <c:pt idx="350">
                  <c:v>26.738378677</c:v>
                </c:pt>
                <c:pt idx="351">
                  <c:v>26.722829870000002</c:v>
                </c:pt>
                <c:pt idx="352">
                  <c:v>26.714661357000001</c:v>
                </c:pt>
                <c:pt idx="353">
                  <c:v>26.718575057999999</c:v>
                </c:pt>
                <c:pt idx="354">
                  <c:v>26.716572876000001</c:v>
                </c:pt>
                <c:pt idx="355">
                  <c:v>26.729792404000001</c:v>
                </c:pt>
                <c:pt idx="356">
                  <c:v>26.735385157</c:v>
                </c:pt>
                <c:pt idx="357">
                  <c:v>26.715956675000001</c:v>
                </c:pt>
                <c:pt idx="358">
                  <c:v>26.741971842000002</c:v>
                </c:pt>
                <c:pt idx="359">
                  <c:v>26.764316635</c:v>
                </c:pt>
                <c:pt idx="360">
                  <c:v>26.751316298999999</c:v>
                </c:pt>
                <c:pt idx="361">
                  <c:v>26.751858164000001</c:v>
                </c:pt>
                <c:pt idx="362">
                  <c:v>26.743392232000001</c:v>
                </c:pt>
                <c:pt idx="363">
                  <c:v>26.732007979999999</c:v>
                </c:pt>
                <c:pt idx="364">
                  <c:v>26.717531331</c:v>
                </c:pt>
                <c:pt idx="365">
                  <c:v>26.751595483999999</c:v>
                </c:pt>
                <c:pt idx="366">
                  <c:v>26.755154241</c:v>
                </c:pt>
                <c:pt idx="367">
                  <c:v>26.776635106000001</c:v>
                </c:pt>
                <c:pt idx="368">
                  <c:v>26.784751180000001</c:v>
                </c:pt>
                <c:pt idx="369">
                  <c:v>26.775059305999999</c:v>
                </c:pt>
                <c:pt idx="370">
                  <c:v>26.817527669</c:v>
                </c:pt>
                <c:pt idx="371">
                  <c:v>26.851467361000001</c:v>
                </c:pt>
                <c:pt idx="372">
                  <c:v>26.862261835999998</c:v>
                </c:pt>
                <c:pt idx="373">
                  <c:v>26.857260589999999</c:v>
                </c:pt>
                <c:pt idx="374">
                  <c:v>26.86902242</c:v>
                </c:pt>
                <c:pt idx="375">
                  <c:v>26.862825444999999</c:v>
                </c:pt>
                <c:pt idx="376">
                  <c:v>26.845233205</c:v>
                </c:pt>
                <c:pt idx="377">
                  <c:v>26.828172633000001</c:v>
                </c:pt>
                <c:pt idx="378">
                  <c:v>26.830036798999998</c:v>
                </c:pt>
                <c:pt idx="379">
                  <c:v>26.861406453000001</c:v>
                </c:pt>
                <c:pt idx="380">
                  <c:v>26.859511388000001</c:v>
                </c:pt>
                <c:pt idx="381">
                  <c:v>26.84247968</c:v>
                </c:pt>
                <c:pt idx="382">
                  <c:v>26.853284073000001</c:v>
                </c:pt>
                <c:pt idx="383">
                  <c:v>26.852505874999999</c:v>
                </c:pt>
                <c:pt idx="384">
                  <c:v>26.863141276</c:v>
                </c:pt>
                <c:pt idx="385">
                  <c:v>26.877057699000002</c:v>
                </c:pt>
                <c:pt idx="386">
                  <c:v>26.901885324999999</c:v>
                </c:pt>
                <c:pt idx="387">
                  <c:v>26.868853556000001</c:v>
                </c:pt>
                <c:pt idx="388">
                  <c:v>26.846158167999999</c:v>
                </c:pt>
                <c:pt idx="389">
                  <c:v>26.848104679999999</c:v>
                </c:pt>
                <c:pt idx="390">
                  <c:v>26.889331411000001</c:v>
                </c:pt>
                <c:pt idx="391">
                  <c:v>26.895130614999999</c:v>
                </c:pt>
                <c:pt idx="392">
                  <c:v>26.930689723</c:v>
                </c:pt>
                <c:pt idx="393">
                  <c:v>26.948213272</c:v>
                </c:pt>
                <c:pt idx="394">
                  <c:v>26.936598891999999</c:v>
                </c:pt>
                <c:pt idx="395">
                  <c:v>26.944855092000001</c:v>
                </c:pt>
                <c:pt idx="396">
                  <c:v>26.92439242</c:v>
                </c:pt>
                <c:pt idx="397">
                  <c:v>26.892233378</c:v>
                </c:pt>
                <c:pt idx="398">
                  <c:v>26.920372237999999</c:v>
                </c:pt>
                <c:pt idx="399">
                  <c:v>26.940046767999998</c:v>
                </c:pt>
                <c:pt idx="400">
                  <c:v>26.934365184000001</c:v>
                </c:pt>
                <c:pt idx="401">
                  <c:v>26.944578705000001</c:v>
                </c:pt>
                <c:pt idx="402">
                  <c:v>26.881566442</c:v>
                </c:pt>
                <c:pt idx="403">
                  <c:v>26.851494597999999</c:v>
                </c:pt>
                <c:pt idx="404">
                  <c:v>26.839551620000002</c:v>
                </c:pt>
                <c:pt idx="405">
                  <c:v>26.89065033</c:v>
                </c:pt>
                <c:pt idx="406">
                  <c:v>26.893960495000002</c:v>
                </c:pt>
                <c:pt idx="407">
                  <c:v>26.876223043</c:v>
                </c:pt>
                <c:pt idx="408">
                  <c:v>26.925086314000001</c:v>
                </c:pt>
                <c:pt idx="409">
                  <c:v>26.911712494</c:v>
                </c:pt>
                <c:pt idx="410">
                  <c:v>26.929368184000001</c:v>
                </c:pt>
                <c:pt idx="411">
                  <c:v>26.903037542</c:v>
                </c:pt>
                <c:pt idx="412">
                  <c:v>26.906921411999999</c:v>
                </c:pt>
                <c:pt idx="413">
                  <c:v>26.900169423000001</c:v>
                </c:pt>
                <c:pt idx="414">
                  <c:v>26.907110468999999</c:v>
                </c:pt>
                <c:pt idx="415">
                  <c:v>26.886708552000002</c:v>
                </c:pt>
                <c:pt idx="416">
                  <c:v>26.909531147999999</c:v>
                </c:pt>
                <c:pt idx="417">
                  <c:v>26.933637923999999</c:v>
                </c:pt>
                <c:pt idx="418">
                  <c:v>26.926154326999999</c:v>
                </c:pt>
                <c:pt idx="419">
                  <c:v>26.925245030999999</c:v>
                </c:pt>
                <c:pt idx="420">
                  <c:v>26.924721831999999</c:v>
                </c:pt>
                <c:pt idx="421">
                  <c:v>26.924347305000001</c:v>
                </c:pt>
                <c:pt idx="422">
                  <c:v>26.932311376000001</c:v>
                </c:pt>
                <c:pt idx="423">
                  <c:v>26.930293961</c:v>
                </c:pt>
                <c:pt idx="424">
                  <c:v>26.903273443</c:v>
                </c:pt>
                <c:pt idx="425">
                  <c:v>26.905879491</c:v>
                </c:pt>
                <c:pt idx="426">
                  <c:v>26.901808141</c:v>
                </c:pt>
                <c:pt idx="427">
                  <c:v>26.893622970999999</c:v>
                </c:pt>
                <c:pt idx="428">
                  <c:v>26.867312011999999</c:v>
                </c:pt>
                <c:pt idx="429">
                  <c:v>26.868387654999999</c:v>
                </c:pt>
                <c:pt idx="430">
                  <c:v>26.858867009000001</c:v>
                </c:pt>
                <c:pt idx="431">
                  <c:v>26.836728338</c:v>
                </c:pt>
                <c:pt idx="432">
                  <c:v>26.813892465999999</c:v>
                </c:pt>
                <c:pt idx="433">
                  <c:v>26.838941090999999</c:v>
                </c:pt>
                <c:pt idx="434">
                  <c:v>26.850918502999999</c:v>
                </c:pt>
                <c:pt idx="435">
                  <c:v>26.841297784999998</c:v>
                </c:pt>
                <c:pt idx="436">
                  <c:v>26.827203471000001</c:v>
                </c:pt>
                <c:pt idx="437">
                  <c:v>26.845227076</c:v>
                </c:pt>
                <c:pt idx="438">
                  <c:v>26.806039708</c:v>
                </c:pt>
                <c:pt idx="439">
                  <c:v>26.810624212</c:v>
                </c:pt>
                <c:pt idx="440">
                  <c:v>26.819964344999999</c:v>
                </c:pt>
                <c:pt idx="441">
                  <c:v>26.806332118</c:v>
                </c:pt>
                <c:pt idx="442">
                  <c:v>26.845995153</c:v>
                </c:pt>
                <c:pt idx="443">
                  <c:v>26.826002579000001</c:v>
                </c:pt>
                <c:pt idx="444">
                  <c:v>26.783662923000001</c:v>
                </c:pt>
                <c:pt idx="445">
                  <c:v>26.703123015999999</c:v>
                </c:pt>
                <c:pt idx="446">
                  <c:v>26.726810048000001</c:v>
                </c:pt>
                <c:pt idx="447">
                  <c:v>26.767780635000001</c:v>
                </c:pt>
                <c:pt idx="448">
                  <c:v>26.835792720000001</c:v>
                </c:pt>
                <c:pt idx="449">
                  <c:v>26.839824803999999</c:v>
                </c:pt>
                <c:pt idx="450">
                  <c:v>26.871751836000001</c:v>
                </c:pt>
                <c:pt idx="451">
                  <c:v>26.872418238000002</c:v>
                </c:pt>
                <c:pt idx="452">
                  <c:v>26.909258269999999</c:v>
                </c:pt>
                <c:pt idx="453">
                  <c:v>26.909673486999999</c:v>
                </c:pt>
                <c:pt idx="454">
                  <c:v>26.899475403</c:v>
                </c:pt>
                <c:pt idx="455">
                  <c:v>26.924538625</c:v>
                </c:pt>
                <c:pt idx="456">
                  <c:v>26.911574960999999</c:v>
                </c:pt>
                <c:pt idx="457">
                  <c:v>26.883115946</c:v>
                </c:pt>
                <c:pt idx="458">
                  <c:v>26.899041798999999</c:v>
                </c:pt>
                <c:pt idx="459">
                  <c:v>26.886721140999999</c:v>
                </c:pt>
                <c:pt idx="460">
                  <c:v>26.889976882999999</c:v>
                </c:pt>
                <c:pt idx="461">
                  <c:v>26.915318019000001</c:v>
                </c:pt>
                <c:pt idx="462">
                  <c:v>26.911918767</c:v>
                </c:pt>
                <c:pt idx="463">
                  <c:v>26.868347982</c:v>
                </c:pt>
                <c:pt idx="464">
                  <c:v>26.876707916000001</c:v>
                </c:pt>
                <c:pt idx="465">
                  <c:v>26.908443019</c:v>
                </c:pt>
                <c:pt idx="466">
                  <c:v>26.908175557</c:v>
                </c:pt>
                <c:pt idx="467">
                  <c:v>26.911182759999999</c:v>
                </c:pt>
                <c:pt idx="468">
                  <c:v>26.917522278</c:v>
                </c:pt>
                <c:pt idx="469">
                  <c:v>26.925442556</c:v>
                </c:pt>
                <c:pt idx="470">
                  <c:v>26.922849274000001</c:v>
                </c:pt>
                <c:pt idx="471">
                  <c:v>26.948273646000001</c:v>
                </c:pt>
                <c:pt idx="472">
                  <c:v>26.934125417000001</c:v>
                </c:pt>
                <c:pt idx="473">
                  <c:v>26.905647939000001</c:v>
                </c:pt>
                <c:pt idx="474">
                  <c:v>26.869151610999999</c:v>
                </c:pt>
                <c:pt idx="475">
                  <c:v>26.898109767000001</c:v>
                </c:pt>
                <c:pt idx="476">
                  <c:v>26.922019093999999</c:v>
                </c:pt>
                <c:pt idx="477">
                  <c:v>26.885903753000001</c:v>
                </c:pt>
                <c:pt idx="478">
                  <c:v>26.910446091000001</c:v>
                </c:pt>
                <c:pt idx="479">
                  <c:v>26.927826715999998</c:v>
                </c:pt>
                <c:pt idx="480">
                  <c:v>26.905411860000001</c:v>
                </c:pt>
                <c:pt idx="481">
                  <c:v>26.901864344</c:v>
                </c:pt>
                <c:pt idx="482">
                  <c:v>26.905342992000001</c:v>
                </c:pt>
                <c:pt idx="483">
                  <c:v>26.906348368</c:v>
                </c:pt>
                <c:pt idx="484">
                  <c:v>26.869767938999999</c:v>
                </c:pt>
                <c:pt idx="485">
                  <c:v>26.892475942000001</c:v>
                </c:pt>
                <c:pt idx="486">
                  <c:v>26.923288956</c:v>
                </c:pt>
                <c:pt idx="487">
                  <c:v>26.943956223000001</c:v>
                </c:pt>
                <c:pt idx="488">
                  <c:v>26.829338277000002</c:v>
                </c:pt>
                <c:pt idx="489">
                  <c:v>26.612458063999998</c:v>
                </c:pt>
                <c:pt idx="490">
                  <c:v>26.405021973</c:v>
                </c:pt>
                <c:pt idx="491">
                  <c:v>26.199709142</c:v>
                </c:pt>
                <c:pt idx="492">
                  <c:v>26.026459172999999</c:v>
                </c:pt>
                <c:pt idx="493">
                  <c:v>25.897347132</c:v>
                </c:pt>
                <c:pt idx="494">
                  <c:v>25.816084747000001</c:v>
                </c:pt>
                <c:pt idx="495">
                  <c:v>25.705616531</c:v>
                </c:pt>
                <c:pt idx="496">
                  <c:v>25.59564743</c:v>
                </c:pt>
                <c:pt idx="497">
                  <c:v>25.526157276999999</c:v>
                </c:pt>
                <c:pt idx="498">
                  <c:v>25.53</c:v>
                </c:pt>
                <c:pt idx="499">
                  <c:v>25.409761429</c:v>
                </c:pt>
                <c:pt idx="500">
                  <c:v>25.352754439999998</c:v>
                </c:pt>
                <c:pt idx="501">
                  <c:v>25.30723025</c:v>
                </c:pt>
                <c:pt idx="502">
                  <c:v>25.254174727999999</c:v>
                </c:pt>
                <c:pt idx="503">
                  <c:v>25.181393534000001</c:v>
                </c:pt>
                <c:pt idx="504">
                  <c:v>25.159527358999998</c:v>
                </c:pt>
                <c:pt idx="505">
                  <c:v>25.163147252000002</c:v>
                </c:pt>
                <c:pt idx="506">
                  <c:v>25.173223267000001</c:v>
                </c:pt>
                <c:pt idx="507">
                  <c:v>25.159839909999999</c:v>
                </c:pt>
                <c:pt idx="508">
                  <c:v>25.111738052</c:v>
                </c:pt>
                <c:pt idx="509">
                  <c:v>25.053867772</c:v>
                </c:pt>
                <c:pt idx="510">
                  <c:v>25.029315541999999</c:v>
                </c:pt>
                <c:pt idx="511">
                  <c:v>24.995559387</c:v>
                </c:pt>
                <c:pt idx="512">
                  <c:v>24.982299220000002</c:v>
                </c:pt>
                <c:pt idx="513">
                  <c:v>24.939072800000002</c:v>
                </c:pt>
                <c:pt idx="514">
                  <c:v>24.913771566000001</c:v>
                </c:pt>
                <c:pt idx="515">
                  <c:v>24.891011987999999</c:v>
                </c:pt>
                <c:pt idx="516">
                  <c:v>24.877567749000001</c:v>
                </c:pt>
                <c:pt idx="517">
                  <c:v>24.845535533</c:v>
                </c:pt>
                <c:pt idx="518">
                  <c:v>24.822219364999999</c:v>
                </c:pt>
                <c:pt idx="519">
                  <c:v>24.801166331000001</c:v>
                </c:pt>
                <c:pt idx="520">
                  <c:v>24.808188604000001</c:v>
                </c:pt>
                <c:pt idx="521">
                  <c:v>24.787728856000001</c:v>
                </c:pt>
                <c:pt idx="522">
                  <c:v>24.784922765000001</c:v>
                </c:pt>
                <c:pt idx="523">
                  <c:v>24.747060622999999</c:v>
                </c:pt>
                <c:pt idx="524">
                  <c:v>24.715787074000001</c:v>
                </c:pt>
                <c:pt idx="525">
                  <c:v>24.706870931000001</c:v>
                </c:pt>
                <c:pt idx="526">
                  <c:v>24.671835479999999</c:v>
                </c:pt>
                <c:pt idx="527">
                  <c:v>24.654939981999998</c:v>
                </c:pt>
                <c:pt idx="528">
                  <c:v>24.648143895</c:v>
                </c:pt>
                <c:pt idx="529">
                  <c:v>24.644277064000001</c:v>
                </c:pt>
                <c:pt idx="530">
                  <c:v>24.616742782999999</c:v>
                </c:pt>
                <c:pt idx="531">
                  <c:v>24.611349436000001</c:v>
                </c:pt>
                <c:pt idx="532">
                  <c:v>24.620409444</c:v>
                </c:pt>
                <c:pt idx="533">
                  <c:v>24.605990575</c:v>
                </c:pt>
                <c:pt idx="534">
                  <c:v>24.589199752999999</c:v>
                </c:pt>
                <c:pt idx="535">
                  <c:v>24.588235474000001</c:v>
                </c:pt>
                <c:pt idx="536">
                  <c:v>24.577969411000002</c:v>
                </c:pt>
                <c:pt idx="537">
                  <c:v>24.564419988000001</c:v>
                </c:pt>
                <c:pt idx="538">
                  <c:v>24.508709283999998</c:v>
                </c:pt>
                <c:pt idx="539">
                  <c:v>24.519156418000001</c:v>
                </c:pt>
                <c:pt idx="540">
                  <c:v>24.503360874999998</c:v>
                </c:pt>
                <c:pt idx="541">
                  <c:v>24.499969737000001</c:v>
                </c:pt>
                <c:pt idx="542">
                  <c:v>24.455584208000001</c:v>
                </c:pt>
                <c:pt idx="543">
                  <c:v>24.451483790000001</c:v>
                </c:pt>
                <c:pt idx="544">
                  <c:v>24.430338567</c:v>
                </c:pt>
                <c:pt idx="545">
                  <c:v>24.411430688999999</c:v>
                </c:pt>
                <c:pt idx="546">
                  <c:v>24.393717650999999</c:v>
                </c:pt>
                <c:pt idx="547">
                  <c:v>24.389169846000001</c:v>
                </c:pt>
                <c:pt idx="548">
                  <c:v>24.378672206000001</c:v>
                </c:pt>
                <c:pt idx="549">
                  <c:v>24.363002599000001</c:v>
                </c:pt>
                <c:pt idx="550">
                  <c:v>24.329680887999999</c:v>
                </c:pt>
                <c:pt idx="551">
                  <c:v>24.355174688000002</c:v>
                </c:pt>
                <c:pt idx="552">
                  <c:v>24.367052916999999</c:v>
                </c:pt>
                <c:pt idx="553">
                  <c:v>24.364504063999998</c:v>
                </c:pt>
                <c:pt idx="554">
                  <c:v>24.342897313000002</c:v>
                </c:pt>
                <c:pt idx="555">
                  <c:v>24.347941817999999</c:v>
                </c:pt>
                <c:pt idx="556">
                  <c:v>24.348360494000001</c:v>
                </c:pt>
                <c:pt idx="557">
                  <c:v>24.335313746000001</c:v>
                </c:pt>
                <c:pt idx="558">
                  <c:v>24.316864979999998</c:v>
                </c:pt>
                <c:pt idx="559">
                  <c:v>24.303588917999999</c:v>
                </c:pt>
                <c:pt idx="560">
                  <c:v>24.294468969</c:v>
                </c:pt>
                <c:pt idx="561">
                  <c:v>24.315301234</c:v>
                </c:pt>
                <c:pt idx="562">
                  <c:v>24.293671467999999</c:v>
                </c:pt>
                <c:pt idx="563">
                  <c:v>24.292434438000001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Data!$O$1</c:f>
              <c:strCache>
                <c:ptCount val="1"/>
                <c:pt idx="0">
                  <c:v> T-e-bus-13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Data!$O$2:$O$565</c:f>
              <c:numCache>
                <c:formatCode>0.00</c:formatCode>
                <c:ptCount val="564"/>
                <c:pt idx="0">
                  <c:v>23.448899638</c:v>
                </c:pt>
                <c:pt idx="1">
                  <c:v>23.460629628</c:v>
                </c:pt>
                <c:pt idx="2">
                  <c:v>23.414358139000001</c:v>
                </c:pt>
                <c:pt idx="3">
                  <c:v>23.39288943</c:v>
                </c:pt>
                <c:pt idx="4">
                  <c:v>23.346410828</c:v>
                </c:pt>
                <c:pt idx="5">
                  <c:v>23.317390060000001</c:v>
                </c:pt>
                <c:pt idx="6">
                  <c:v>23.328632406000001</c:v>
                </c:pt>
                <c:pt idx="7">
                  <c:v>23.380711008999999</c:v>
                </c:pt>
                <c:pt idx="8">
                  <c:v>23.269806620000001</c:v>
                </c:pt>
                <c:pt idx="9">
                  <c:v>23.200900726</c:v>
                </c:pt>
                <c:pt idx="10">
                  <c:v>23.288120956</c:v>
                </c:pt>
                <c:pt idx="11">
                  <c:v>23.322329</c:v>
                </c:pt>
                <c:pt idx="12">
                  <c:v>23.368753332000001</c:v>
                </c:pt>
                <c:pt idx="13">
                  <c:v>23.424794540000001</c:v>
                </c:pt>
                <c:pt idx="14">
                  <c:v>23.417511697999998</c:v>
                </c:pt>
                <c:pt idx="15">
                  <c:v>23.443171843999998</c:v>
                </c:pt>
                <c:pt idx="16">
                  <c:v>23.472505645999998</c:v>
                </c:pt>
                <c:pt idx="17">
                  <c:v>23.471688334</c:v>
                </c:pt>
                <c:pt idx="18">
                  <c:v>23.506486002999999</c:v>
                </c:pt>
                <c:pt idx="19">
                  <c:v>23.501531576000001</c:v>
                </c:pt>
                <c:pt idx="20">
                  <c:v>23.497171326</c:v>
                </c:pt>
                <c:pt idx="21">
                  <c:v>23.467681402</c:v>
                </c:pt>
                <c:pt idx="22">
                  <c:v>23.47478658</c:v>
                </c:pt>
                <c:pt idx="23">
                  <c:v>23.509872741999999</c:v>
                </c:pt>
                <c:pt idx="24">
                  <c:v>23.490813777</c:v>
                </c:pt>
                <c:pt idx="25">
                  <c:v>23.480298157</c:v>
                </c:pt>
                <c:pt idx="26">
                  <c:v>23.482681402000001</c:v>
                </c:pt>
                <c:pt idx="27">
                  <c:v>23.480233433999999</c:v>
                </c:pt>
                <c:pt idx="28">
                  <c:v>23.495072530000002</c:v>
                </c:pt>
                <c:pt idx="29">
                  <c:v>23.533506063000001</c:v>
                </c:pt>
                <c:pt idx="30">
                  <c:v>23.557377980999998</c:v>
                </c:pt>
                <c:pt idx="31">
                  <c:v>23.552018279999999</c:v>
                </c:pt>
                <c:pt idx="32">
                  <c:v>23.543146388</c:v>
                </c:pt>
                <c:pt idx="33">
                  <c:v>23.519227651000001</c:v>
                </c:pt>
                <c:pt idx="34">
                  <c:v>23.525881831</c:v>
                </c:pt>
                <c:pt idx="35">
                  <c:v>23.522857004999999</c:v>
                </c:pt>
                <c:pt idx="36">
                  <c:v>23.541107634999999</c:v>
                </c:pt>
                <c:pt idx="37">
                  <c:v>23.544535319000001</c:v>
                </c:pt>
                <c:pt idx="38">
                  <c:v>23.564075267</c:v>
                </c:pt>
                <c:pt idx="39">
                  <c:v>23.543149389</c:v>
                </c:pt>
                <c:pt idx="40">
                  <c:v>23.502024587000001</c:v>
                </c:pt>
                <c:pt idx="41">
                  <c:v>23.506015345000002</c:v>
                </c:pt>
                <c:pt idx="42">
                  <c:v>23.550402451</c:v>
                </c:pt>
                <c:pt idx="43">
                  <c:v>23.564347153</c:v>
                </c:pt>
                <c:pt idx="44">
                  <c:v>23.548717016000001</c:v>
                </c:pt>
                <c:pt idx="45">
                  <c:v>23.541701507999999</c:v>
                </c:pt>
                <c:pt idx="46">
                  <c:v>23.560647760999998</c:v>
                </c:pt>
                <c:pt idx="47">
                  <c:v>23.602959009999999</c:v>
                </c:pt>
                <c:pt idx="48">
                  <c:v>23.604428406</c:v>
                </c:pt>
                <c:pt idx="49">
                  <c:v>23.586526616</c:v>
                </c:pt>
                <c:pt idx="50">
                  <c:v>23.595617878999999</c:v>
                </c:pt>
                <c:pt idx="51">
                  <c:v>23.622207235000001</c:v>
                </c:pt>
                <c:pt idx="52">
                  <c:v>23.588352457999999</c:v>
                </c:pt>
                <c:pt idx="53">
                  <c:v>23.579838028000001</c:v>
                </c:pt>
                <c:pt idx="54">
                  <c:v>23.614219767000002</c:v>
                </c:pt>
                <c:pt idx="55">
                  <c:v>23.593317744</c:v>
                </c:pt>
                <c:pt idx="56">
                  <c:v>23.623518752999999</c:v>
                </c:pt>
                <c:pt idx="57">
                  <c:v>23.635531514</c:v>
                </c:pt>
                <c:pt idx="58">
                  <c:v>23.614019647999999</c:v>
                </c:pt>
                <c:pt idx="59">
                  <c:v>23.610333939</c:v>
                </c:pt>
                <c:pt idx="60">
                  <c:v>23.583273341000002</c:v>
                </c:pt>
                <c:pt idx="61">
                  <c:v>23.554408263999999</c:v>
                </c:pt>
                <c:pt idx="62">
                  <c:v>23.579006399000001</c:v>
                </c:pt>
                <c:pt idx="63">
                  <c:v>23.584968846999999</c:v>
                </c:pt>
                <c:pt idx="64">
                  <c:v>23.601142578000001</c:v>
                </c:pt>
                <c:pt idx="65">
                  <c:v>23.607275746999999</c:v>
                </c:pt>
                <c:pt idx="66">
                  <c:v>23.605131226000001</c:v>
                </c:pt>
                <c:pt idx="67">
                  <c:v>23.624005965999999</c:v>
                </c:pt>
                <c:pt idx="68">
                  <c:v>23.629404348000001</c:v>
                </c:pt>
                <c:pt idx="69">
                  <c:v>23.585236359</c:v>
                </c:pt>
                <c:pt idx="70">
                  <c:v>23.614046885</c:v>
                </c:pt>
                <c:pt idx="71">
                  <c:v>23.627526549999999</c:v>
                </c:pt>
                <c:pt idx="72">
                  <c:v>23.600252584</c:v>
                </c:pt>
                <c:pt idx="73">
                  <c:v>23.623670553</c:v>
                </c:pt>
                <c:pt idx="74">
                  <c:v>23.653545049000002</c:v>
                </c:pt>
                <c:pt idx="75">
                  <c:v>23.636046752999999</c:v>
                </c:pt>
                <c:pt idx="76">
                  <c:v>23.638152288000001</c:v>
                </c:pt>
                <c:pt idx="77">
                  <c:v>23.660508143000001</c:v>
                </c:pt>
                <c:pt idx="78">
                  <c:v>23.647374191000001</c:v>
                </c:pt>
                <c:pt idx="79">
                  <c:v>23.616171087000001</c:v>
                </c:pt>
                <c:pt idx="80">
                  <c:v>23.619137802000001</c:v>
                </c:pt>
                <c:pt idx="81">
                  <c:v>23.631157583</c:v>
                </c:pt>
                <c:pt idx="82">
                  <c:v>23.638374964</c:v>
                </c:pt>
                <c:pt idx="83">
                  <c:v>23.60560379</c:v>
                </c:pt>
                <c:pt idx="84">
                  <c:v>23.601494446</c:v>
                </c:pt>
                <c:pt idx="85">
                  <c:v>23.605944925999999</c:v>
                </c:pt>
                <c:pt idx="86">
                  <c:v>23.626659850999999</c:v>
                </c:pt>
                <c:pt idx="87">
                  <c:v>23.654454446999999</c:v>
                </c:pt>
                <c:pt idx="88">
                  <c:v>23.642630819000001</c:v>
                </c:pt>
                <c:pt idx="89">
                  <c:v>23.613121999000001</c:v>
                </c:pt>
                <c:pt idx="90">
                  <c:v>23.598755187999998</c:v>
                </c:pt>
                <c:pt idx="91">
                  <c:v>23.617177963</c:v>
                </c:pt>
                <c:pt idx="92">
                  <c:v>23.628083673999999</c:v>
                </c:pt>
                <c:pt idx="93">
                  <c:v>23.609642409999999</c:v>
                </c:pt>
                <c:pt idx="94">
                  <c:v>23.635512135999999</c:v>
                </c:pt>
                <c:pt idx="95">
                  <c:v>23.638724847999999</c:v>
                </c:pt>
                <c:pt idx="96">
                  <c:v>23.649850743999998</c:v>
                </c:pt>
                <c:pt idx="97">
                  <c:v>23.601303991000002</c:v>
                </c:pt>
                <c:pt idx="98">
                  <c:v>23.617362264</c:v>
                </c:pt>
                <c:pt idx="99">
                  <c:v>23.586254627999999</c:v>
                </c:pt>
                <c:pt idx="100">
                  <c:v>23.587709884999999</c:v>
                </c:pt>
                <c:pt idx="101">
                  <c:v>23.582175165999999</c:v>
                </c:pt>
                <c:pt idx="102">
                  <c:v>23.588859761999998</c:v>
                </c:pt>
                <c:pt idx="103">
                  <c:v>23.591504567000001</c:v>
                </c:pt>
                <c:pt idx="104">
                  <c:v>23.585083084000001</c:v>
                </c:pt>
                <c:pt idx="105">
                  <c:v>23.595636444</c:v>
                </c:pt>
                <c:pt idx="106">
                  <c:v>23.575441741999999</c:v>
                </c:pt>
                <c:pt idx="107">
                  <c:v>23.584089915</c:v>
                </c:pt>
                <c:pt idx="108">
                  <c:v>23.553678207000001</c:v>
                </c:pt>
                <c:pt idx="109">
                  <c:v>23.538982595</c:v>
                </c:pt>
                <c:pt idx="110">
                  <c:v>23.555818634000001</c:v>
                </c:pt>
                <c:pt idx="111">
                  <c:v>23.539668961</c:v>
                </c:pt>
                <c:pt idx="112">
                  <c:v>23.613676071</c:v>
                </c:pt>
                <c:pt idx="113">
                  <c:v>23.569035898999999</c:v>
                </c:pt>
                <c:pt idx="114">
                  <c:v>23.572429988</c:v>
                </c:pt>
                <c:pt idx="115">
                  <c:v>23.591834895000002</c:v>
                </c:pt>
                <c:pt idx="116">
                  <c:v>23.585389175</c:v>
                </c:pt>
                <c:pt idx="117">
                  <c:v>23.552658868999998</c:v>
                </c:pt>
                <c:pt idx="118">
                  <c:v>23.579855600999998</c:v>
                </c:pt>
                <c:pt idx="119">
                  <c:v>23.566222839000002</c:v>
                </c:pt>
                <c:pt idx="120">
                  <c:v>23.587774632999999</c:v>
                </c:pt>
                <c:pt idx="121">
                  <c:v>23.604254939</c:v>
                </c:pt>
                <c:pt idx="122">
                  <c:v>23.602477214</c:v>
                </c:pt>
                <c:pt idx="123">
                  <c:v>23.607142232000001</c:v>
                </c:pt>
                <c:pt idx="124">
                  <c:v>23.581203028000001</c:v>
                </c:pt>
                <c:pt idx="125">
                  <c:v>23.582853240999999</c:v>
                </c:pt>
                <c:pt idx="126">
                  <c:v>23.589357020000001</c:v>
                </c:pt>
                <c:pt idx="127">
                  <c:v>23.587541072</c:v>
                </c:pt>
                <c:pt idx="128">
                  <c:v>23.580090205000001</c:v>
                </c:pt>
                <c:pt idx="129">
                  <c:v>23.609441655000001</c:v>
                </c:pt>
                <c:pt idx="130">
                  <c:v>23.592967072</c:v>
                </c:pt>
                <c:pt idx="131">
                  <c:v>23.591279297</c:v>
                </c:pt>
                <c:pt idx="132">
                  <c:v>23.576414566</c:v>
                </c:pt>
                <c:pt idx="133">
                  <c:v>23.520196608999999</c:v>
                </c:pt>
                <c:pt idx="134">
                  <c:v>23.556774316999999</c:v>
                </c:pt>
                <c:pt idx="135">
                  <c:v>23.546256358000001</c:v>
                </c:pt>
                <c:pt idx="136">
                  <c:v>23.620739746000002</c:v>
                </c:pt>
                <c:pt idx="137">
                  <c:v>23.622272441</c:v>
                </c:pt>
                <c:pt idx="138">
                  <c:v>23.607198181000001</c:v>
                </c:pt>
                <c:pt idx="139">
                  <c:v>23.596555556999999</c:v>
                </c:pt>
                <c:pt idx="140">
                  <c:v>23.558927053000001</c:v>
                </c:pt>
                <c:pt idx="141">
                  <c:v>23.569011026999998</c:v>
                </c:pt>
                <c:pt idx="142">
                  <c:v>23.585311355999998</c:v>
                </c:pt>
                <c:pt idx="143">
                  <c:v>23.568938573000001</c:v>
                </c:pt>
                <c:pt idx="144">
                  <c:v>23.585144755000002</c:v>
                </c:pt>
                <c:pt idx="145">
                  <c:v>23.567810033000001</c:v>
                </c:pt>
                <c:pt idx="146">
                  <c:v>23.554158122</c:v>
                </c:pt>
                <c:pt idx="147">
                  <c:v>23.540078888</c:v>
                </c:pt>
                <c:pt idx="148">
                  <c:v>23.511323344000001</c:v>
                </c:pt>
                <c:pt idx="149">
                  <c:v>23.599231770999999</c:v>
                </c:pt>
                <c:pt idx="150">
                  <c:v>23.616543096000001</c:v>
                </c:pt>
                <c:pt idx="151">
                  <c:v>23.613379694999999</c:v>
                </c:pt>
                <c:pt idx="152">
                  <c:v>23.620554504000001</c:v>
                </c:pt>
                <c:pt idx="153">
                  <c:v>23.618789215</c:v>
                </c:pt>
                <c:pt idx="154">
                  <c:v>23.619512074999999</c:v>
                </c:pt>
                <c:pt idx="155">
                  <c:v>23.592874857999998</c:v>
                </c:pt>
                <c:pt idx="156">
                  <c:v>23.625778502999999</c:v>
                </c:pt>
                <c:pt idx="157">
                  <c:v>23.601076152000001</c:v>
                </c:pt>
                <c:pt idx="158">
                  <c:v>23.604924418</c:v>
                </c:pt>
                <c:pt idx="159">
                  <c:v>23.609482193000002</c:v>
                </c:pt>
                <c:pt idx="160">
                  <c:v>23.602644246000001</c:v>
                </c:pt>
                <c:pt idx="161">
                  <c:v>23.637539748999998</c:v>
                </c:pt>
                <c:pt idx="162">
                  <c:v>23.610755641000001</c:v>
                </c:pt>
                <c:pt idx="163">
                  <c:v>23.64362882</c:v>
                </c:pt>
                <c:pt idx="164">
                  <c:v>23.637495092000002</c:v>
                </c:pt>
                <c:pt idx="165">
                  <c:v>23.651543910000001</c:v>
                </c:pt>
                <c:pt idx="166">
                  <c:v>23.642224579000001</c:v>
                </c:pt>
                <c:pt idx="167">
                  <c:v>23.641924108000001</c:v>
                </c:pt>
                <c:pt idx="168">
                  <c:v>23.605796177999999</c:v>
                </c:pt>
                <c:pt idx="169">
                  <c:v>23.629083989000002</c:v>
                </c:pt>
                <c:pt idx="170">
                  <c:v>23.615345865999998</c:v>
                </c:pt>
                <c:pt idx="171">
                  <c:v>23.554683990000001</c:v>
                </c:pt>
                <c:pt idx="172">
                  <c:v>23.592333425</c:v>
                </c:pt>
                <c:pt idx="173">
                  <c:v>23.608174413</c:v>
                </c:pt>
                <c:pt idx="174">
                  <c:v>23.618364919000001</c:v>
                </c:pt>
                <c:pt idx="175">
                  <c:v>23.614207330999999</c:v>
                </c:pt>
                <c:pt idx="176">
                  <c:v>23.608378169000002</c:v>
                </c:pt>
                <c:pt idx="177">
                  <c:v>23.481567205000001</c:v>
                </c:pt>
                <c:pt idx="178">
                  <c:v>23.485080845999999</c:v>
                </c:pt>
                <c:pt idx="179">
                  <c:v>23.470504278</c:v>
                </c:pt>
                <c:pt idx="180">
                  <c:v>23.481100615999999</c:v>
                </c:pt>
                <c:pt idx="181">
                  <c:v>23.551316605</c:v>
                </c:pt>
                <c:pt idx="182">
                  <c:v>23.608725281000002</c:v>
                </c:pt>
                <c:pt idx="183">
                  <c:v>23.609547728999999</c:v>
                </c:pt>
                <c:pt idx="184">
                  <c:v>23.617622045000001</c:v>
                </c:pt>
                <c:pt idx="185">
                  <c:v>23.623923848</c:v>
                </c:pt>
                <c:pt idx="186">
                  <c:v>23.584112523000002</c:v>
                </c:pt>
                <c:pt idx="187">
                  <c:v>23.584264271999999</c:v>
                </c:pt>
                <c:pt idx="188">
                  <c:v>23.588725203999999</c:v>
                </c:pt>
                <c:pt idx="189">
                  <c:v>23.578844910000001</c:v>
                </c:pt>
                <c:pt idx="190">
                  <c:v>23.558620631</c:v>
                </c:pt>
                <c:pt idx="191">
                  <c:v>23.574741109000001</c:v>
                </c:pt>
                <c:pt idx="192">
                  <c:v>23.566799341999999</c:v>
                </c:pt>
                <c:pt idx="193">
                  <c:v>23.542843652999998</c:v>
                </c:pt>
                <c:pt idx="194">
                  <c:v>23.59327184</c:v>
                </c:pt>
                <c:pt idx="195">
                  <c:v>23.604767938999998</c:v>
                </c:pt>
                <c:pt idx="196">
                  <c:v>23.602171453</c:v>
                </c:pt>
                <c:pt idx="197">
                  <c:v>23.597305527</c:v>
                </c:pt>
                <c:pt idx="198">
                  <c:v>23.61922315</c:v>
                </c:pt>
                <c:pt idx="199">
                  <c:v>23.636025645</c:v>
                </c:pt>
                <c:pt idx="200">
                  <c:v>23.598187814999999</c:v>
                </c:pt>
                <c:pt idx="201">
                  <c:v>23.602987950999999</c:v>
                </c:pt>
                <c:pt idx="202">
                  <c:v>23.58974027</c:v>
                </c:pt>
                <c:pt idx="203">
                  <c:v>23.553620910999999</c:v>
                </c:pt>
                <c:pt idx="204">
                  <c:v>23.596069538999998</c:v>
                </c:pt>
                <c:pt idx="205">
                  <c:v>23.610307744</c:v>
                </c:pt>
                <c:pt idx="206">
                  <c:v>23.592944667000001</c:v>
                </c:pt>
                <c:pt idx="207">
                  <c:v>23.610222422</c:v>
                </c:pt>
                <c:pt idx="208">
                  <c:v>23.643879343999998</c:v>
                </c:pt>
                <c:pt idx="209">
                  <c:v>23.629446411</c:v>
                </c:pt>
                <c:pt idx="210">
                  <c:v>23.617341028999999</c:v>
                </c:pt>
                <c:pt idx="211">
                  <c:v>23.624083201000001</c:v>
                </c:pt>
                <c:pt idx="212">
                  <c:v>23.604847335999999</c:v>
                </c:pt>
                <c:pt idx="213">
                  <c:v>23.626400324999999</c:v>
                </c:pt>
                <c:pt idx="214">
                  <c:v>23.635458145000001</c:v>
                </c:pt>
                <c:pt idx="215">
                  <c:v>23.620285033999998</c:v>
                </c:pt>
                <c:pt idx="216">
                  <c:v>23.599901427999999</c:v>
                </c:pt>
                <c:pt idx="217">
                  <c:v>23.606901093000001</c:v>
                </c:pt>
                <c:pt idx="218">
                  <c:v>23.599623260000001</c:v>
                </c:pt>
                <c:pt idx="219">
                  <c:v>23.599843623000002</c:v>
                </c:pt>
                <c:pt idx="220">
                  <c:v>23.619157358999999</c:v>
                </c:pt>
                <c:pt idx="221">
                  <c:v>23.610754700000001</c:v>
                </c:pt>
                <c:pt idx="222">
                  <c:v>23.606612141999999</c:v>
                </c:pt>
                <c:pt idx="223">
                  <c:v>23.665281398000001</c:v>
                </c:pt>
                <c:pt idx="224">
                  <c:v>23.666164805000001</c:v>
                </c:pt>
                <c:pt idx="225">
                  <c:v>23.705679270000001</c:v>
                </c:pt>
                <c:pt idx="226">
                  <c:v>23.665068562999998</c:v>
                </c:pt>
                <c:pt idx="227">
                  <c:v>23.757237345</c:v>
                </c:pt>
                <c:pt idx="228">
                  <c:v>23.772538503</c:v>
                </c:pt>
                <c:pt idx="229">
                  <c:v>23.772470322</c:v>
                </c:pt>
                <c:pt idx="230">
                  <c:v>23.787524719</c:v>
                </c:pt>
                <c:pt idx="231">
                  <c:v>23.780019709000001</c:v>
                </c:pt>
                <c:pt idx="232">
                  <c:v>23.787475866000001</c:v>
                </c:pt>
                <c:pt idx="233">
                  <c:v>23.812549693000001</c:v>
                </c:pt>
                <c:pt idx="234">
                  <c:v>23.860617778000002</c:v>
                </c:pt>
                <c:pt idx="235">
                  <c:v>23.898689193999999</c:v>
                </c:pt>
                <c:pt idx="236">
                  <c:v>23.948101756</c:v>
                </c:pt>
                <c:pt idx="237">
                  <c:v>23.961889724999999</c:v>
                </c:pt>
                <c:pt idx="238">
                  <c:v>23.970777969</c:v>
                </c:pt>
                <c:pt idx="239">
                  <c:v>24.029012553000001</c:v>
                </c:pt>
                <c:pt idx="240">
                  <c:v>24.057868473999999</c:v>
                </c:pt>
                <c:pt idx="241">
                  <c:v>24.099932174999999</c:v>
                </c:pt>
                <c:pt idx="242">
                  <c:v>24.102816492999999</c:v>
                </c:pt>
                <c:pt idx="243">
                  <c:v>24.101476924</c:v>
                </c:pt>
                <c:pt idx="244">
                  <c:v>24.098315353</c:v>
                </c:pt>
                <c:pt idx="245">
                  <c:v>24.102536163</c:v>
                </c:pt>
                <c:pt idx="246">
                  <c:v>24.103362732000001</c:v>
                </c:pt>
                <c:pt idx="247">
                  <c:v>24.087633820000001</c:v>
                </c:pt>
                <c:pt idx="248">
                  <c:v>24.079610926000001</c:v>
                </c:pt>
                <c:pt idx="249">
                  <c:v>24.081126911999998</c:v>
                </c:pt>
                <c:pt idx="250">
                  <c:v>24.048379847</c:v>
                </c:pt>
                <c:pt idx="251">
                  <c:v>24.094684118</c:v>
                </c:pt>
                <c:pt idx="252">
                  <c:v>24.148744328999999</c:v>
                </c:pt>
                <c:pt idx="253">
                  <c:v>24.178762003999999</c:v>
                </c:pt>
                <c:pt idx="254">
                  <c:v>24.16791186</c:v>
                </c:pt>
                <c:pt idx="255">
                  <c:v>24.201275101</c:v>
                </c:pt>
                <c:pt idx="256">
                  <c:v>24.263172379</c:v>
                </c:pt>
                <c:pt idx="257">
                  <c:v>24.241243107999999</c:v>
                </c:pt>
                <c:pt idx="258">
                  <c:v>24.271906713</c:v>
                </c:pt>
                <c:pt idx="259">
                  <c:v>24.289658178</c:v>
                </c:pt>
                <c:pt idx="260">
                  <c:v>24.250869726000001</c:v>
                </c:pt>
                <c:pt idx="261">
                  <c:v>24.221869278</c:v>
                </c:pt>
                <c:pt idx="262">
                  <c:v>24.159443587999998</c:v>
                </c:pt>
                <c:pt idx="263">
                  <c:v>24.178235652000001</c:v>
                </c:pt>
                <c:pt idx="264">
                  <c:v>24.248422470000001</c:v>
                </c:pt>
                <c:pt idx="265">
                  <c:v>24.304536463000002</c:v>
                </c:pt>
                <c:pt idx="266">
                  <c:v>24.343966903999998</c:v>
                </c:pt>
                <c:pt idx="267">
                  <c:v>24.369341507000001</c:v>
                </c:pt>
                <c:pt idx="268">
                  <c:v>24.382123515</c:v>
                </c:pt>
                <c:pt idx="269">
                  <c:v>24.311626967999999</c:v>
                </c:pt>
                <c:pt idx="270">
                  <c:v>24.345180410000001</c:v>
                </c:pt>
                <c:pt idx="271">
                  <c:v>24.411721368999999</c:v>
                </c:pt>
                <c:pt idx="272">
                  <c:v>24.494689865000002</c:v>
                </c:pt>
                <c:pt idx="273">
                  <c:v>24.495344288999998</c:v>
                </c:pt>
                <c:pt idx="274">
                  <c:v>24.531537298</c:v>
                </c:pt>
                <c:pt idx="275">
                  <c:v>24.517578176000001</c:v>
                </c:pt>
                <c:pt idx="276">
                  <c:v>24.579407450000001</c:v>
                </c:pt>
                <c:pt idx="277">
                  <c:v>24.611594086</c:v>
                </c:pt>
                <c:pt idx="278">
                  <c:v>24.592508468999998</c:v>
                </c:pt>
                <c:pt idx="279">
                  <c:v>24.569341786999999</c:v>
                </c:pt>
                <c:pt idx="280">
                  <c:v>24.584619191000002</c:v>
                </c:pt>
                <c:pt idx="281">
                  <c:v>24.596869125000001</c:v>
                </c:pt>
                <c:pt idx="282">
                  <c:v>24.600496978999999</c:v>
                </c:pt>
                <c:pt idx="283">
                  <c:v>24.658865254999998</c:v>
                </c:pt>
                <c:pt idx="284">
                  <c:v>24.776165288000001</c:v>
                </c:pt>
                <c:pt idx="285">
                  <c:v>24.918582966999999</c:v>
                </c:pt>
                <c:pt idx="286">
                  <c:v>24.964845148999999</c:v>
                </c:pt>
                <c:pt idx="287">
                  <c:v>25.016035207000002</c:v>
                </c:pt>
                <c:pt idx="288">
                  <c:v>25.074126841000002</c:v>
                </c:pt>
                <c:pt idx="289">
                  <c:v>25.088331374999999</c:v>
                </c:pt>
                <c:pt idx="290">
                  <c:v>25.131942087999999</c:v>
                </c:pt>
                <c:pt idx="291">
                  <c:v>25.196619339000002</c:v>
                </c:pt>
                <c:pt idx="292">
                  <c:v>25.131192271</c:v>
                </c:pt>
                <c:pt idx="293">
                  <c:v>25.166802316999998</c:v>
                </c:pt>
                <c:pt idx="294">
                  <c:v>25.158933104999999</c:v>
                </c:pt>
                <c:pt idx="295">
                  <c:v>25.178590239999998</c:v>
                </c:pt>
                <c:pt idx="296">
                  <c:v>25.237009659000002</c:v>
                </c:pt>
                <c:pt idx="297">
                  <c:v>25.194346949</c:v>
                </c:pt>
                <c:pt idx="298">
                  <c:v>25.207703297999998</c:v>
                </c:pt>
                <c:pt idx="299">
                  <c:v>25.270119094999998</c:v>
                </c:pt>
                <c:pt idx="300">
                  <c:v>25.264657159999999</c:v>
                </c:pt>
                <c:pt idx="301">
                  <c:v>25.259186478</c:v>
                </c:pt>
                <c:pt idx="302">
                  <c:v>25.291032715</c:v>
                </c:pt>
                <c:pt idx="303">
                  <c:v>25.313603134000001</c:v>
                </c:pt>
                <c:pt idx="304">
                  <c:v>25.298802998999999</c:v>
                </c:pt>
                <c:pt idx="305">
                  <c:v>25.328083292999999</c:v>
                </c:pt>
                <c:pt idx="306">
                  <c:v>25.348266041999999</c:v>
                </c:pt>
                <c:pt idx="307">
                  <c:v>25.427824427000001</c:v>
                </c:pt>
                <c:pt idx="308">
                  <c:v>25.402471720000001</c:v>
                </c:pt>
                <c:pt idx="309">
                  <c:v>25.445567907000001</c:v>
                </c:pt>
                <c:pt idx="310">
                  <c:v>25.459794565999999</c:v>
                </c:pt>
                <c:pt idx="311">
                  <c:v>25.462056096000001</c:v>
                </c:pt>
                <c:pt idx="312">
                  <c:v>25.468278300000001</c:v>
                </c:pt>
                <c:pt idx="313">
                  <c:v>25.450892131</c:v>
                </c:pt>
                <c:pt idx="314">
                  <c:v>25.401195501</c:v>
                </c:pt>
                <c:pt idx="315">
                  <c:v>25.472710749000001</c:v>
                </c:pt>
                <c:pt idx="316">
                  <c:v>25.503740616000002</c:v>
                </c:pt>
                <c:pt idx="317">
                  <c:v>25.558038864</c:v>
                </c:pt>
                <c:pt idx="318">
                  <c:v>25.528514098999999</c:v>
                </c:pt>
                <c:pt idx="319">
                  <c:v>25.529186299999999</c:v>
                </c:pt>
                <c:pt idx="320">
                  <c:v>25.515255127</c:v>
                </c:pt>
                <c:pt idx="321">
                  <c:v>25.521468734999999</c:v>
                </c:pt>
                <c:pt idx="322">
                  <c:v>25.539878819999998</c:v>
                </c:pt>
                <c:pt idx="323">
                  <c:v>25.512249603000001</c:v>
                </c:pt>
                <c:pt idx="324">
                  <c:v>25.535905939999999</c:v>
                </c:pt>
                <c:pt idx="325">
                  <c:v>25.587477824</c:v>
                </c:pt>
                <c:pt idx="326">
                  <c:v>25.521416523999999</c:v>
                </c:pt>
                <c:pt idx="327">
                  <c:v>25.501677933</c:v>
                </c:pt>
                <c:pt idx="328">
                  <c:v>25.54718188</c:v>
                </c:pt>
                <c:pt idx="329">
                  <c:v>25.525735499</c:v>
                </c:pt>
                <c:pt idx="330">
                  <c:v>25.546370721999999</c:v>
                </c:pt>
                <c:pt idx="331">
                  <c:v>25.578178964999999</c:v>
                </c:pt>
                <c:pt idx="332">
                  <c:v>25.625256093000001</c:v>
                </c:pt>
                <c:pt idx="333">
                  <c:v>25.635814387</c:v>
                </c:pt>
                <c:pt idx="334">
                  <c:v>25.634524815999999</c:v>
                </c:pt>
                <c:pt idx="335">
                  <c:v>25.613247757</c:v>
                </c:pt>
                <c:pt idx="336">
                  <c:v>25.62284228</c:v>
                </c:pt>
                <c:pt idx="337">
                  <c:v>25.579469325000002</c:v>
                </c:pt>
                <c:pt idx="338">
                  <c:v>25.624974416000001</c:v>
                </c:pt>
                <c:pt idx="339">
                  <c:v>25.672108230999999</c:v>
                </c:pt>
                <c:pt idx="340">
                  <c:v>25.705047072999999</c:v>
                </c:pt>
                <c:pt idx="341">
                  <c:v>25.696541087</c:v>
                </c:pt>
                <c:pt idx="342">
                  <c:v>25.709136759</c:v>
                </c:pt>
                <c:pt idx="343">
                  <c:v>25.698913345000001</c:v>
                </c:pt>
                <c:pt idx="344">
                  <c:v>25.701073099999999</c:v>
                </c:pt>
                <c:pt idx="345">
                  <c:v>25.700039189999998</c:v>
                </c:pt>
                <c:pt idx="346">
                  <c:v>25.693542530999999</c:v>
                </c:pt>
                <c:pt idx="347">
                  <c:v>25.753508962000002</c:v>
                </c:pt>
                <c:pt idx="348">
                  <c:v>25.686439311000001</c:v>
                </c:pt>
                <c:pt idx="349">
                  <c:v>25.673273468000001</c:v>
                </c:pt>
                <c:pt idx="350">
                  <c:v>25.66321078</c:v>
                </c:pt>
                <c:pt idx="351">
                  <c:v>25.714231415</c:v>
                </c:pt>
                <c:pt idx="352">
                  <c:v>25.722476552</c:v>
                </c:pt>
                <c:pt idx="353">
                  <c:v>25.729086176999999</c:v>
                </c:pt>
                <c:pt idx="354">
                  <c:v>25.717285817</c:v>
                </c:pt>
                <c:pt idx="355">
                  <c:v>25.71178299</c:v>
                </c:pt>
                <c:pt idx="356">
                  <c:v>25.681554235</c:v>
                </c:pt>
                <c:pt idx="357">
                  <c:v>25.677728474999999</c:v>
                </c:pt>
                <c:pt idx="358">
                  <c:v>25.729490255000002</c:v>
                </c:pt>
                <c:pt idx="359">
                  <c:v>25.759663747000001</c:v>
                </c:pt>
                <c:pt idx="360">
                  <c:v>25.773269577000001</c:v>
                </c:pt>
                <c:pt idx="361">
                  <c:v>25.704559885999998</c:v>
                </c:pt>
                <c:pt idx="362">
                  <c:v>25.686172383999999</c:v>
                </c:pt>
                <c:pt idx="363">
                  <c:v>25.702745870000001</c:v>
                </c:pt>
                <c:pt idx="364">
                  <c:v>25.715003254999999</c:v>
                </c:pt>
                <c:pt idx="365">
                  <c:v>25.732632725999999</c:v>
                </c:pt>
                <c:pt idx="366">
                  <c:v>25.722109782</c:v>
                </c:pt>
                <c:pt idx="367">
                  <c:v>25.755326869000001</c:v>
                </c:pt>
                <c:pt idx="368">
                  <c:v>25.767475483999998</c:v>
                </c:pt>
                <c:pt idx="369">
                  <c:v>25.780693817</c:v>
                </c:pt>
                <c:pt idx="370">
                  <c:v>25.811504364000001</c:v>
                </c:pt>
                <c:pt idx="371">
                  <c:v>25.820758564999998</c:v>
                </c:pt>
                <c:pt idx="372">
                  <c:v>25.781136424</c:v>
                </c:pt>
                <c:pt idx="373">
                  <c:v>25.786144968999999</c:v>
                </c:pt>
                <c:pt idx="374">
                  <c:v>25.822320735000002</c:v>
                </c:pt>
                <c:pt idx="375">
                  <c:v>25.831110611</c:v>
                </c:pt>
                <c:pt idx="376">
                  <c:v>25.804677582</c:v>
                </c:pt>
                <c:pt idx="377">
                  <c:v>25.810350138</c:v>
                </c:pt>
                <c:pt idx="378">
                  <c:v>25.793838144999999</c:v>
                </c:pt>
                <c:pt idx="379">
                  <c:v>25.799017919000001</c:v>
                </c:pt>
                <c:pt idx="380">
                  <c:v>25.7954702</c:v>
                </c:pt>
                <c:pt idx="381">
                  <c:v>25.792080815999999</c:v>
                </c:pt>
                <c:pt idx="382">
                  <c:v>25.789487965999999</c:v>
                </c:pt>
                <c:pt idx="383">
                  <c:v>25.769463984000001</c:v>
                </c:pt>
                <c:pt idx="384">
                  <c:v>25.820549595999999</c:v>
                </c:pt>
                <c:pt idx="385">
                  <c:v>25.810789972999999</c:v>
                </c:pt>
                <c:pt idx="386">
                  <c:v>25.832286555</c:v>
                </c:pt>
                <c:pt idx="387">
                  <c:v>25.852278849000001</c:v>
                </c:pt>
                <c:pt idx="388">
                  <c:v>25.835854645000001</c:v>
                </c:pt>
                <c:pt idx="389">
                  <c:v>25.825712153000001</c:v>
                </c:pt>
                <c:pt idx="390">
                  <c:v>25.836932475000001</c:v>
                </c:pt>
                <c:pt idx="391">
                  <c:v>25.847948914</c:v>
                </c:pt>
                <c:pt idx="392">
                  <c:v>25.848059362000001</c:v>
                </c:pt>
                <c:pt idx="393">
                  <c:v>25.867997258999999</c:v>
                </c:pt>
                <c:pt idx="394">
                  <c:v>25.904279301999999</c:v>
                </c:pt>
                <c:pt idx="395">
                  <c:v>25.890615361999998</c:v>
                </c:pt>
                <c:pt idx="396">
                  <c:v>25.888206177000001</c:v>
                </c:pt>
                <c:pt idx="397">
                  <c:v>25.860232468</c:v>
                </c:pt>
                <c:pt idx="398">
                  <c:v>25.862518972</c:v>
                </c:pt>
                <c:pt idx="399">
                  <c:v>25.790116322999999</c:v>
                </c:pt>
                <c:pt idx="400">
                  <c:v>25.779801025000001</c:v>
                </c:pt>
                <c:pt idx="401">
                  <c:v>25.809353078000001</c:v>
                </c:pt>
                <c:pt idx="402">
                  <c:v>25.854477666000001</c:v>
                </c:pt>
                <c:pt idx="403">
                  <c:v>25.815127563000001</c:v>
                </c:pt>
                <c:pt idx="404">
                  <c:v>25.794167912999999</c:v>
                </c:pt>
                <c:pt idx="405">
                  <c:v>25.828851395000001</c:v>
                </c:pt>
                <c:pt idx="406">
                  <c:v>25.853151652000001</c:v>
                </c:pt>
                <c:pt idx="407">
                  <c:v>25.845596109999999</c:v>
                </c:pt>
                <c:pt idx="408">
                  <c:v>25.834505005</c:v>
                </c:pt>
                <c:pt idx="409">
                  <c:v>25.848053691</c:v>
                </c:pt>
                <c:pt idx="410">
                  <c:v>25.830593999000001</c:v>
                </c:pt>
                <c:pt idx="411">
                  <c:v>25.823896356999999</c:v>
                </c:pt>
                <c:pt idx="412">
                  <c:v>25.842979558</c:v>
                </c:pt>
                <c:pt idx="413">
                  <c:v>25.827101161000002</c:v>
                </c:pt>
                <c:pt idx="414">
                  <c:v>25.80912768</c:v>
                </c:pt>
                <c:pt idx="415">
                  <c:v>25.784736175999999</c:v>
                </c:pt>
                <c:pt idx="416">
                  <c:v>25.797681656000002</c:v>
                </c:pt>
                <c:pt idx="417">
                  <c:v>25.867824553999998</c:v>
                </c:pt>
                <c:pt idx="418">
                  <c:v>25.869605230000001</c:v>
                </c:pt>
                <c:pt idx="419">
                  <c:v>25.875618413000002</c:v>
                </c:pt>
                <c:pt idx="420">
                  <c:v>25.867437795000001</c:v>
                </c:pt>
                <c:pt idx="421">
                  <c:v>25.846481806</c:v>
                </c:pt>
                <c:pt idx="422">
                  <c:v>25.825731430000001</c:v>
                </c:pt>
                <c:pt idx="423">
                  <c:v>25.813485666999998</c:v>
                </c:pt>
                <c:pt idx="424">
                  <c:v>25.787185008000002</c:v>
                </c:pt>
                <c:pt idx="425">
                  <c:v>25.813819529</c:v>
                </c:pt>
                <c:pt idx="426">
                  <c:v>25.802272847000001</c:v>
                </c:pt>
                <c:pt idx="427">
                  <c:v>25.780575892000002</c:v>
                </c:pt>
                <c:pt idx="428">
                  <c:v>25.766776325999999</c:v>
                </c:pt>
                <c:pt idx="429">
                  <c:v>25.784855601</c:v>
                </c:pt>
                <c:pt idx="430">
                  <c:v>25.766086426000001</c:v>
                </c:pt>
                <c:pt idx="431">
                  <c:v>25.726839116000001</c:v>
                </c:pt>
                <c:pt idx="432">
                  <c:v>25.701149062999999</c:v>
                </c:pt>
                <c:pt idx="433">
                  <c:v>25.693008525</c:v>
                </c:pt>
                <c:pt idx="434">
                  <c:v>25.72760877</c:v>
                </c:pt>
                <c:pt idx="435">
                  <c:v>25.725548196999998</c:v>
                </c:pt>
                <c:pt idx="436">
                  <c:v>25.739434153000001</c:v>
                </c:pt>
                <c:pt idx="437">
                  <c:v>25.786125691999999</c:v>
                </c:pt>
                <c:pt idx="438">
                  <c:v>25.784219410999999</c:v>
                </c:pt>
                <c:pt idx="439">
                  <c:v>25.793444087000001</c:v>
                </c:pt>
                <c:pt idx="440">
                  <c:v>25.775197957</c:v>
                </c:pt>
                <c:pt idx="441">
                  <c:v>25.761043955000002</c:v>
                </c:pt>
                <c:pt idx="442">
                  <c:v>25.776896107999999</c:v>
                </c:pt>
                <c:pt idx="443">
                  <c:v>25.781996918000001</c:v>
                </c:pt>
                <c:pt idx="444">
                  <c:v>25.778983917000001</c:v>
                </c:pt>
                <c:pt idx="445">
                  <c:v>25.732275008999999</c:v>
                </c:pt>
                <c:pt idx="446">
                  <c:v>25.803435008000001</c:v>
                </c:pt>
                <c:pt idx="447">
                  <c:v>25.817518640999999</c:v>
                </c:pt>
                <c:pt idx="448">
                  <c:v>25.858117675999999</c:v>
                </c:pt>
                <c:pt idx="449">
                  <c:v>25.865328394999999</c:v>
                </c:pt>
                <c:pt idx="450">
                  <c:v>25.903078054000002</c:v>
                </c:pt>
                <c:pt idx="451">
                  <c:v>25.874352926</c:v>
                </c:pt>
                <c:pt idx="452">
                  <c:v>25.855660426</c:v>
                </c:pt>
                <c:pt idx="453">
                  <c:v>25.832844213000001</c:v>
                </c:pt>
                <c:pt idx="454">
                  <c:v>25.866792272000001</c:v>
                </c:pt>
                <c:pt idx="455">
                  <c:v>25.858919779000001</c:v>
                </c:pt>
                <c:pt idx="456">
                  <c:v>25.875301997000001</c:v>
                </c:pt>
                <c:pt idx="457">
                  <c:v>25.837705204999999</c:v>
                </c:pt>
                <c:pt idx="458">
                  <c:v>25.868800125</c:v>
                </c:pt>
                <c:pt idx="459">
                  <c:v>25.874996464999999</c:v>
                </c:pt>
                <c:pt idx="460">
                  <c:v>25.874313710999999</c:v>
                </c:pt>
                <c:pt idx="461">
                  <c:v>25.877554448000001</c:v>
                </c:pt>
                <c:pt idx="462">
                  <c:v>25.872002767000001</c:v>
                </c:pt>
                <c:pt idx="463">
                  <c:v>25.872203648999999</c:v>
                </c:pt>
                <c:pt idx="464">
                  <c:v>25.858691127</c:v>
                </c:pt>
                <c:pt idx="465">
                  <c:v>25.94641833</c:v>
                </c:pt>
                <c:pt idx="466">
                  <c:v>25.920621617999998</c:v>
                </c:pt>
                <c:pt idx="467">
                  <c:v>25.880564041</c:v>
                </c:pt>
                <c:pt idx="468">
                  <c:v>25.866064528999999</c:v>
                </c:pt>
                <c:pt idx="469">
                  <c:v>25.836072235</c:v>
                </c:pt>
                <c:pt idx="470">
                  <c:v>25.848725713</c:v>
                </c:pt>
                <c:pt idx="471">
                  <c:v>25.884402694999999</c:v>
                </c:pt>
                <c:pt idx="472">
                  <c:v>25.895971170999999</c:v>
                </c:pt>
                <c:pt idx="473">
                  <c:v>25.896369246999999</c:v>
                </c:pt>
                <c:pt idx="474">
                  <c:v>25.870602468000001</c:v>
                </c:pt>
                <c:pt idx="475">
                  <c:v>25.899292501000001</c:v>
                </c:pt>
                <c:pt idx="476">
                  <c:v>25.935453033000002</c:v>
                </c:pt>
                <c:pt idx="477">
                  <c:v>25.861365484</c:v>
                </c:pt>
                <c:pt idx="478">
                  <c:v>25.874233526000001</c:v>
                </c:pt>
                <c:pt idx="479">
                  <c:v>25.889224930000001</c:v>
                </c:pt>
                <c:pt idx="480">
                  <c:v>25.887903747999999</c:v>
                </c:pt>
                <c:pt idx="481">
                  <c:v>25.872232488000002</c:v>
                </c:pt>
                <c:pt idx="482">
                  <c:v>25.806692529999999</c:v>
                </c:pt>
                <c:pt idx="483">
                  <c:v>25.797075221</c:v>
                </c:pt>
                <c:pt idx="484">
                  <c:v>25.780485662</c:v>
                </c:pt>
                <c:pt idx="485">
                  <c:v>25.831024882000001</c:v>
                </c:pt>
                <c:pt idx="486">
                  <c:v>25.867192357</c:v>
                </c:pt>
                <c:pt idx="487">
                  <c:v>25.884991328000002</c:v>
                </c:pt>
                <c:pt idx="488">
                  <c:v>25.818439509000001</c:v>
                </c:pt>
                <c:pt idx="489">
                  <c:v>25.623119710000001</c:v>
                </c:pt>
                <c:pt idx="490">
                  <c:v>25.427992553999999</c:v>
                </c:pt>
                <c:pt idx="491">
                  <c:v>25.225141880999999</c:v>
                </c:pt>
                <c:pt idx="492">
                  <c:v>25.064755604999998</c:v>
                </c:pt>
                <c:pt idx="493">
                  <c:v>24.927990060999999</c:v>
                </c:pt>
                <c:pt idx="494">
                  <c:v>24.858136876</c:v>
                </c:pt>
                <c:pt idx="495">
                  <c:v>24.770973511000001</c:v>
                </c:pt>
                <c:pt idx="496">
                  <c:v>24.678997293999998</c:v>
                </c:pt>
                <c:pt idx="497">
                  <c:v>24.700127384999998</c:v>
                </c:pt>
                <c:pt idx="498">
                  <c:v>24.7</c:v>
                </c:pt>
                <c:pt idx="499">
                  <c:v>24.720286687000002</c:v>
                </c:pt>
                <c:pt idx="500">
                  <c:v>24.697736561999999</c:v>
                </c:pt>
                <c:pt idx="501">
                  <c:v>24.683484141000001</c:v>
                </c:pt>
                <c:pt idx="502">
                  <c:v>24.656763915999999</c:v>
                </c:pt>
                <c:pt idx="503">
                  <c:v>24.648438797000001</c:v>
                </c:pt>
                <c:pt idx="504">
                  <c:v>24.659471105000002</c:v>
                </c:pt>
                <c:pt idx="505">
                  <c:v>24.648337733000002</c:v>
                </c:pt>
                <c:pt idx="506">
                  <c:v>24.639130146999999</c:v>
                </c:pt>
                <c:pt idx="507">
                  <c:v>24.629852626000002</c:v>
                </c:pt>
                <c:pt idx="508">
                  <c:v>24.589348933</c:v>
                </c:pt>
                <c:pt idx="509">
                  <c:v>24.567744344000001</c:v>
                </c:pt>
                <c:pt idx="510">
                  <c:v>24.561254120000001</c:v>
                </c:pt>
                <c:pt idx="511">
                  <c:v>24.500069097000001</c:v>
                </c:pt>
                <c:pt idx="512">
                  <c:v>24.488407873</c:v>
                </c:pt>
                <c:pt idx="513">
                  <c:v>24.482353261</c:v>
                </c:pt>
                <c:pt idx="514">
                  <c:v>24.457595188999999</c:v>
                </c:pt>
                <c:pt idx="515">
                  <c:v>24.440778223999999</c:v>
                </c:pt>
                <c:pt idx="516">
                  <c:v>24.458839264000002</c:v>
                </c:pt>
                <c:pt idx="517">
                  <c:v>24.438916422999998</c:v>
                </c:pt>
                <c:pt idx="518">
                  <c:v>24.411866404000001</c:v>
                </c:pt>
                <c:pt idx="519">
                  <c:v>24.415693104999999</c:v>
                </c:pt>
                <c:pt idx="520">
                  <c:v>24.423803328999998</c:v>
                </c:pt>
                <c:pt idx="521">
                  <c:v>24.393002166999999</c:v>
                </c:pt>
                <c:pt idx="522">
                  <c:v>24.364973399</c:v>
                </c:pt>
                <c:pt idx="523">
                  <c:v>24.350486094000001</c:v>
                </c:pt>
                <c:pt idx="524">
                  <c:v>24.351925456</c:v>
                </c:pt>
                <c:pt idx="525">
                  <c:v>24.324392955</c:v>
                </c:pt>
                <c:pt idx="526">
                  <c:v>24.338804498999998</c:v>
                </c:pt>
                <c:pt idx="527">
                  <c:v>24.314711583000001</c:v>
                </c:pt>
                <c:pt idx="528">
                  <c:v>24.305168788</c:v>
                </c:pt>
                <c:pt idx="529">
                  <c:v>24.270943527</c:v>
                </c:pt>
                <c:pt idx="530">
                  <c:v>24.280949884999998</c:v>
                </c:pt>
                <c:pt idx="531">
                  <c:v>24.257928569000001</c:v>
                </c:pt>
                <c:pt idx="532">
                  <c:v>24.23991333</c:v>
                </c:pt>
                <c:pt idx="533">
                  <c:v>24.241369170999999</c:v>
                </c:pt>
                <c:pt idx="534">
                  <c:v>24.222819901000001</c:v>
                </c:pt>
                <c:pt idx="535">
                  <c:v>24.210371704</c:v>
                </c:pt>
                <c:pt idx="536">
                  <c:v>24.197071354999999</c:v>
                </c:pt>
                <c:pt idx="537">
                  <c:v>24.219070739999999</c:v>
                </c:pt>
                <c:pt idx="538">
                  <c:v>24.187912114</c:v>
                </c:pt>
                <c:pt idx="539">
                  <c:v>24.169302087999998</c:v>
                </c:pt>
                <c:pt idx="540">
                  <c:v>24.172674205</c:v>
                </c:pt>
                <c:pt idx="541">
                  <c:v>24.159453761000002</c:v>
                </c:pt>
                <c:pt idx="542">
                  <c:v>24.157749049</c:v>
                </c:pt>
                <c:pt idx="543">
                  <c:v>24.129027812</c:v>
                </c:pt>
                <c:pt idx="544">
                  <c:v>24.112580616999999</c:v>
                </c:pt>
                <c:pt idx="545">
                  <c:v>24.105866928000001</c:v>
                </c:pt>
                <c:pt idx="546">
                  <c:v>24.107058995999999</c:v>
                </c:pt>
                <c:pt idx="547">
                  <c:v>24.068972397</c:v>
                </c:pt>
                <c:pt idx="548">
                  <c:v>24.060210902000001</c:v>
                </c:pt>
                <c:pt idx="549">
                  <c:v>24.057825876999999</c:v>
                </c:pt>
                <c:pt idx="550">
                  <c:v>24.027012379999999</c:v>
                </c:pt>
                <c:pt idx="551">
                  <c:v>24.000561141999999</c:v>
                </c:pt>
                <c:pt idx="552">
                  <c:v>23.992440083999998</c:v>
                </c:pt>
                <c:pt idx="553">
                  <c:v>23.992377954999998</c:v>
                </c:pt>
                <c:pt idx="554">
                  <c:v>23.998552932999999</c:v>
                </c:pt>
                <c:pt idx="555">
                  <c:v>23.997712630999999</c:v>
                </c:pt>
                <c:pt idx="556">
                  <c:v>24.007846831999998</c:v>
                </c:pt>
                <c:pt idx="557">
                  <c:v>24.014273426999999</c:v>
                </c:pt>
                <c:pt idx="558">
                  <c:v>24.006489181999999</c:v>
                </c:pt>
                <c:pt idx="559">
                  <c:v>23.975169907000002</c:v>
                </c:pt>
                <c:pt idx="560">
                  <c:v>23.956578089000001</c:v>
                </c:pt>
                <c:pt idx="561">
                  <c:v>23.987506891999999</c:v>
                </c:pt>
                <c:pt idx="562">
                  <c:v>23.992423044999999</c:v>
                </c:pt>
                <c:pt idx="563">
                  <c:v>24.018739674999999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Data!$P$1</c:f>
              <c:strCache>
                <c:ptCount val="1"/>
                <c:pt idx="0">
                  <c:v> T-c-bus-14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Data!$P$2:$P$565</c:f>
              <c:numCache>
                <c:formatCode>0.00</c:formatCode>
                <c:ptCount val="564"/>
                <c:pt idx="0">
                  <c:v>23.289876429</c:v>
                </c:pt>
                <c:pt idx="1">
                  <c:v>23.296033605000002</c:v>
                </c:pt>
                <c:pt idx="2">
                  <c:v>23.295473455</c:v>
                </c:pt>
                <c:pt idx="3">
                  <c:v>23.306293156999999</c:v>
                </c:pt>
                <c:pt idx="4">
                  <c:v>23.279009170999998</c:v>
                </c:pt>
                <c:pt idx="5">
                  <c:v>23.264855625999999</c:v>
                </c:pt>
                <c:pt idx="6">
                  <c:v>23.30510554</c:v>
                </c:pt>
                <c:pt idx="7">
                  <c:v>23.314481913000002</c:v>
                </c:pt>
                <c:pt idx="8">
                  <c:v>23.258908182999999</c:v>
                </c:pt>
                <c:pt idx="9">
                  <c:v>23.253570836000002</c:v>
                </c:pt>
                <c:pt idx="10">
                  <c:v>23.258173319000001</c:v>
                </c:pt>
                <c:pt idx="11">
                  <c:v>23.273104045</c:v>
                </c:pt>
                <c:pt idx="12">
                  <c:v>23.280751724000002</c:v>
                </c:pt>
                <c:pt idx="13">
                  <c:v>23.314390055000001</c:v>
                </c:pt>
                <c:pt idx="14">
                  <c:v>23.328347956000002</c:v>
                </c:pt>
                <c:pt idx="15">
                  <c:v>23.354462763000001</c:v>
                </c:pt>
                <c:pt idx="16">
                  <c:v>23.370203806999999</c:v>
                </c:pt>
                <c:pt idx="17">
                  <c:v>23.390524190000001</c:v>
                </c:pt>
                <c:pt idx="18">
                  <c:v>23.380124232</c:v>
                </c:pt>
                <c:pt idx="19">
                  <c:v>23.397674154000001</c:v>
                </c:pt>
                <c:pt idx="20">
                  <c:v>23.393779119000001</c:v>
                </c:pt>
                <c:pt idx="21">
                  <c:v>23.380140100999999</c:v>
                </c:pt>
                <c:pt idx="22">
                  <c:v>23.388277256999999</c:v>
                </c:pt>
                <c:pt idx="23">
                  <c:v>23.405865045999999</c:v>
                </c:pt>
                <c:pt idx="24">
                  <c:v>23.410536423</c:v>
                </c:pt>
                <c:pt idx="25">
                  <c:v>23.444433645</c:v>
                </c:pt>
                <c:pt idx="26">
                  <c:v>23.413791935999999</c:v>
                </c:pt>
                <c:pt idx="27">
                  <c:v>23.427931696999998</c:v>
                </c:pt>
                <c:pt idx="28">
                  <c:v>23.434135386000001</c:v>
                </c:pt>
                <c:pt idx="29">
                  <c:v>23.465629424999999</c:v>
                </c:pt>
                <c:pt idx="30">
                  <c:v>23.429920933999998</c:v>
                </c:pt>
                <c:pt idx="31">
                  <c:v>23.437150852999999</c:v>
                </c:pt>
                <c:pt idx="32">
                  <c:v>23.470094477</c:v>
                </c:pt>
                <c:pt idx="33">
                  <c:v>23.458891347000002</c:v>
                </c:pt>
                <c:pt idx="34">
                  <c:v>23.459987182999999</c:v>
                </c:pt>
                <c:pt idx="35">
                  <c:v>23.453395664999999</c:v>
                </c:pt>
                <c:pt idx="36">
                  <c:v>23.433707708</c:v>
                </c:pt>
                <c:pt idx="37">
                  <c:v>23.45874354</c:v>
                </c:pt>
                <c:pt idx="38">
                  <c:v>23.497313308999999</c:v>
                </c:pt>
                <c:pt idx="39">
                  <c:v>23.474865569999999</c:v>
                </c:pt>
                <c:pt idx="40">
                  <c:v>23.492972285</c:v>
                </c:pt>
                <c:pt idx="41">
                  <c:v>23.469622650000002</c:v>
                </c:pt>
                <c:pt idx="42">
                  <c:v>23.485205688000001</c:v>
                </c:pt>
                <c:pt idx="43">
                  <c:v>23.474140701</c:v>
                </c:pt>
                <c:pt idx="44">
                  <c:v>23.505961430999999</c:v>
                </c:pt>
                <c:pt idx="45">
                  <c:v>23.492515487999999</c:v>
                </c:pt>
                <c:pt idx="46">
                  <c:v>23.514568176000001</c:v>
                </c:pt>
                <c:pt idx="47">
                  <c:v>23.512733205</c:v>
                </c:pt>
                <c:pt idx="48">
                  <c:v>23.483198471000001</c:v>
                </c:pt>
                <c:pt idx="49">
                  <c:v>23.494144185</c:v>
                </c:pt>
                <c:pt idx="50">
                  <c:v>23.506109135999999</c:v>
                </c:pt>
                <c:pt idx="51">
                  <c:v>23.520327046999999</c:v>
                </c:pt>
                <c:pt idx="52">
                  <c:v>23.521997579000001</c:v>
                </c:pt>
                <c:pt idx="53">
                  <c:v>23.538754526999998</c:v>
                </c:pt>
                <c:pt idx="54">
                  <c:v>23.544201227999999</c:v>
                </c:pt>
                <c:pt idx="55">
                  <c:v>23.54596845</c:v>
                </c:pt>
                <c:pt idx="56">
                  <c:v>23.535328140000001</c:v>
                </c:pt>
                <c:pt idx="57">
                  <c:v>23.554527409999999</c:v>
                </c:pt>
                <c:pt idx="58">
                  <c:v>23.515560633</c:v>
                </c:pt>
                <c:pt idx="59">
                  <c:v>23.503001887</c:v>
                </c:pt>
                <c:pt idx="60">
                  <c:v>23.498014653999999</c:v>
                </c:pt>
                <c:pt idx="61">
                  <c:v>23.495806782999999</c:v>
                </c:pt>
                <c:pt idx="62">
                  <c:v>23.540025915000001</c:v>
                </c:pt>
                <c:pt idx="63">
                  <c:v>23.540396067</c:v>
                </c:pt>
                <c:pt idx="64">
                  <c:v>23.542255146999999</c:v>
                </c:pt>
                <c:pt idx="65">
                  <c:v>23.569182281</c:v>
                </c:pt>
                <c:pt idx="66">
                  <c:v>23.562288666000001</c:v>
                </c:pt>
                <c:pt idx="67">
                  <c:v>23.533751119000001</c:v>
                </c:pt>
                <c:pt idx="68">
                  <c:v>23.507374751</c:v>
                </c:pt>
                <c:pt idx="69">
                  <c:v>23.491666845000001</c:v>
                </c:pt>
                <c:pt idx="70">
                  <c:v>23.505687510000001</c:v>
                </c:pt>
                <c:pt idx="71">
                  <c:v>23.546667632999998</c:v>
                </c:pt>
                <c:pt idx="72">
                  <c:v>23.574574025</c:v>
                </c:pt>
                <c:pt idx="73">
                  <c:v>23.572648214000001</c:v>
                </c:pt>
                <c:pt idx="74">
                  <c:v>23.579116847000002</c:v>
                </c:pt>
                <c:pt idx="75">
                  <c:v>23.574208272</c:v>
                </c:pt>
                <c:pt idx="76">
                  <c:v>23.572572707999999</c:v>
                </c:pt>
                <c:pt idx="77">
                  <c:v>23.554949595</c:v>
                </c:pt>
                <c:pt idx="78">
                  <c:v>23.539649708999999</c:v>
                </c:pt>
                <c:pt idx="79">
                  <c:v>23.545929742999999</c:v>
                </c:pt>
                <c:pt idx="80">
                  <c:v>23.546042073999999</c:v>
                </c:pt>
                <c:pt idx="81">
                  <c:v>23.553705443999998</c:v>
                </c:pt>
                <c:pt idx="82">
                  <c:v>23.571438572999998</c:v>
                </c:pt>
                <c:pt idx="83">
                  <c:v>23.577080892000001</c:v>
                </c:pt>
                <c:pt idx="84">
                  <c:v>23.564185842000001</c:v>
                </c:pt>
                <c:pt idx="85">
                  <c:v>23.586309230000001</c:v>
                </c:pt>
                <c:pt idx="86">
                  <c:v>23.573892848</c:v>
                </c:pt>
                <c:pt idx="87">
                  <c:v>23.557163161999998</c:v>
                </c:pt>
                <c:pt idx="88">
                  <c:v>23.566879705000002</c:v>
                </c:pt>
                <c:pt idx="89">
                  <c:v>23.578042425</c:v>
                </c:pt>
                <c:pt idx="90">
                  <c:v>23.577806294999998</c:v>
                </c:pt>
                <c:pt idx="91">
                  <c:v>23.595662053000002</c:v>
                </c:pt>
                <c:pt idx="92">
                  <c:v>23.557449696999999</c:v>
                </c:pt>
                <c:pt idx="93">
                  <c:v>23.535151138</c:v>
                </c:pt>
                <c:pt idx="94">
                  <c:v>23.554348067999999</c:v>
                </c:pt>
                <c:pt idx="95">
                  <c:v>23.557982330000002</c:v>
                </c:pt>
                <c:pt idx="96">
                  <c:v>23.525873006000001</c:v>
                </c:pt>
                <c:pt idx="97">
                  <c:v>23.503586298999998</c:v>
                </c:pt>
                <c:pt idx="98">
                  <c:v>23.521854094999998</c:v>
                </c:pt>
                <c:pt idx="99">
                  <c:v>23.482305119999999</c:v>
                </c:pt>
                <c:pt idx="100">
                  <c:v>23.479365031</c:v>
                </c:pt>
                <c:pt idx="101">
                  <c:v>23.460121333</c:v>
                </c:pt>
                <c:pt idx="102">
                  <c:v>23.457613219999999</c:v>
                </c:pt>
                <c:pt idx="103">
                  <c:v>23.447285639</c:v>
                </c:pt>
                <c:pt idx="104">
                  <c:v>23.466406859999999</c:v>
                </c:pt>
                <c:pt idx="105">
                  <c:v>23.485721435999999</c:v>
                </c:pt>
                <c:pt idx="106">
                  <c:v>23.500373739</c:v>
                </c:pt>
                <c:pt idx="107">
                  <c:v>23.522624409999999</c:v>
                </c:pt>
                <c:pt idx="108">
                  <c:v>23.523745117000001</c:v>
                </c:pt>
                <c:pt idx="109">
                  <c:v>23.517612127</c:v>
                </c:pt>
                <c:pt idx="110">
                  <c:v>23.514516983</c:v>
                </c:pt>
                <c:pt idx="111">
                  <c:v>23.484648488000001</c:v>
                </c:pt>
                <c:pt idx="112">
                  <c:v>23.507371418999998</c:v>
                </c:pt>
                <c:pt idx="113">
                  <c:v>23.468454487999999</c:v>
                </c:pt>
                <c:pt idx="114">
                  <c:v>23.470535048999999</c:v>
                </c:pt>
                <c:pt idx="115">
                  <c:v>23.468962046000001</c:v>
                </c:pt>
                <c:pt idx="116">
                  <c:v>23.487724837999998</c:v>
                </c:pt>
                <c:pt idx="117">
                  <c:v>23.50229538</c:v>
                </c:pt>
                <c:pt idx="118">
                  <c:v>23.476540882999998</c:v>
                </c:pt>
                <c:pt idx="119">
                  <c:v>23.462743352</c:v>
                </c:pt>
                <c:pt idx="120">
                  <c:v>23.464010188</c:v>
                </c:pt>
                <c:pt idx="121">
                  <c:v>23.463655828</c:v>
                </c:pt>
                <c:pt idx="122">
                  <c:v>23.527239838</c:v>
                </c:pt>
                <c:pt idx="123">
                  <c:v>23.534691035000002</c:v>
                </c:pt>
                <c:pt idx="124">
                  <c:v>23.525581689999999</c:v>
                </c:pt>
                <c:pt idx="125">
                  <c:v>23.541420670000001</c:v>
                </c:pt>
                <c:pt idx="126">
                  <c:v>23.524828846999998</c:v>
                </c:pt>
                <c:pt idx="127">
                  <c:v>23.534512278000001</c:v>
                </c:pt>
                <c:pt idx="128">
                  <c:v>23.515630112</c:v>
                </c:pt>
                <c:pt idx="129">
                  <c:v>23.521289901999999</c:v>
                </c:pt>
                <c:pt idx="130">
                  <c:v>23.505726064000001</c:v>
                </c:pt>
                <c:pt idx="131">
                  <c:v>23.498838781</c:v>
                </c:pt>
                <c:pt idx="132">
                  <c:v>23.493089141999999</c:v>
                </c:pt>
                <c:pt idx="133">
                  <c:v>23.482083587999998</c:v>
                </c:pt>
                <c:pt idx="134">
                  <c:v>23.491378860000001</c:v>
                </c:pt>
                <c:pt idx="135">
                  <c:v>23.471440403999999</c:v>
                </c:pt>
                <c:pt idx="136">
                  <c:v>23.480218252</c:v>
                </c:pt>
                <c:pt idx="137">
                  <c:v>23.468439152999998</c:v>
                </c:pt>
                <c:pt idx="138">
                  <c:v>23.446847153</c:v>
                </c:pt>
                <c:pt idx="139">
                  <c:v>23.475422414000001</c:v>
                </c:pt>
                <c:pt idx="140">
                  <c:v>23.468012949999999</c:v>
                </c:pt>
                <c:pt idx="141">
                  <c:v>23.487439982000001</c:v>
                </c:pt>
                <c:pt idx="142">
                  <c:v>23.494436060999998</c:v>
                </c:pt>
                <c:pt idx="143">
                  <c:v>23.454546101999998</c:v>
                </c:pt>
                <c:pt idx="144">
                  <c:v>23.450128098</c:v>
                </c:pt>
                <c:pt idx="145">
                  <c:v>23.450229060000002</c:v>
                </c:pt>
                <c:pt idx="146">
                  <c:v>23.469611689000001</c:v>
                </c:pt>
                <c:pt idx="147">
                  <c:v>23.438552373</c:v>
                </c:pt>
                <c:pt idx="148">
                  <c:v>23.434142634000001</c:v>
                </c:pt>
                <c:pt idx="149">
                  <c:v>23.479610493999999</c:v>
                </c:pt>
                <c:pt idx="150">
                  <c:v>23.471204809</c:v>
                </c:pt>
                <c:pt idx="151">
                  <c:v>23.495532074</c:v>
                </c:pt>
                <c:pt idx="152">
                  <c:v>23.473592884999999</c:v>
                </c:pt>
                <c:pt idx="153">
                  <c:v>23.502967350999999</c:v>
                </c:pt>
                <c:pt idx="154">
                  <c:v>23.526906890999999</c:v>
                </c:pt>
                <c:pt idx="155">
                  <c:v>23.511250406999999</c:v>
                </c:pt>
                <c:pt idx="156">
                  <c:v>23.500657298</c:v>
                </c:pt>
                <c:pt idx="157">
                  <c:v>23.518177210000001</c:v>
                </c:pt>
                <c:pt idx="158">
                  <c:v>23.518521856</c:v>
                </c:pt>
                <c:pt idx="159">
                  <c:v>23.542400386000001</c:v>
                </c:pt>
                <c:pt idx="160">
                  <c:v>23.542390391000001</c:v>
                </c:pt>
                <c:pt idx="161">
                  <c:v>23.548379872999998</c:v>
                </c:pt>
                <c:pt idx="162">
                  <c:v>23.523505070999999</c:v>
                </c:pt>
                <c:pt idx="163">
                  <c:v>23.505404255999998</c:v>
                </c:pt>
                <c:pt idx="164">
                  <c:v>23.495466436000001</c:v>
                </c:pt>
                <c:pt idx="165">
                  <c:v>23.509190648000001</c:v>
                </c:pt>
                <c:pt idx="166">
                  <c:v>23.518561808000001</c:v>
                </c:pt>
                <c:pt idx="167">
                  <c:v>23.502570292000001</c:v>
                </c:pt>
                <c:pt idx="168">
                  <c:v>23.507850596000001</c:v>
                </c:pt>
                <c:pt idx="169">
                  <c:v>23.51137207</c:v>
                </c:pt>
                <c:pt idx="170">
                  <c:v>23.494115804</c:v>
                </c:pt>
                <c:pt idx="171">
                  <c:v>23.506549631999999</c:v>
                </c:pt>
                <c:pt idx="172">
                  <c:v>23.535490799000002</c:v>
                </c:pt>
                <c:pt idx="173">
                  <c:v>23.527572555999999</c:v>
                </c:pt>
                <c:pt idx="174">
                  <c:v>23.523157349000002</c:v>
                </c:pt>
                <c:pt idx="175">
                  <c:v>23.494654007000001</c:v>
                </c:pt>
                <c:pt idx="176">
                  <c:v>23.485791143</c:v>
                </c:pt>
                <c:pt idx="177">
                  <c:v>23.476881358</c:v>
                </c:pt>
                <c:pt idx="178">
                  <c:v>23.480525614000001</c:v>
                </c:pt>
                <c:pt idx="179">
                  <c:v>23.449167837000001</c:v>
                </c:pt>
                <c:pt idx="180">
                  <c:v>23.454346312999999</c:v>
                </c:pt>
                <c:pt idx="181">
                  <c:v>23.432243144000001</c:v>
                </c:pt>
                <c:pt idx="182">
                  <c:v>23.438289743999999</c:v>
                </c:pt>
                <c:pt idx="183">
                  <c:v>23.452860106999999</c:v>
                </c:pt>
                <c:pt idx="184">
                  <c:v>23.441914291</c:v>
                </c:pt>
                <c:pt idx="185">
                  <c:v>23.454016800000002</c:v>
                </c:pt>
                <c:pt idx="186">
                  <c:v>23.475225042000002</c:v>
                </c:pt>
                <c:pt idx="187">
                  <c:v>23.454209747</c:v>
                </c:pt>
                <c:pt idx="188">
                  <c:v>23.458961665</c:v>
                </c:pt>
                <c:pt idx="189">
                  <c:v>23.414021173999998</c:v>
                </c:pt>
                <c:pt idx="190">
                  <c:v>23.393602982000001</c:v>
                </c:pt>
                <c:pt idx="191">
                  <c:v>23.376306101000001</c:v>
                </c:pt>
                <c:pt idx="192">
                  <c:v>23.390384293</c:v>
                </c:pt>
                <c:pt idx="193">
                  <c:v>23.409566803000001</c:v>
                </c:pt>
                <c:pt idx="194">
                  <c:v>23.410009434999999</c:v>
                </c:pt>
                <c:pt idx="195">
                  <c:v>23.431231154999999</c:v>
                </c:pt>
                <c:pt idx="196">
                  <c:v>23.467077357000001</c:v>
                </c:pt>
                <c:pt idx="197">
                  <c:v>23.463374507000001</c:v>
                </c:pt>
                <c:pt idx="198">
                  <c:v>23.448031693000001</c:v>
                </c:pt>
                <c:pt idx="199">
                  <c:v>23.467606125</c:v>
                </c:pt>
                <c:pt idx="200">
                  <c:v>23.470415776999999</c:v>
                </c:pt>
                <c:pt idx="201">
                  <c:v>23.492074839000001</c:v>
                </c:pt>
                <c:pt idx="202">
                  <c:v>23.473453064000001</c:v>
                </c:pt>
                <c:pt idx="203">
                  <c:v>23.524186783000001</c:v>
                </c:pt>
                <c:pt idx="204">
                  <c:v>23.554894028</c:v>
                </c:pt>
                <c:pt idx="205">
                  <c:v>23.555001602000001</c:v>
                </c:pt>
                <c:pt idx="206">
                  <c:v>23.546118647</c:v>
                </c:pt>
                <c:pt idx="207">
                  <c:v>23.529838715</c:v>
                </c:pt>
                <c:pt idx="208">
                  <c:v>23.546796392000001</c:v>
                </c:pt>
                <c:pt idx="209">
                  <c:v>23.528889008</c:v>
                </c:pt>
                <c:pt idx="210">
                  <c:v>23.554126204999999</c:v>
                </c:pt>
                <c:pt idx="211">
                  <c:v>23.562913284</c:v>
                </c:pt>
                <c:pt idx="212">
                  <c:v>23.565004298000002</c:v>
                </c:pt>
                <c:pt idx="213">
                  <c:v>23.550770187000001</c:v>
                </c:pt>
                <c:pt idx="214">
                  <c:v>23.54882782</c:v>
                </c:pt>
                <c:pt idx="215">
                  <c:v>23.557588781</c:v>
                </c:pt>
                <c:pt idx="216">
                  <c:v>23.550933558000001</c:v>
                </c:pt>
                <c:pt idx="217">
                  <c:v>23.559377416</c:v>
                </c:pt>
                <c:pt idx="218">
                  <c:v>23.594350941999998</c:v>
                </c:pt>
                <c:pt idx="219">
                  <c:v>23.594498570999999</c:v>
                </c:pt>
                <c:pt idx="220">
                  <c:v>23.639573134999999</c:v>
                </c:pt>
                <c:pt idx="221">
                  <c:v>23.61846461</c:v>
                </c:pt>
                <c:pt idx="222">
                  <c:v>23.595108058000001</c:v>
                </c:pt>
                <c:pt idx="223">
                  <c:v>23.617767231999999</c:v>
                </c:pt>
                <c:pt idx="224">
                  <c:v>23.625124892999999</c:v>
                </c:pt>
                <c:pt idx="225">
                  <c:v>23.640855586000001</c:v>
                </c:pt>
                <c:pt idx="226">
                  <c:v>23.632135798</c:v>
                </c:pt>
                <c:pt idx="227">
                  <c:v>23.650166778999999</c:v>
                </c:pt>
                <c:pt idx="228">
                  <c:v>23.658320516</c:v>
                </c:pt>
                <c:pt idx="229">
                  <c:v>23.685496038</c:v>
                </c:pt>
                <c:pt idx="230">
                  <c:v>23.74092542</c:v>
                </c:pt>
                <c:pt idx="231">
                  <c:v>23.751719716</c:v>
                </c:pt>
                <c:pt idx="232">
                  <c:v>23.814254226999999</c:v>
                </c:pt>
                <c:pt idx="233">
                  <c:v>23.825380198000001</c:v>
                </c:pt>
                <c:pt idx="234">
                  <c:v>23.864262237999998</c:v>
                </c:pt>
                <c:pt idx="235">
                  <c:v>23.898328629000002</c:v>
                </c:pt>
                <c:pt idx="236">
                  <c:v>23.889824041000001</c:v>
                </c:pt>
                <c:pt idx="237">
                  <c:v>23.927509536999999</c:v>
                </c:pt>
                <c:pt idx="238">
                  <c:v>23.972171986999999</c:v>
                </c:pt>
                <c:pt idx="239">
                  <c:v>23.946131007000002</c:v>
                </c:pt>
                <c:pt idx="240">
                  <c:v>23.947937672999998</c:v>
                </c:pt>
                <c:pt idx="241">
                  <c:v>23.970950520999999</c:v>
                </c:pt>
                <c:pt idx="242">
                  <c:v>24.026175740999999</c:v>
                </c:pt>
                <c:pt idx="243">
                  <c:v>24.102487538999998</c:v>
                </c:pt>
                <c:pt idx="244">
                  <c:v>24.105309118000001</c:v>
                </c:pt>
                <c:pt idx="245">
                  <c:v>24.101008428</c:v>
                </c:pt>
                <c:pt idx="246">
                  <c:v>24.114696630000001</c:v>
                </c:pt>
                <c:pt idx="247">
                  <c:v>24.099215316999999</c:v>
                </c:pt>
                <c:pt idx="248">
                  <c:v>24.126589839000001</c:v>
                </c:pt>
                <c:pt idx="249">
                  <c:v>24.146135127000001</c:v>
                </c:pt>
                <c:pt idx="250">
                  <c:v>24.124807205</c:v>
                </c:pt>
                <c:pt idx="251">
                  <c:v>24.137277374</c:v>
                </c:pt>
                <c:pt idx="252">
                  <c:v>24.181250431999999</c:v>
                </c:pt>
                <c:pt idx="253">
                  <c:v>24.175812632</c:v>
                </c:pt>
                <c:pt idx="254">
                  <c:v>24.151898753000001</c:v>
                </c:pt>
                <c:pt idx="255">
                  <c:v>24.140897216999999</c:v>
                </c:pt>
                <c:pt idx="256">
                  <c:v>24.163619486000002</c:v>
                </c:pt>
                <c:pt idx="257">
                  <c:v>24.147250519</c:v>
                </c:pt>
                <c:pt idx="258">
                  <c:v>24.147611237</c:v>
                </c:pt>
                <c:pt idx="259">
                  <c:v>24.149083608000002</c:v>
                </c:pt>
                <c:pt idx="260">
                  <c:v>24.120644582000001</c:v>
                </c:pt>
                <c:pt idx="261">
                  <c:v>24.105747832999999</c:v>
                </c:pt>
                <c:pt idx="262">
                  <c:v>24.099098739999999</c:v>
                </c:pt>
                <c:pt idx="263">
                  <c:v>24.153472977</c:v>
                </c:pt>
                <c:pt idx="264">
                  <c:v>24.200807570999999</c:v>
                </c:pt>
                <c:pt idx="265">
                  <c:v>24.240909449</c:v>
                </c:pt>
                <c:pt idx="266">
                  <c:v>24.277467931</c:v>
                </c:pt>
                <c:pt idx="267">
                  <c:v>24.341376979</c:v>
                </c:pt>
                <c:pt idx="268">
                  <c:v>24.330108541000001</c:v>
                </c:pt>
                <c:pt idx="269">
                  <c:v>24.317637126000001</c:v>
                </c:pt>
                <c:pt idx="270">
                  <c:v>24.362877884</c:v>
                </c:pt>
                <c:pt idx="271">
                  <c:v>24.416608963000002</c:v>
                </c:pt>
                <c:pt idx="272">
                  <c:v>24.460963669000002</c:v>
                </c:pt>
                <c:pt idx="273">
                  <c:v>24.483403397</c:v>
                </c:pt>
                <c:pt idx="274">
                  <c:v>24.440431595</c:v>
                </c:pt>
                <c:pt idx="275">
                  <c:v>24.482669702999999</c:v>
                </c:pt>
                <c:pt idx="276">
                  <c:v>24.466074167999999</c:v>
                </c:pt>
                <c:pt idx="277">
                  <c:v>24.464489796999999</c:v>
                </c:pt>
                <c:pt idx="278">
                  <c:v>24.427249679999999</c:v>
                </c:pt>
                <c:pt idx="279">
                  <c:v>24.431690013000001</c:v>
                </c:pt>
                <c:pt idx="280">
                  <c:v>24.452803471999999</c:v>
                </c:pt>
                <c:pt idx="281">
                  <c:v>24.472146454000001</c:v>
                </c:pt>
                <c:pt idx="282">
                  <c:v>24.535259705000001</c:v>
                </c:pt>
                <c:pt idx="283">
                  <c:v>24.634581223000001</c:v>
                </c:pt>
                <c:pt idx="284">
                  <c:v>24.773448434999999</c:v>
                </c:pt>
                <c:pt idx="285">
                  <c:v>24.892930119999999</c:v>
                </c:pt>
                <c:pt idx="286">
                  <c:v>24.987805175999998</c:v>
                </c:pt>
                <c:pt idx="287">
                  <c:v>24.996344604000001</c:v>
                </c:pt>
                <c:pt idx="288">
                  <c:v>24.948413517999999</c:v>
                </c:pt>
                <c:pt idx="289">
                  <c:v>24.932132644999999</c:v>
                </c:pt>
                <c:pt idx="290">
                  <c:v>24.994535089999999</c:v>
                </c:pt>
                <c:pt idx="291">
                  <c:v>24.993939692000001</c:v>
                </c:pt>
                <c:pt idx="292">
                  <c:v>25.024185588000002</c:v>
                </c:pt>
                <c:pt idx="293">
                  <c:v>25.008253606</c:v>
                </c:pt>
                <c:pt idx="294">
                  <c:v>25.088072407999999</c:v>
                </c:pt>
                <c:pt idx="295">
                  <c:v>25.086233494999998</c:v>
                </c:pt>
                <c:pt idx="296">
                  <c:v>25.078761418999999</c:v>
                </c:pt>
                <c:pt idx="297">
                  <c:v>25.131956176999999</c:v>
                </c:pt>
                <c:pt idx="298">
                  <c:v>25.152112553999999</c:v>
                </c:pt>
                <c:pt idx="299">
                  <c:v>25.180988413000001</c:v>
                </c:pt>
                <c:pt idx="300">
                  <c:v>25.259331563</c:v>
                </c:pt>
                <c:pt idx="301">
                  <c:v>25.284579060999999</c:v>
                </c:pt>
                <c:pt idx="302">
                  <c:v>25.299222310000001</c:v>
                </c:pt>
                <c:pt idx="303">
                  <c:v>25.297989731000001</c:v>
                </c:pt>
                <c:pt idx="304">
                  <c:v>25.265807164999998</c:v>
                </c:pt>
                <c:pt idx="305">
                  <c:v>25.331790567999999</c:v>
                </c:pt>
                <c:pt idx="306">
                  <c:v>25.392639974000002</c:v>
                </c:pt>
                <c:pt idx="307">
                  <c:v>25.429055405</c:v>
                </c:pt>
                <c:pt idx="308">
                  <c:v>25.428392384999999</c:v>
                </c:pt>
                <c:pt idx="309">
                  <c:v>25.418784714000001</c:v>
                </c:pt>
                <c:pt idx="310">
                  <c:v>25.409804102999999</c:v>
                </c:pt>
                <c:pt idx="311">
                  <c:v>25.466175181000001</c:v>
                </c:pt>
                <c:pt idx="312">
                  <c:v>25.440884476000001</c:v>
                </c:pt>
                <c:pt idx="313">
                  <c:v>25.391486281999999</c:v>
                </c:pt>
                <c:pt idx="314">
                  <c:v>25.460989126000001</c:v>
                </c:pt>
                <c:pt idx="315">
                  <c:v>25.496024347999999</c:v>
                </c:pt>
                <c:pt idx="316">
                  <c:v>25.505184580000002</c:v>
                </c:pt>
                <c:pt idx="317">
                  <c:v>25.585684712999999</c:v>
                </c:pt>
                <c:pt idx="318">
                  <c:v>25.56186353</c:v>
                </c:pt>
                <c:pt idx="319">
                  <c:v>25.564062144000001</c:v>
                </c:pt>
                <c:pt idx="320">
                  <c:v>25.555984955</c:v>
                </c:pt>
                <c:pt idx="321">
                  <c:v>25.586559015999999</c:v>
                </c:pt>
                <c:pt idx="322">
                  <c:v>25.592015915000001</c:v>
                </c:pt>
                <c:pt idx="323">
                  <c:v>25.581037139999999</c:v>
                </c:pt>
                <c:pt idx="324">
                  <c:v>25.603777617999999</c:v>
                </c:pt>
                <c:pt idx="325">
                  <c:v>25.592924626999999</c:v>
                </c:pt>
                <c:pt idx="326">
                  <c:v>25.606137491999998</c:v>
                </c:pt>
                <c:pt idx="327">
                  <c:v>25.658350881</c:v>
                </c:pt>
                <c:pt idx="328">
                  <c:v>25.67396548</c:v>
                </c:pt>
                <c:pt idx="329">
                  <c:v>25.669842962000001</c:v>
                </c:pt>
                <c:pt idx="330">
                  <c:v>25.653964385999998</c:v>
                </c:pt>
                <c:pt idx="331">
                  <c:v>25.651163254</c:v>
                </c:pt>
                <c:pt idx="332">
                  <c:v>25.705242538</c:v>
                </c:pt>
                <c:pt idx="333">
                  <c:v>25.725071080999999</c:v>
                </c:pt>
                <c:pt idx="334">
                  <c:v>25.662616627999999</c:v>
                </c:pt>
                <c:pt idx="335">
                  <c:v>25.669426498</c:v>
                </c:pt>
                <c:pt idx="336">
                  <c:v>25.628172785</c:v>
                </c:pt>
                <c:pt idx="337">
                  <c:v>25.596565755</c:v>
                </c:pt>
                <c:pt idx="338">
                  <c:v>25.642027002999999</c:v>
                </c:pt>
                <c:pt idx="339">
                  <c:v>25.621313426</c:v>
                </c:pt>
                <c:pt idx="340">
                  <c:v>25.549643733</c:v>
                </c:pt>
                <c:pt idx="341">
                  <c:v>25.507863057000002</c:v>
                </c:pt>
                <c:pt idx="342">
                  <c:v>25.544094746999999</c:v>
                </c:pt>
                <c:pt idx="343">
                  <c:v>25.542041499</c:v>
                </c:pt>
                <c:pt idx="344">
                  <c:v>25.543920441000001</c:v>
                </c:pt>
                <c:pt idx="345">
                  <c:v>25.556745733</c:v>
                </c:pt>
                <c:pt idx="346">
                  <c:v>25.565237656000001</c:v>
                </c:pt>
                <c:pt idx="347">
                  <c:v>25.579526392999998</c:v>
                </c:pt>
                <c:pt idx="348">
                  <c:v>25.651878255</c:v>
                </c:pt>
                <c:pt idx="349">
                  <c:v>25.710460892</c:v>
                </c:pt>
                <c:pt idx="350">
                  <c:v>25.679400940000001</c:v>
                </c:pt>
                <c:pt idx="351">
                  <c:v>25.660126952999999</c:v>
                </c:pt>
                <c:pt idx="352">
                  <c:v>25.718720983000001</c:v>
                </c:pt>
                <c:pt idx="353">
                  <c:v>25.715740509</c:v>
                </c:pt>
                <c:pt idx="354">
                  <c:v>25.732734628999999</c:v>
                </c:pt>
                <c:pt idx="355">
                  <c:v>25.725608368</c:v>
                </c:pt>
                <c:pt idx="356">
                  <c:v>25.700118890999999</c:v>
                </c:pt>
                <c:pt idx="357">
                  <c:v>25.747039566000002</c:v>
                </c:pt>
                <c:pt idx="358">
                  <c:v>25.763242035000001</c:v>
                </c:pt>
                <c:pt idx="359">
                  <c:v>25.698043111</c:v>
                </c:pt>
                <c:pt idx="360">
                  <c:v>25.672140147</c:v>
                </c:pt>
                <c:pt idx="361">
                  <c:v>25.681745402000001</c:v>
                </c:pt>
                <c:pt idx="362">
                  <c:v>25.658308435999999</c:v>
                </c:pt>
                <c:pt idx="363">
                  <c:v>25.738489099999999</c:v>
                </c:pt>
                <c:pt idx="364">
                  <c:v>25.724854991000001</c:v>
                </c:pt>
                <c:pt idx="365">
                  <c:v>25.714382883999999</c:v>
                </c:pt>
                <c:pt idx="366">
                  <c:v>25.713489049</c:v>
                </c:pt>
                <c:pt idx="367">
                  <c:v>25.673513362000001</c:v>
                </c:pt>
                <c:pt idx="368">
                  <c:v>25.711548742000002</c:v>
                </c:pt>
                <c:pt idx="369">
                  <c:v>25.765429356999999</c:v>
                </c:pt>
                <c:pt idx="370">
                  <c:v>25.742459843999999</c:v>
                </c:pt>
                <c:pt idx="371">
                  <c:v>25.694471155999999</c:v>
                </c:pt>
                <c:pt idx="372">
                  <c:v>25.702797495999999</c:v>
                </c:pt>
                <c:pt idx="373">
                  <c:v>25.711561661000001</c:v>
                </c:pt>
                <c:pt idx="374">
                  <c:v>25.725569889999999</c:v>
                </c:pt>
                <c:pt idx="375">
                  <c:v>25.765180461</c:v>
                </c:pt>
                <c:pt idx="376">
                  <c:v>25.847326075000002</c:v>
                </c:pt>
                <c:pt idx="377">
                  <c:v>25.832376632999999</c:v>
                </c:pt>
                <c:pt idx="378">
                  <c:v>25.836055653999999</c:v>
                </c:pt>
                <c:pt idx="379">
                  <c:v>25.875600713000001</c:v>
                </c:pt>
                <c:pt idx="380">
                  <c:v>25.856698099999999</c:v>
                </c:pt>
                <c:pt idx="381">
                  <c:v>25.854622091</c:v>
                </c:pt>
                <c:pt idx="382">
                  <c:v>25.849650345000001</c:v>
                </c:pt>
                <c:pt idx="383">
                  <c:v>25.853299052000001</c:v>
                </c:pt>
                <c:pt idx="384">
                  <c:v>25.877210692999999</c:v>
                </c:pt>
                <c:pt idx="385">
                  <c:v>25.900473836</c:v>
                </c:pt>
                <c:pt idx="386">
                  <c:v>25.898533910000001</c:v>
                </c:pt>
                <c:pt idx="387">
                  <c:v>25.901829096</c:v>
                </c:pt>
                <c:pt idx="388">
                  <c:v>25.900394491</c:v>
                </c:pt>
                <c:pt idx="389">
                  <c:v>25.932111231</c:v>
                </c:pt>
                <c:pt idx="390">
                  <c:v>25.918019638000001</c:v>
                </c:pt>
                <c:pt idx="391">
                  <c:v>25.915809352</c:v>
                </c:pt>
                <c:pt idx="392">
                  <c:v>25.924864960000001</c:v>
                </c:pt>
                <c:pt idx="393">
                  <c:v>25.905514500999999</c:v>
                </c:pt>
                <c:pt idx="394">
                  <c:v>25.909210611999999</c:v>
                </c:pt>
                <c:pt idx="395">
                  <c:v>25.930278066</c:v>
                </c:pt>
                <c:pt idx="396">
                  <c:v>25.932556508000001</c:v>
                </c:pt>
                <c:pt idx="397">
                  <c:v>25.915866241</c:v>
                </c:pt>
                <c:pt idx="398">
                  <c:v>25.919279555999999</c:v>
                </c:pt>
                <c:pt idx="399">
                  <c:v>25.951670379999999</c:v>
                </c:pt>
                <c:pt idx="400">
                  <c:v>25.940056915</c:v>
                </c:pt>
                <c:pt idx="401">
                  <c:v>25.928061548999999</c:v>
                </c:pt>
                <c:pt idx="402">
                  <c:v>25.885111007999999</c:v>
                </c:pt>
                <c:pt idx="403">
                  <c:v>25.891909256000002</c:v>
                </c:pt>
                <c:pt idx="404">
                  <c:v>25.895843328000002</c:v>
                </c:pt>
                <c:pt idx="405">
                  <c:v>25.922757212</c:v>
                </c:pt>
                <c:pt idx="406">
                  <c:v>25.903978195000001</c:v>
                </c:pt>
                <c:pt idx="407">
                  <c:v>25.918662847</c:v>
                </c:pt>
                <c:pt idx="408">
                  <c:v>25.903808059999999</c:v>
                </c:pt>
                <c:pt idx="409">
                  <c:v>25.894584604999999</c:v>
                </c:pt>
                <c:pt idx="410">
                  <c:v>25.849439443000001</c:v>
                </c:pt>
                <c:pt idx="411">
                  <c:v>25.864414494999998</c:v>
                </c:pt>
                <c:pt idx="412">
                  <c:v>25.870538610000001</c:v>
                </c:pt>
                <c:pt idx="413">
                  <c:v>25.888024470000001</c:v>
                </c:pt>
                <c:pt idx="414">
                  <c:v>25.865497054999999</c:v>
                </c:pt>
                <c:pt idx="415">
                  <c:v>25.881989415</c:v>
                </c:pt>
                <c:pt idx="416">
                  <c:v>25.902043812999999</c:v>
                </c:pt>
                <c:pt idx="417">
                  <c:v>25.906874948999999</c:v>
                </c:pt>
                <c:pt idx="418">
                  <c:v>25.909366760000001</c:v>
                </c:pt>
                <c:pt idx="419">
                  <c:v>25.910647354000002</c:v>
                </c:pt>
                <c:pt idx="420">
                  <c:v>25.881198629</c:v>
                </c:pt>
                <c:pt idx="421">
                  <c:v>25.876401494</c:v>
                </c:pt>
                <c:pt idx="422">
                  <c:v>25.872107111999998</c:v>
                </c:pt>
                <c:pt idx="423">
                  <c:v>25.877168376</c:v>
                </c:pt>
                <c:pt idx="424">
                  <c:v>25.858180949000001</c:v>
                </c:pt>
                <c:pt idx="425">
                  <c:v>25.880419922000002</c:v>
                </c:pt>
                <c:pt idx="426">
                  <c:v>25.883977177999999</c:v>
                </c:pt>
                <c:pt idx="427">
                  <c:v>25.814002940000002</c:v>
                </c:pt>
                <c:pt idx="428">
                  <c:v>25.799510371</c:v>
                </c:pt>
                <c:pt idx="429">
                  <c:v>25.788809942</c:v>
                </c:pt>
                <c:pt idx="430">
                  <c:v>25.796794891000001</c:v>
                </c:pt>
                <c:pt idx="431">
                  <c:v>25.802629064000001</c:v>
                </c:pt>
                <c:pt idx="432">
                  <c:v>25.811248067000001</c:v>
                </c:pt>
                <c:pt idx="433">
                  <c:v>25.829120457999998</c:v>
                </c:pt>
                <c:pt idx="434">
                  <c:v>25.838829473000001</c:v>
                </c:pt>
                <c:pt idx="435">
                  <c:v>25.814664383</c:v>
                </c:pt>
                <c:pt idx="436">
                  <c:v>25.864979044999998</c:v>
                </c:pt>
                <c:pt idx="437">
                  <c:v>25.867572784</c:v>
                </c:pt>
                <c:pt idx="438">
                  <c:v>25.869619191000002</c:v>
                </c:pt>
                <c:pt idx="439">
                  <c:v>25.847568309</c:v>
                </c:pt>
                <c:pt idx="440">
                  <c:v>25.881217803999998</c:v>
                </c:pt>
                <c:pt idx="441">
                  <c:v>25.881316858999998</c:v>
                </c:pt>
                <c:pt idx="442">
                  <c:v>25.890736922999999</c:v>
                </c:pt>
                <c:pt idx="443">
                  <c:v>25.828869553000001</c:v>
                </c:pt>
                <c:pt idx="444">
                  <c:v>25.852166723</c:v>
                </c:pt>
                <c:pt idx="445">
                  <c:v>25.852571792999999</c:v>
                </c:pt>
                <c:pt idx="446">
                  <c:v>25.821132252999998</c:v>
                </c:pt>
                <c:pt idx="447">
                  <c:v>25.764739532</c:v>
                </c:pt>
                <c:pt idx="448">
                  <c:v>25.717262954999999</c:v>
                </c:pt>
                <c:pt idx="449">
                  <c:v>25.725238494999999</c:v>
                </c:pt>
                <c:pt idx="450">
                  <c:v>25.712628173999999</c:v>
                </c:pt>
                <c:pt idx="451">
                  <c:v>25.788778711999999</c:v>
                </c:pt>
                <c:pt idx="452">
                  <c:v>25.812638346</c:v>
                </c:pt>
                <c:pt idx="453">
                  <c:v>25.771964849</c:v>
                </c:pt>
                <c:pt idx="454">
                  <c:v>25.721304957000001</c:v>
                </c:pt>
                <c:pt idx="455">
                  <c:v>25.740762100000001</c:v>
                </c:pt>
                <c:pt idx="456">
                  <c:v>25.765774840999999</c:v>
                </c:pt>
                <c:pt idx="457">
                  <c:v>25.766508992999999</c:v>
                </c:pt>
                <c:pt idx="458">
                  <c:v>25.73641688</c:v>
                </c:pt>
                <c:pt idx="459">
                  <c:v>25.751478195000001</c:v>
                </c:pt>
                <c:pt idx="460">
                  <c:v>25.734860966999999</c:v>
                </c:pt>
                <c:pt idx="461">
                  <c:v>25.688268509</c:v>
                </c:pt>
                <c:pt idx="462">
                  <c:v>25.724841003000002</c:v>
                </c:pt>
                <c:pt idx="463">
                  <c:v>25.770391922000002</c:v>
                </c:pt>
                <c:pt idx="464">
                  <c:v>25.791724294000002</c:v>
                </c:pt>
                <c:pt idx="465">
                  <c:v>25.804903564</c:v>
                </c:pt>
                <c:pt idx="466">
                  <c:v>25.841862131999999</c:v>
                </c:pt>
                <c:pt idx="467">
                  <c:v>25.866103109000001</c:v>
                </c:pt>
                <c:pt idx="468">
                  <c:v>25.904448521999999</c:v>
                </c:pt>
                <c:pt idx="469">
                  <c:v>25.923818893</c:v>
                </c:pt>
                <c:pt idx="470">
                  <c:v>25.953920008000001</c:v>
                </c:pt>
                <c:pt idx="471">
                  <c:v>25.960773543999998</c:v>
                </c:pt>
                <c:pt idx="472">
                  <c:v>25.956328989999999</c:v>
                </c:pt>
                <c:pt idx="473">
                  <c:v>25.937466863000001</c:v>
                </c:pt>
                <c:pt idx="474">
                  <c:v>25.981329980999998</c:v>
                </c:pt>
                <c:pt idx="475">
                  <c:v>25.980880839000001</c:v>
                </c:pt>
                <c:pt idx="476">
                  <c:v>25.991276499000001</c:v>
                </c:pt>
                <c:pt idx="477">
                  <c:v>26.019894002000001</c:v>
                </c:pt>
                <c:pt idx="478">
                  <c:v>25.983603541000001</c:v>
                </c:pt>
                <c:pt idx="479">
                  <c:v>25.968534597000001</c:v>
                </c:pt>
                <c:pt idx="480">
                  <c:v>25.966886774999999</c:v>
                </c:pt>
                <c:pt idx="481">
                  <c:v>25.947726542000002</c:v>
                </c:pt>
                <c:pt idx="482">
                  <c:v>25.914480642000001</c:v>
                </c:pt>
                <c:pt idx="483">
                  <c:v>25.958141097999999</c:v>
                </c:pt>
                <c:pt idx="484">
                  <c:v>25.919609172000001</c:v>
                </c:pt>
                <c:pt idx="485">
                  <c:v>25.949205322000001</c:v>
                </c:pt>
                <c:pt idx="486">
                  <c:v>25.990690435000001</c:v>
                </c:pt>
                <c:pt idx="487">
                  <c:v>26.005855306000001</c:v>
                </c:pt>
                <c:pt idx="488">
                  <c:v>25.950146942</c:v>
                </c:pt>
                <c:pt idx="489">
                  <c:v>25.786969553999999</c:v>
                </c:pt>
                <c:pt idx="490">
                  <c:v>25.637224274000001</c:v>
                </c:pt>
                <c:pt idx="491">
                  <c:v>25.455359166000001</c:v>
                </c:pt>
                <c:pt idx="492">
                  <c:v>25.293457947</c:v>
                </c:pt>
                <c:pt idx="493">
                  <c:v>25.182038371000001</c:v>
                </c:pt>
                <c:pt idx="494">
                  <c:v>25.091038335</c:v>
                </c:pt>
                <c:pt idx="495">
                  <c:v>24.997764638</c:v>
                </c:pt>
                <c:pt idx="496">
                  <c:v>24.938680420000001</c:v>
                </c:pt>
                <c:pt idx="497">
                  <c:v>24.884441476999999</c:v>
                </c:pt>
                <c:pt idx="498">
                  <c:v>24.88</c:v>
                </c:pt>
                <c:pt idx="499">
                  <c:v>24.698853861</c:v>
                </c:pt>
                <c:pt idx="500">
                  <c:v>24.657711944999999</c:v>
                </c:pt>
                <c:pt idx="501">
                  <c:v>24.615524902000001</c:v>
                </c:pt>
                <c:pt idx="502">
                  <c:v>24.577077535000001</c:v>
                </c:pt>
                <c:pt idx="503">
                  <c:v>24.539521001000001</c:v>
                </c:pt>
                <c:pt idx="504">
                  <c:v>24.530422211000001</c:v>
                </c:pt>
                <c:pt idx="505">
                  <c:v>24.507263412</c:v>
                </c:pt>
                <c:pt idx="506">
                  <c:v>24.505705236000001</c:v>
                </c:pt>
                <c:pt idx="507">
                  <c:v>24.524322738999999</c:v>
                </c:pt>
                <c:pt idx="508">
                  <c:v>24.516834894999999</c:v>
                </c:pt>
                <c:pt idx="509">
                  <c:v>24.475953190999999</c:v>
                </c:pt>
                <c:pt idx="510">
                  <c:v>24.416265817999999</c:v>
                </c:pt>
                <c:pt idx="511">
                  <c:v>24.394365284999999</c:v>
                </c:pt>
                <c:pt idx="512">
                  <c:v>24.384834900000001</c:v>
                </c:pt>
                <c:pt idx="513">
                  <c:v>24.357029546</c:v>
                </c:pt>
                <c:pt idx="514">
                  <c:v>24.335236791</c:v>
                </c:pt>
                <c:pt idx="515">
                  <c:v>24.250465646999999</c:v>
                </c:pt>
                <c:pt idx="516">
                  <c:v>24.229565912999998</c:v>
                </c:pt>
                <c:pt idx="517">
                  <c:v>24.187697753999998</c:v>
                </c:pt>
                <c:pt idx="518">
                  <c:v>24.189660136000001</c:v>
                </c:pt>
                <c:pt idx="519">
                  <c:v>24.193371201000001</c:v>
                </c:pt>
                <c:pt idx="520">
                  <c:v>24.205933456</c:v>
                </c:pt>
                <c:pt idx="521">
                  <c:v>24.178942336999999</c:v>
                </c:pt>
                <c:pt idx="522">
                  <c:v>24.181316528</c:v>
                </c:pt>
                <c:pt idx="523">
                  <c:v>24.169585952999999</c:v>
                </c:pt>
                <c:pt idx="524">
                  <c:v>24.124076182</c:v>
                </c:pt>
                <c:pt idx="525">
                  <c:v>24.135550256999998</c:v>
                </c:pt>
                <c:pt idx="526">
                  <c:v>24.122205048000001</c:v>
                </c:pt>
                <c:pt idx="527">
                  <c:v>24.123092728</c:v>
                </c:pt>
                <c:pt idx="528">
                  <c:v>24.123136265999999</c:v>
                </c:pt>
                <c:pt idx="529">
                  <c:v>24.125817210000001</c:v>
                </c:pt>
                <c:pt idx="530">
                  <c:v>24.091964162</c:v>
                </c:pt>
                <c:pt idx="531">
                  <c:v>24.044830755</c:v>
                </c:pt>
                <c:pt idx="532">
                  <c:v>24.051085866000001</c:v>
                </c:pt>
                <c:pt idx="533">
                  <c:v>24.034428279</c:v>
                </c:pt>
                <c:pt idx="534">
                  <c:v>24.026392161</c:v>
                </c:pt>
                <c:pt idx="535">
                  <c:v>24.035716704999999</c:v>
                </c:pt>
                <c:pt idx="536">
                  <c:v>24.035440953999998</c:v>
                </c:pt>
                <c:pt idx="537">
                  <c:v>24.037631835999999</c:v>
                </c:pt>
                <c:pt idx="538">
                  <c:v>23.996472574999999</c:v>
                </c:pt>
                <c:pt idx="539">
                  <c:v>23.996033300000001</c:v>
                </c:pt>
                <c:pt idx="540">
                  <c:v>23.997091090000001</c:v>
                </c:pt>
                <c:pt idx="541">
                  <c:v>24.002105001</c:v>
                </c:pt>
                <c:pt idx="542">
                  <c:v>24.010527649</c:v>
                </c:pt>
                <c:pt idx="543">
                  <c:v>23.963142140999999</c:v>
                </c:pt>
                <c:pt idx="544">
                  <c:v>23.958516082999999</c:v>
                </c:pt>
                <c:pt idx="545">
                  <c:v>23.94900032</c:v>
                </c:pt>
                <c:pt idx="546">
                  <c:v>23.942480798999998</c:v>
                </c:pt>
                <c:pt idx="547">
                  <c:v>23.885623778999999</c:v>
                </c:pt>
                <c:pt idx="548">
                  <c:v>23.86078565</c:v>
                </c:pt>
                <c:pt idx="549">
                  <c:v>23.858572514999999</c:v>
                </c:pt>
                <c:pt idx="550">
                  <c:v>23.785648828999999</c:v>
                </c:pt>
                <c:pt idx="551">
                  <c:v>23.770512873000001</c:v>
                </c:pt>
                <c:pt idx="552">
                  <c:v>23.790213520999998</c:v>
                </c:pt>
                <c:pt idx="553">
                  <c:v>23.776653899999999</c:v>
                </c:pt>
                <c:pt idx="554">
                  <c:v>23.763414840999999</c:v>
                </c:pt>
                <c:pt idx="555">
                  <c:v>23.783140539000001</c:v>
                </c:pt>
                <c:pt idx="556">
                  <c:v>23.781938121</c:v>
                </c:pt>
                <c:pt idx="557">
                  <c:v>23.789283446999999</c:v>
                </c:pt>
                <c:pt idx="558">
                  <c:v>23.778790995000001</c:v>
                </c:pt>
                <c:pt idx="559">
                  <c:v>23.764772771000001</c:v>
                </c:pt>
                <c:pt idx="560">
                  <c:v>23.763768894999998</c:v>
                </c:pt>
                <c:pt idx="561">
                  <c:v>23.765814412000001</c:v>
                </c:pt>
                <c:pt idx="562">
                  <c:v>23.761057484999998</c:v>
                </c:pt>
                <c:pt idx="563">
                  <c:v>23.782791138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3723560"/>
        <c:axId val="443723952"/>
      </c:lineChart>
      <c:catAx>
        <c:axId val="443723560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723952"/>
        <c:crosses val="autoZero"/>
        <c:auto val="1"/>
        <c:lblAlgn val="ctr"/>
        <c:lblOffset val="100"/>
        <c:tickLblSkip val="50"/>
        <c:noMultiLvlLbl val="0"/>
      </c:catAx>
      <c:valAx>
        <c:axId val="443723952"/>
        <c:scaling>
          <c:orientation val="minMax"/>
          <c:min val="2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72356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600" b="0" i="0" baseline="0">
                <a:effectLst/>
              </a:rPr>
              <a:t>Distribution busbars temperature</a:t>
            </a:r>
            <a:endParaRPr lang="en-GB" sz="16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Data!$C$1</c:f>
              <c:strCache>
                <c:ptCount val="1"/>
                <c:pt idx="0">
                  <c:v> T-EE-bus-in-top-1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Data!$C$2:$C$565</c:f>
              <c:numCache>
                <c:formatCode>0.00</c:formatCode>
                <c:ptCount val="564"/>
                <c:pt idx="0">
                  <c:v>23.540963617999999</c:v>
                </c:pt>
                <c:pt idx="1">
                  <c:v>23.529659754000001</c:v>
                </c:pt>
                <c:pt idx="2">
                  <c:v>23.525782191000001</c:v>
                </c:pt>
                <c:pt idx="3">
                  <c:v>23.543256989</c:v>
                </c:pt>
                <c:pt idx="4">
                  <c:v>23.526118494999999</c:v>
                </c:pt>
                <c:pt idx="5">
                  <c:v>23.522173690999999</c:v>
                </c:pt>
                <c:pt idx="6">
                  <c:v>23.535774129</c:v>
                </c:pt>
                <c:pt idx="7">
                  <c:v>23.527402674000001</c:v>
                </c:pt>
                <c:pt idx="8">
                  <c:v>23.533064244999998</c:v>
                </c:pt>
                <c:pt idx="9">
                  <c:v>23.540482024999999</c:v>
                </c:pt>
                <c:pt idx="10">
                  <c:v>23.532927297000001</c:v>
                </c:pt>
                <c:pt idx="11">
                  <c:v>23.542142843000001</c:v>
                </c:pt>
                <c:pt idx="12">
                  <c:v>23.515939686999999</c:v>
                </c:pt>
                <c:pt idx="13">
                  <c:v>23.536276805</c:v>
                </c:pt>
                <c:pt idx="14">
                  <c:v>23.540604248000001</c:v>
                </c:pt>
                <c:pt idx="15">
                  <c:v>23.533395308999999</c:v>
                </c:pt>
                <c:pt idx="16">
                  <c:v>23.537581024000001</c:v>
                </c:pt>
                <c:pt idx="17">
                  <c:v>23.530028407</c:v>
                </c:pt>
                <c:pt idx="18">
                  <c:v>23.533668517999999</c:v>
                </c:pt>
                <c:pt idx="19">
                  <c:v>23.540165838</c:v>
                </c:pt>
                <c:pt idx="20">
                  <c:v>23.545226186000001</c:v>
                </c:pt>
                <c:pt idx="21">
                  <c:v>23.545980988</c:v>
                </c:pt>
                <c:pt idx="22">
                  <c:v>23.541501540999999</c:v>
                </c:pt>
                <c:pt idx="23">
                  <c:v>23.537434488999999</c:v>
                </c:pt>
                <c:pt idx="24">
                  <c:v>23.553911413000002</c:v>
                </c:pt>
                <c:pt idx="25">
                  <c:v>23.557616246999999</c:v>
                </c:pt>
                <c:pt idx="26">
                  <c:v>23.568691559000001</c:v>
                </c:pt>
                <c:pt idx="27">
                  <c:v>23.571456451</c:v>
                </c:pt>
                <c:pt idx="28">
                  <c:v>23.539603755000002</c:v>
                </c:pt>
                <c:pt idx="29">
                  <c:v>23.564578017999999</c:v>
                </c:pt>
                <c:pt idx="30">
                  <c:v>23.562734222</c:v>
                </c:pt>
                <c:pt idx="31">
                  <c:v>23.553505782999999</c:v>
                </c:pt>
                <c:pt idx="32">
                  <c:v>23.576082230000001</c:v>
                </c:pt>
                <c:pt idx="33">
                  <c:v>23.555638402</c:v>
                </c:pt>
                <c:pt idx="34">
                  <c:v>23.568777644000001</c:v>
                </c:pt>
                <c:pt idx="35">
                  <c:v>23.563677265999999</c:v>
                </c:pt>
                <c:pt idx="36">
                  <c:v>23.563955204999999</c:v>
                </c:pt>
                <c:pt idx="37">
                  <c:v>23.569253387</c:v>
                </c:pt>
                <c:pt idx="38">
                  <c:v>23.573155568000001</c:v>
                </c:pt>
                <c:pt idx="39">
                  <c:v>23.590002619</c:v>
                </c:pt>
                <c:pt idx="40">
                  <c:v>23.582792993999998</c:v>
                </c:pt>
                <c:pt idx="41">
                  <c:v>23.574012501999999</c:v>
                </c:pt>
                <c:pt idx="42">
                  <c:v>23.573803049999999</c:v>
                </c:pt>
                <c:pt idx="43">
                  <c:v>23.579597753000002</c:v>
                </c:pt>
                <c:pt idx="44">
                  <c:v>23.581765746999999</c:v>
                </c:pt>
                <c:pt idx="45">
                  <c:v>23.572992325000001</c:v>
                </c:pt>
                <c:pt idx="46">
                  <c:v>23.577737020000001</c:v>
                </c:pt>
                <c:pt idx="47">
                  <c:v>23.60772644</c:v>
                </c:pt>
                <c:pt idx="48">
                  <c:v>23.589332708000001</c:v>
                </c:pt>
                <c:pt idx="49">
                  <c:v>23.589282149999999</c:v>
                </c:pt>
                <c:pt idx="50">
                  <c:v>23.585307821000001</c:v>
                </c:pt>
                <c:pt idx="51">
                  <c:v>23.599945474999998</c:v>
                </c:pt>
                <c:pt idx="52">
                  <c:v>23.596185353999999</c:v>
                </c:pt>
                <c:pt idx="53">
                  <c:v>23.589689967000002</c:v>
                </c:pt>
                <c:pt idx="54">
                  <c:v>23.590974019000001</c:v>
                </c:pt>
                <c:pt idx="55">
                  <c:v>23.611459147000001</c:v>
                </c:pt>
                <c:pt idx="56">
                  <c:v>23.590750452999998</c:v>
                </c:pt>
                <c:pt idx="57">
                  <c:v>23.616236776000001</c:v>
                </c:pt>
                <c:pt idx="58">
                  <c:v>23.602688649000001</c:v>
                </c:pt>
                <c:pt idx="59">
                  <c:v>23.598432058</c:v>
                </c:pt>
                <c:pt idx="60">
                  <c:v>23.615768153000001</c:v>
                </c:pt>
                <c:pt idx="61">
                  <c:v>23.603096441000002</c:v>
                </c:pt>
                <c:pt idx="62">
                  <c:v>23.621536076999998</c:v>
                </c:pt>
                <c:pt idx="63">
                  <c:v>23.610103378000002</c:v>
                </c:pt>
                <c:pt idx="64">
                  <c:v>23.607161101999999</c:v>
                </c:pt>
                <c:pt idx="65">
                  <c:v>23.621765874000001</c:v>
                </c:pt>
                <c:pt idx="66">
                  <c:v>23.633328145</c:v>
                </c:pt>
                <c:pt idx="67">
                  <c:v>23.616358032000001</c:v>
                </c:pt>
                <c:pt idx="68">
                  <c:v>23.609035135999999</c:v>
                </c:pt>
                <c:pt idx="69">
                  <c:v>23.623266270999999</c:v>
                </c:pt>
                <c:pt idx="70">
                  <c:v>23.617811737</c:v>
                </c:pt>
                <c:pt idx="71">
                  <c:v>23.629922662999999</c:v>
                </c:pt>
                <c:pt idx="72">
                  <c:v>23.619893823999998</c:v>
                </c:pt>
                <c:pt idx="73">
                  <c:v>23.628363748999998</c:v>
                </c:pt>
                <c:pt idx="74">
                  <c:v>23.629299468999999</c:v>
                </c:pt>
                <c:pt idx="75">
                  <c:v>23.609903615</c:v>
                </c:pt>
                <c:pt idx="76">
                  <c:v>23.638427684</c:v>
                </c:pt>
                <c:pt idx="77">
                  <c:v>23.613330205</c:v>
                </c:pt>
                <c:pt idx="78">
                  <c:v>23.623597971999999</c:v>
                </c:pt>
                <c:pt idx="79">
                  <c:v>23.634645080999999</c:v>
                </c:pt>
                <c:pt idx="80">
                  <c:v>23.661116257</c:v>
                </c:pt>
                <c:pt idx="81">
                  <c:v>23.629214859000001</c:v>
                </c:pt>
                <c:pt idx="82">
                  <c:v>23.645696741999998</c:v>
                </c:pt>
                <c:pt idx="83">
                  <c:v>23.643725306</c:v>
                </c:pt>
                <c:pt idx="84">
                  <c:v>23.624291762999999</c:v>
                </c:pt>
                <c:pt idx="85">
                  <c:v>23.643654989000002</c:v>
                </c:pt>
                <c:pt idx="86">
                  <c:v>23.644002864000001</c:v>
                </c:pt>
                <c:pt idx="87">
                  <c:v>23.659808781999999</c:v>
                </c:pt>
                <c:pt idx="88">
                  <c:v>23.65367719</c:v>
                </c:pt>
                <c:pt idx="89">
                  <c:v>23.642365367</c:v>
                </c:pt>
                <c:pt idx="90">
                  <c:v>23.638118641999998</c:v>
                </c:pt>
                <c:pt idx="91">
                  <c:v>23.642082113000001</c:v>
                </c:pt>
                <c:pt idx="92">
                  <c:v>23.649133479</c:v>
                </c:pt>
                <c:pt idx="93">
                  <c:v>23.634638621000001</c:v>
                </c:pt>
                <c:pt idx="94">
                  <c:v>23.639266128999999</c:v>
                </c:pt>
                <c:pt idx="95">
                  <c:v>23.641730881000001</c:v>
                </c:pt>
                <c:pt idx="96">
                  <c:v>23.637040252999999</c:v>
                </c:pt>
                <c:pt idx="97">
                  <c:v>23.632630691999999</c:v>
                </c:pt>
                <c:pt idx="98">
                  <c:v>23.645250346000001</c:v>
                </c:pt>
                <c:pt idx="99">
                  <c:v>23.619727631</c:v>
                </c:pt>
                <c:pt idx="100">
                  <c:v>23.642422689</c:v>
                </c:pt>
                <c:pt idx="101">
                  <c:v>23.638775024000001</c:v>
                </c:pt>
                <c:pt idx="102">
                  <c:v>23.616429011000001</c:v>
                </c:pt>
                <c:pt idx="103">
                  <c:v>23.614790470999999</c:v>
                </c:pt>
                <c:pt idx="104">
                  <c:v>23.615357767999999</c:v>
                </c:pt>
                <c:pt idx="105">
                  <c:v>23.630427016999999</c:v>
                </c:pt>
                <c:pt idx="106">
                  <c:v>23.622703093999998</c:v>
                </c:pt>
                <c:pt idx="107">
                  <c:v>23.598388189000001</c:v>
                </c:pt>
                <c:pt idx="108">
                  <c:v>23.617274551000001</c:v>
                </c:pt>
                <c:pt idx="109">
                  <c:v>23.63399531</c:v>
                </c:pt>
                <c:pt idx="110">
                  <c:v>23.623505325</c:v>
                </c:pt>
                <c:pt idx="111">
                  <c:v>23.621767248000001</c:v>
                </c:pt>
                <c:pt idx="112">
                  <c:v>23.625572077000001</c:v>
                </c:pt>
                <c:pt idx="113">
                  <c:v>23.620766347</c:v>
                </c:pt>
                <c:pt idx="114">
                  <c:v>23.604707769000001</c:v>
                </c:pt>
                <c:pt idx="115">
                  <c:v>23.620534490000001</c:v>
                </c:pt>
                <c:pt idx="116">
                  <c:v>23.609857787999999</c:v>
                </c:pt>
                <c:pt idx="117">
                  <c:v>23.617037354000001</c:v>
                </c:pt>
                <c:pt idx="118">
                  <c:v>23.624701486999999</c:v>
                </c:pt>
                <c:pt idx="119">
                  <c:v>23.594947510000001</c:v>
                </c:pt>
                <c:pt idx="120">
                  <c:v>23.618334324999999</c:v>
                </c:pt>
                <c:pt idx="121">
                  <c:v>23.613006082999998</c:v>
                </c:pt>
                <c:pt idx="122">
                  <c:v>23.636642253000002</c:v>
                </c:pt>
                <c:pt idx="123">
                  <c:v>23.620187911999999</c:v>
                </c:pt>
                <c:pt idx="124">
                  <c:v>23.612062073000001</c:v>
                </c:pt>
                <c:pt idx="125">
                  <c:v>23.633522975000002</c:v>
                </c:pt>
                <c:pt idx="126">
                  <c:v>23.624985275</c:v>
                </c:pt>
                <c:pt idx="127">
                  <c:v>23.628230082000002</c:v>
                </c:pt>
                <c:pt idx="128">
                  <c:v>23.606254832000001</c:v>
                </c:pt>
                <c:pt idx="129">
                  <c:v>23.631162643</c:v>
                </c:pt>
                <c:pt idx="130">
                  <c:v>23.620659764999999</c:v>
                </c:pt>
                <c:pt idx="131">
                  <c:v>23.633106053999999</c:v>
                </c:pt>
                <c:pt idx="132">
                  <c:v>23.624960733999998</c:v>
                </c:pt>
                <c:pt idx="133">
                  <c:v>23.610392099999999</c:v>
                </c:pt>
                <c:pt idx="134">
                  <c:v>23.621136881999998</c:v>
                </c:pt>
                <c:pt idx="135">
                  <c:v>23.607928440999999</c:v>
                </c:pt>
                <c:pt idx="136">
                  <c:v>23.622314503999998</c:v>
                </c:pt>
                <c:pt idx="137">
                  <c:v>23.625585759</c:v>
                </c:pt>
                <c:pt idx="138">
                  <c:v>23.625243454</c:v>
                </c:pt>
                <c:pt idx="139">
                  <c:v>23.632226078999999</c:v>
                </c:pt>
                <c:pt idx="140">
                  <c:v>23.614920399999999</c:v>
                </c:pt>
                <c:pt idx="141">
                  <c:v>23.634581909000001</c:v>
                </c:pt>
                <c:pt idx="142">
                  <c:v>23.649337640999999</c:v>
                </c:pt>
                <c:pt idx="143">
                  <c:v>23.633794987999998</c:v>
                </c:pt>
                <c:pt idx="144">
                  <c:v>23.626267929000001</c:v>
                </c:pt>
                <c:pt idx="145">
                  <c:v>23.647767639000001</c:v>
                </c:pt>
                <c:pt idx="146">
                  <c:v>23.633851419999999</c:v>
                </c:pt>
                <c:pt idx="147">
                  <c:v>23.608104299000001</c:v>
                </c:pt>
                <c:pt idx="148">
                  <c:v>23.612378311000001</c:v>
                </c:pt>
                <c:pt idx="149">
                  <c:v>23.626725361999998</c:v>
                </c:pt>
                <c:pt idx="150">
                  <c:v>23.612126490000001</c:v>
                </c:pt>
                <c:pt idx="151">
                  <c:v>23.612220561000001</c:v>
                </c:pt>
                <c:pt idx="152">
                  <c:v>23.620535837999999</c:v>
                </c:pt>
                <c:pt idx="153">
                  <c:v>23.627737961000001</c:v>
                </c:pt>
                <c:pt idx="154">
                  <c:v>23.625837046000001</c:v>
                </c:pt>
                <c:pt idx="155">
                  <c:v>23.621488088</c:v>
                </c:pt>
                <c:pt idx="156">
                  <c:v>23.631119307999999</c:v>
                </c:pt>
                <c:pt idx="157">
                  <c:v>23.619560649</c:v>
                </c:pt>
                <c:pt idx="158">
                  <c:v>23.60299324</c:v>
                </c:pt>
                <c:pt idx="159">
                  <c:v>23.653798574</c:v>
                </c:pt>
                <c:pt idx="160">
                  <c:v>23.652363586</c:v>
                </c:pt>
                <c:pt idx="161">
                  <c:v>23.623929417999999</c:v>
                </c:pt>
                <c:pt idx="162">
                  <c:v>23.613830108999998</c:v>
                </c:pt>
                <c:pt idx="163">
                  <c:v>23.613090795000002</c:v>
                </c:pt>
                <c:pt idx="164">
                  <c:v>23.636314340999999</c:v>
                </c:pt>
                <c:pt idx="165">
                  <c:v>23.639963379000001</c:v>
                </c:pt>
                <c:pt idx="166">
                  <c:v>23.62282046</c:v>
                </c:pt>
                <c:pt idx="167">
                  <c:v>23.632428105999999</c:v>
                </c:pt>
                <c:pt idx="168">
                  <c:v>23.627109858000001</c:v>
                </c:pt>
                <c:pt idx="169">
                  <c:v>23.625547155</c:v>
                </c:pt>
                <c:pt idx="170">
                  <c:v>23.635822474000001</c:v>
                </c:pt>
                <c:pt idx="171">
                  <c:v>23.640636062999999</c:v>
                </c:pt>
                <c:pt idx="172">
                  <c:v>23.638451691</c:v>
                </c:pt>
                <c:pt idx="173">
                  <c:v>23.637540588</c:v>
                </c:pt>
                <c:pt idx="174">
                  <c:v>23.629886168999999</c:v>
                </c:pt>
                <c:pt idx="175">
                  <c:v>23.620358785000001</c:v>
                </c:pt>
                <c:pt idx="176">
                  <c:v>23.635770924999999</c:v>
                </c:pt>
                <c:pt idx="177">
                  <c:v>23.650114721000001</c:v>
                </c:pt>
                <c:pt idx="178">
                  <c:v>23.653870850000001</c:v>
                </c:pt>
                <c:pt idx="179">
                  <c:v>23.634632160999999</c:v>
                </c:pt>
                <c:pt idx="180">
                  <c:v>23.638950143999999</c:v>
                </c:pt>
                <c:pt idx="181">
                  <c:v>23.633772507</c:v>
                </c:pt>
                <c:pt idx="182">
                  <c:v>23.635765101</c:v>
                </c:pt>
                <c:pt idx="183">
                  <c:v>23.635839005000001</c:v>
                </c:pt>
                <c:pt idx="184">
                  <c:v>23.621483738999999</c:v>
                </c:pt>
                <c:pt idx="185">
                  <c:v>23.643852385999999</c:v>
                </c:pt>
                <c:pt idx="186">
                  <c:v>23.632062479999998</c:v>
                </c:pt>
                <c:pt idx="187">
                  <c:v>23.622405115999999</c:v>
                </c:pt>
                <c:pt idx="188">
                  <c:v>23.633301748000001</c:v>
                </c:pt>
                <c:pt idx="189">
                  <c:v>23.640978316999998</c:v>
                </c:pt>
                <c:pt idx="190">
                  <c:v>23.638067372999998</c:v>
                </c:pt>
                <c:pt idx="191">
                  <c:v>23.641436284000001</c:v>
                </c:pt>
                <c:pt idx="192">
                  <c:v>23.639249979999999</c:v>
                </c:pt>
                <c:pt idx="193">
                  <c:v>23.628613789999999</c:v>
                </c:pt>
                <c:pt idx="194">
                  <c:v>23.652376708999999</c:v>
                </c:pt>
                <c:pt idx="195">
                  <c:v>23.637643433000001</c:v>
                </c:pt>
                <c:pt idx="196">
                  <c:v>23.640592778999999</c:v>
                </c:pt>
                <c:pt idx="197">
                  <c:v>23.642741725</c:v>
                </c:pt>
                <c:pt idx="198">
                  <c:v>23.639222692000001</c:v>
                </c:pt>
                <c:pt idx="199">
                  <c:v>23.648403141999999</c:v>
                </c:pt>
                <c:pt idx="200">
                  <c:v>23.636321843000001</c:v>
                </c:pt>
                <c:pt idx="201">
                  <c:v>23.644252752</c:v>
                </c:pt>
                <c:pt idx="202">
                  <c:v>23.644990844999999</c:v>
                </c:pt>
                <c:pt idx="203">
                  <c:v>23.638603821</c:v>
                </c:pt>
                <c:pt idx="204">
                  <c:v>23.660869648999999</c:v>
                </c:pt>
                <c:pt idx="205">
                  <c:v>23.639902851999999</c:v>
                </c:pt>
                <c:pt idx="206">
                  <c:v>23.64629214</c:v>
                </c:pt>
                <c:pt idx="207">
                  <c:v>23.626717681999999</c:v>
                </c:pt>
                <c:pt idx="208">
                  <c:v>23.656226908000001</c:v>
                </c:pt>
                <c:pt idx="209">
                  <c:v>23.656503525000002</c:v>
                </c:pt>
                <c:pt idx="210">
                  <c:v>23.636818034000001</c:v>
                </c:pt>
                <c:pt idx="211">
                  <c:v>23.659767075000001</c:v>
                </c:pt>
                <c:pt idx="212">
                  <c:v>23.652372079999999</c:v>
                </c:pt>
                <c:pt idx="213">
                  <c:v>23.647258020999999</c:v>
                </c:pt>
                <c:pt idx="214">
                  <c:v>23.66307991</c:v>
                </c:pt>
                <c:pt idx="215">
                  <c:v>23.668686091000001</c:v>
                </c:pt>
                <c:pt idx="216">
                  <c:v>23.663038991000001</c:v>
                </c:pt>
                <c:pt idx="217">
                  <c:v>23.652557703999999</c:v>
                </c:pt>
                <c:pt idx="218">
                  <c:v>23.655672658</c:v>
                </c:pt>
                <c:pt idx="219">
                  <c:v>23.653242671000001</c:v>
                </c:pt>
                <c:pt idx="220">
                  <c:v>23.664267857999999</c:v>
                </c:pt>
                <c:pt idx="221">
                  <c:v>23.689056574999999</c:v>
                </c:pt>
                <c:pt idx="222">
                  <c:v>23.685437926999999</c:v>
                </c:pt>
                <c:pt idx="223">
                  <c:v>23.704745686999999</c:v>
                </c:pt>
                <c:pt idx="224">
                  <c:v>23.710482152000001</c:v>
                </c:pt>
                <c:pt idx="225">
                  <c:v>23.750947290999999</c:v>
                </c:pt>
                <c:pt idx="226">
                  <c:v>23.769953435000001</c:v>
                </c:pt>
                <c:pt idx="227">
                  <c:v>23.831977742999999</c:v>
                </c:pt>
                <c:pt idx="228">
                  <c:v>23.893355687</c:v>
                </c:pt>
                <c:pt idx="229">
                  <c:v>23.960190175000001</c:v>
                </c:pt>
                <c:pt idx="230">
                  <c:v>24.033636805</c:v>
                </c:pt>
                <c:pt idx="231">
                  <c:v>24.115697961999999</c:v>
                </c:pt>
                <c:pt idx="232">
                  <c:v>24.195397033999999</c:v>
                </c:pt>
                <c:pt idx="233">
                  <c:v>24.299601568</c:v>
                </c:pt>
                <c:pt idx="234">
                  <c:v>24.407682292000001</c:v>
                </c:pt>
                <c:pt idx="235">
                  <c:v>24.556092249999999</c:v>
                </c:pt>
                <c:pt idx="236">
                  <c:v>24.679881109</c:v>
                </c:pt>
                <c:pt idx="237">
                  <c:v>24.816477940999999</c:v>
                </c:pt>
                <c:pt idx="238">
                  <c:v>24.956570409000001</c:v>
                </c:pt>
                <c:pt idx="239">
                  <c:v>25.086847407</c:v>
                </c:pt>
                <c:pt idx="240">
                  <c:v>25.187665684999999</c:v>
                </c:pt>
                <c:pt idx="241">
                  <c:v>25.329034017000001</c:v>
                </c:pt>
                <c:pt idx="242">
                  <c:v>25.477109706</c:v>
                </c:pt>
                <c:pt idx="243">
                  <c:v>25.598676885</c:v>
                </c:pt>
                <c:pt idx="244">
                  <c:v>25.715328165999999</c:v>
                </c:pt>
                <c:pt idx="245">
                  <c:v>25.828381271000001</c:v>
                </c:pt>
                <c:pt idx="246">
                  <c:v>25.968112054999999</c:v>
                </c:pt>
                <c:pt idx="247">
                  <c:v>26.081227671000001</c:v>
                </c:pt>
                <c:pt idx="248">
                  <c:v>26.182108866</c:v>
                </c:pt>
                <c:pt idx="249">
                  <c:v>26.308071925</c:v>
                </c:pt>
                <c:pt idx="250">
                  <c:v>26.414549128000001</c:v>
                </c:pt>
                <c:pt idx="251">
                  <c:v>26.534872537999998</c:v>
                </c:pt>
                <c:pt idx="252">
                  <c:v>26.649834899999998</c:v>
                </c:pt>
                <c:pt idx="253">
                  <c:v>26.732340164</c:v>
                </c:pt>
                <c:pt idx="254">
                  <c:v>26.848464889999999</c:v>
                </c:pt>
                <c:pt idx="255">
                  <c:v>26.943548965000002</c:v>
                </c:pt>
                <c:pt idx="256">
                  <c:v>27.049838206</c:v>
                </c:pt>
                <c:pt idx="257">
                  <c:v>27.135893758000002</c:v>
                </c:pt>
                <c:pt idx="258">
                  <c:v>27.238438288000001</c:v>
                </c:pt>
                <c:pt idx="259">
                  <c:v>27.339610341</c:v>
                </c:pt>
                <c:pt idx="260">
                  <c:v>27.425235697000002</c:v>
                </c:pt>
                <c:pt idx="261">
                  <c:v>27.496123505</c:v>
                </c:pt>
                <c:pt idx="262">
                  <c:v>27.589476496</c:v>
                </c:pt>
                <c:pt idx="263">
                  <c:v>27.696821009000001</c:v>
                </c:pt>
                <c:pt idx="264">
                  <c:v>27.848026529999999</c:v>
                </c:pt>
                <c:pt idx="265">
                  <c:v>27.980130640999999</c:v>
                </c:pt>
                <c:pt idx="266">
                  <c:v>28.127569631</c:v>
                </c:pt>
                <c:pt idx="267">
                  <c:v>28.292495626000001</c:v>
                </c:pt>
                <c:pt idx="268">
                  <c:v>28.435216191999999</c:v>
                </c:pt>
                <c:pt idx="269">
                  <c:v>28.583836594000001</c:v>
                </c:pt>
                <c:pt idx="270">
                  <c:v>28.760024362999999</c:v>
                </c:pt>
                <c:pt idx="271">
                  <c:v>28.973521397999999</c:v>
                </c:pt>
                <c:pt idx="272">
                  <c:v>29.212307027000001</c:v>
                </c:pt>
                <c:pt idx="273">
                  <c:v>29.429386139000002</c:v>
                </c:pt>
                <c:pt idx="274">
                  <c:v>29.668977941000001</c:v>
                </c:pt>
                <c:pt idx="275">
                  <c:v>29.920648498999999</c:v>
                </c:pt>
                <c:pt idx="276">
                  <c:v>30.137218602000001</c:v>
                </c:pt>
                <c:pt idx="277">
                  <c:v>30.381775105999999</c:v>
                </c:pt>
                <c:pt idx="278">
                  <c:v>30.597943548</c:v>
                </c:pt>
                <c:pt idx="279">
                  <c:v>30.818297984000001</c:v>
                </c:pt>
                <c:pt idx="280">
                  <c:v>31.031977844</c:v>
                </c:pt>
                <c:pt idx="281">
                  <c:v>31.254262772000001</c:v>
                </c:pt>
                <c:pt idx="282">
                  <c:v>31.476151072</c:v>
                </c:pt>
                <c:pt idx="283">
                  <c:v>31.723090260999999</c:v>
                </c:pt>
                <c:pt idx="284">
                  <c:v>32.064397812000003</c:v>
                </c:pt>
                <c:pt idx="285">
                  <c:v>32.382074533999997</c:v>
                </c:pt>
                <c:pt idx="286">
                  <c:v>32.733902739999998</c:v>
                </c:pt>
                <c:pt idx="287">
                  <c:v>33.089886831000001</c:v>
                </c:pt>
                <c:pt idx="288">
                  <c:v>33.442172089000003</c:v>
                </c:pt>
                <c:pt idx="289">
                  <c:v>33.789496002</c:v>
                </c:pt>
                <c:pt idx="290">
                  <c:v>34.151648508999997</c:v>
                </c:pt>
                <c:pt idx="291">
                  <c:v>34.507741496000001</c:v>
                </c:pt>
                <c:pt idx="292">
                  <c:v>34.842627563000001</c:v>
                </c:pt>
                <c:pt idx="293">
                  <c:v>35.170460001999999</c:v>
                </c:pt>
                <c:pt idx="294">
                  <c:v>35.511950022000001</c:v>
                </c:pt>
                <c:pt idx="295">
                  <c:v>35.81430186</c:v>
                </c:pt>
                <c:pt idx="296">
                  <c:v>36.158717957</c:v>
                </c:pt>
                <c:pt idx="297">
                  <c:v>36.458596546999999</c:v>
                </c:pt>
                <c:pt idx="298">
                  <c:v>36.771124012999998</c:v>
                </c:pt>
                <c:pt idx="299">
                  <c:v>37.080321705999999</c:v>
                </c:pt>
                <c:pt idx="300">
                  <c:v>37.384082540000001</c:v>
                </c:pt>
                <c:pt idx="301">
                  <c:v>37.650858663000001</c:v>
                </c:pt>
                <c:pt idx="302">
                  <c:v>37.937992960999999</c:v>
                </c:pt>
                <c:pt idx="303">
                  <c:v>38.236659443999997</c:v>
                </c:pt>
                <c:pt idx="304">
                  <c:v>38.501312714000001</c:v>
                </c:pt>
                <c:pt idx="305">
                  <c:v>38.767210439000003</c:v>
                </c:pt>
                <c:pt idx="306">
                  <c:v>39.033348185000001</c:v>
                </c:pt>
                <c:pt idx="307">
                  <c:v>39.320396932000001</c:v>
                </c:pt>
                <c:pt idx="308">
                  <c:v>39.564909667999999</c:v>
                </c:pt>
                <c:pt idx="309">
                  <c:v>39.826828460999998</c:v>
                </c:pt>
                <c:pt idx="310">
                  <c:v>40.077672067999998</c:v>
                </c:pt>
                <c:pt idx="311">
                  <c:v>40.337062531000001</c:v>
                </c:pt>
                <c:pt idx="312">
                  <c:v>40.600263316000003</c:v>
                </c:pt>
                <c:pt idx="313">
                  <c:v>40.814747924999999</c:v>
                </c:pt>
                <c:pt idx="314">
                  <c:v>41.047854106000003</c:v>
                </c:pt>
                <c:pt idx="315">
                  <c:v>41.291469319999997</c:v>
                </c:pt>
                <c:pt idx="316">
                  <c:v>41.525535482000002</c:v>
                </c:pt>
                <c:pt idx="317">
                  <c:v>41.761575774999997</c:v>
                </c:pt>
                <c:pt idx="318">
                  <c:v>41.972315215999998</c:v>
                </c:pt>
                <c:pt idx="319">
                  <c:v>42.191310883</c:v>
                </c:pt>
                <c:pt idx="320">
                  <c:v>42.397597351000002</c:v>
                </c:pt>
                <c:pt idx="321">
                  <c:v>42.625203094</c:v>
                </c:pt>
                <c:pt idx="322">
                  <c:v>42.831467996999997</c:v>
                </c:pt>
                <c:pt idx="323">
                  <c:v>43.037326659999998</c:v>
                </c:pt>
                <c:pt idx="324">
                  <c:v>43.213348134</c:v>
                </c:pt>
                <c:pt idx="325">
                  <c:v>43.435375722000003</c:v>
                </c:pt>
                <c:pt idx="326">
                  <c:v>43.629528503000003</c:v>
                </c:pt>
                <c:pt idx="327">
                  <c:v>43.807916411999997</c:v>
                </c:pt>
                <c:pt idx="328">
                  <c:v>43.983520761999998</c:v>
                </c:pt>
                <c:pt idx="329">
                  <c:v>44.189644623</c:v>
                </c:pt>
                <c:pt idx="330">
                  <c:v>44.354852397000002</c:v>
                </c:pt>
                <c:pt idx="331">
                  <c:v>44.554660644999998</c:v>
                </c:pt>
                <c:pt idx="332">
                  <c:v>44.733679148</c:v>
                </c:pt>
                <c:pt idx="333">
                  <c:v>44.888629557000002</c:v>
                </c:pt>
                <c:pt idx="334">
                  <c:v>45.087641245999997</c:v>
                </c:pt>
                <c:pt idx="335">
                  <c:v>45.234730122999999</c:v>
                </c:pt>
                <c:pt idx="336">
                  <c:v>45.427335255999999</c:v>
                </c:pt>
                <c:pt idx="337">
                  <c:v>45.552141368000001</c:v>
                </c:pt>
                <c:pt idx="338">
                  <c:v>45.738947601</c:v>
                </c:pt>
                <c:pt idx="339">
                  <c:v>45.879421182999998</c:v>
                </c:pt>
                <c:pt idx="340">
                  <c:v>46.051857249000001</c:v>
                </c:pt>
                <c:pt idx="341">
                  <c:v>46.194715424000002</c:v>
                </c:pt>
                <c:pt idx="342">
                  <c:v>46.360292764999997</c:v>
                </c:pt>
                <c:pt idx="343">
                  <c:v>46.485359649999999</c:v>
                </c:pt>
                <c:pt idx="344">
                  <c:v>46.626207325999999</c:v>
                </c:pt>
                <c:pt idx="345">
                  <c:v>46.761310170000002</c:v>
                </c:pt>
                <c:pt idx="346">
                  <c:v>46.895309855000001</c:v>
                </c:pt>
                <c:pt idx="347">
                  <c:v>47.023156839999999</c:v>
                </c:pt>
                <c:pt idx="348">
                  <c:v>47.159728444000002</c:v>
                </c:pt>
                <c:pt idx="349">
                  <c:v>47.322802226</c:v>
                </c:pt>
                <c:pt idx="350">
                  <c:v>47.436303914</c:v>
                </c:pt>
                <c:pt idx="351">
                  <c:v>47.547977650999997</c:v>
                </c:pt>
                <c:pt idx="352">
                  <c:v>47.683548940000001</c:v>
                </c:pt>
                <c:pt idx="353">
                  <c:v>47.813136698000001</c:v>
                </c:pt>
                <c:pt idx="354">
                  <c:v>47.944094086</c:v>
                </c:pt>
                <c:pt idx="355">
                  <c:v>48.039297333</c:v>
                </c:pt>
                <c:pt idx="356">
                  <c:v>48.162893117000003</c:v>
                </c:pt>
                <c:pt idx="357">
                  <c:v>48.298652699999998</c:v>
                </c:pt>
                <c:pt idx="358">
                  <c:v>48.416610157999997</c:v>
                </c:pt>
                <c:pt idx="359">
                  <c:v>48.524546610999998</c:v>
                </c:pt>
                <c:pt idx="360">
                  <c:v>48.642698568</c:v>
                </c:pt>
                <c:pt idx="361">
                  <c:v>48.749299876000002</c:v>
                </c:pt>
                <c:pt idx="362">
                  <c:v>48.875602518999997</c:v>
                </c:pt>
                <c:pt idx="363">
                  <c:v>48.960981750000002</c:v>
                </c:pt>
                <c:pt idx="364">
                  <c:v>49.069558563000001</c:v>
                </c:pt>
                <c:pt idx="365">
                  <c:v>49.178613433999999</c:v>
                </c:pt>
                <c:pt idx="366">
                  <c:v>49.283884633</c:v>
                </c:pt>
                <c:pt idx="367">
                  <c:v>49.403991902999998</c:v>
                </c:pt>
                <c:pt idx="368">
                  <c:v>49.495241954000001</c:v>
                </c:pt>
                <c:pt idx="369">
                  <c:v>49.601077932000003</c:v>
                </c:pt>
                <c:pt idx="370">
                  <c:v>49.703603311999998</c:v>
                </c:pt>
                <c:pt idx="371">
                  <c:v>49.787780761999997</c:v>
                </c:pt>
                <c:pt idx="372">
                  <c:v>49.881496632999998</c:v>
                </c:pt>
                <c:pt idx="373">
                  <c:v>49.986054688000003</c:v>
                </c:pt>
                <c:pt idx="374">
                  <c:v>50.068911540000002</c:v>
                </c:pt>
                <c:pt idx="375">
                  <c:v>50.163201903999997</c:v>
                </c:pt>
                <c:pt idx="376">
                  <c:v>50.272845255999997</c:v>
                </c:pt>
                <c:pt idx="377">
                  <c:v>50.356504618000002</c:v>
                </c:pt>
                <c:pt idx="378">
                  <c:v>50.433669027000001</c:v>
                </c:pt>
                <c:pt idx="379">
                  <c:v>50.527971446000002</c:v>
                </c:pt>
                <c:pt idx="380">
                  <c:v>50.594033152000002</c:v>
                </c:pt>
                <c:pt idx="381">
                  <c:v>50.693412729999999</c:v>
                </c:pt>
                <c:pt idx="382">
                  <c:v>50.757894235999999</c:v>
                </c:pt>
                <c:pt idx="383">
                  <c:v>50.844782918</c:v>
                </c:pt>
                <c:pt idx="384">
                  <c:v>50.958202362000002</c:v>
                </c:pt>
                <c:pt idx="385">
                  <c:v>51.018097787999999</c:v>
                </c:pt>
                <c:pt idx="386">
                  <c:v>51.103884327999999</c:v>
                </c:pt>
                <c:pt idx="387">
                  <c:v>51.169949543999998</c:v>
                </c:pt>
                <c:pt idx="388">
                  <c:v>51.254248402999998</c:v>
                </c:pt>
                <c:pt idx="389">
                  <c:v>51.319417418999997</c:v>
                </c:pt>
                <c:pt idx="390">
                  <c:v>51.386867015</c:v>
                </c:pt>
                <c:pt idx="391">
                  <c:v>51.464831899000004</c:v>
                </c:pt>
                <c:pt idx="392">
                  <c:v>51.531467233999997</c:v>
                </c:pt>
                <c:pt idx="393">
                  <c:v>51.591464385999998</c:v>
                </c:pt>
                <c:pt idx="394">
                  <c:v>51.663724213000002</c:v>
                </c:pt>
                <c:pt idx="395">
                  <c:v>51.761130625</c:v>
                </c:pt>
                <c:pt idx="396">
                  <c:v>51.814634552000001</c:v>
                </c:pt>
                <c:pt idx="397">
                  <c:v>51.880724487000002</c:v>
                </c:pt>
                <c:pt idx="398">
                  <c:v>51.951776987999999</c:v>
                </c:pt>
                <c:pt idx="399">
                  <c:v>52.001316985999999</c:v>
                </c:pt>
                <c:pt idx="400">
                  <c:v>52.078000031000002</c:v>
                </c:pt>
                <c:pt idx="401">
                  <c:v>52.135640410999997</c:v>
                </c:pt>
                <c:pt idx="402">
                  <c:v>52.184713541999997</c:v>
                </c:pt>
                <c:pt idx="403">
                  <c:v>52.253225149000002</c:v>
                </c:pt>
                <c:pt idx="404">
                  <c:v>52.317310689000003</c:v>
                </c:pt>
                <c:pt idx="405">
                  <c:v>52.380575307000001</c:v>
                </c:pt>
                <c:pt idx="406">
                  <c:v>52.428543701000002</c:v>
                </c:pt>
                <c:pt idx="407">
                  <c:v>52.492379405000001</c:v>
                </c:pt>
                <c:pt idx="408">
                  <c:v>52.54132843</c:v>
                </c:pt>
                <c:pt idx="409">
                  <c:v>52.605857239000002</c:v>
                </c:pt>
                <c:pt idx="410">
                  <c:v>52.655494588000003</c:v>
                </c:pt>
                <c:pt idx="411">
                  <c:v>52.711165975</c:v>
                </c:pt>
                <c:pt idx="412">
                  <c:v>52.749213003000001</c:v>
                </c:pt>
                <c:pt idx="413">
                  <c:v>52.816093191</c:v>
                </c:pt>
                <c:pt idx="414">
                  <c:v>52.859462891</c:v>
                </c:pt>
                <c:pt idx="415">
                  <c:v>52.898676655999999</c:v>
                </c:pt>
                <c:pt idx="416">
                  <c:v>52.953255665999997</c:v>
                </c:pt>
                <c:pt idx="417">
                  <c:v>53.007418975999997</c:v>
                </c:pt>
                <c:pt idx="418">
                  <c:v>53.045679880999998</c:v>
                </c:pt>
                <c:pt idx="419">
                  <c:v>53.098476054000002</c:v>
                </c:pt>
                <c:pt idx="420">
                  <c:v>53.141562143999998</c:v>
                </c:pt>
                <c:pt idx="421">
                  <c:v>53.175592803999997</c:v>
                </c:pt>
                <c:pt idx="422">
                  <c:v>53.228655445999998</c:v>
                </c:pt>
                <c:pt idx="423">
                  <c:v>53.271568858000002</c:v>
                </c:pt>
                <c:pt idx="424">
                  <c:v>53.297016550999999</c:v>
                </c:pt>
                <c:pt idx="425">
                  <c:v>53.351254934000004</c:v>
                </c:pt>
                <c:pt idx="426">
                  <c:v>53.408892262999998</c:v>
                </c:pt>
                <c:pt idx="427">
                  <c:v>53.445093079000003</c:v>
                </c:pt>
                <c:pt idx="428">
                  <c:v>53.466431681000003</c:v>
                </c:pt>
                <c:pt idx="429">
                  <c:v>53.507019399000001</c:v>
                </c:pt>
                <c:pt idx="430">
                  <c:v>53.552329508</c:v>
                </c:pt>
                <c:pt idx="431">
                  <c:v>53.605845133000003</c:v>
                </c:pt>
                <c:pt idx="432">
                  <c:v>53.646154123999999</c:v>
                </c:pt>
                <c:pt idx="433">
                  <c:v>53.676667174999999</c:v>
                </c:pt>
                <c:pt idx="434">
                  <c:v>53.727033132000003</c:v>
                </c:pt>
                <c:pt idx="435">
                  <c:v>53.736613007000003</c:v>
                </c:pt>
                <c:pt idx="436">
                  <c:v>53.800239716</c:v>
                </c:pt>
                <c:pt idx="437">
                  <c:v>53.836233012000001</c:v>
                </c:pt>
                <c:pt idx="438">
                  <c:v>53.861882680000001</c:v>
                </c:pt>
                <c:pt idx="439">
                  <c:v>53.890945078999998</c:v>
                </c:pt>
                <c:pt idx="440">
                  <c:v>53.936139679</c:v>
                </c:pt>
                <c:pt idx="441">
                  <c:v>53.940448963999998</c:v>
                </c:pt>
                <c:pt idx="442">
                  <c:v>53.973076935000002</c:v>
                </c:pt>
                <c:pt idx="443">
                  <c:v>53.996148478000002</c:v>
                </c:pt>
                <c:pt idx="444">
                  <c:v>54.039740600999998</c:v>
                </c:pt>
                <c:pt idx="445">
                  <c:v>54.091771139000002</c:v>
                </c:pt>
                <c:pt idx="446">
                  <c:v>54.117353668</c:v>
                </c:pt>
                <c:pt idx="447">
                  <c:v>54.132872415999998</c:v>
                </c:pt>
                <c:pt idx="448">
                  <c:v>54.158961994999999</c:v>
                </c:pt>
                <c:pt idx="449">
                  <c:v>54.213460744000002</c:v>
                </c:pt>
                <c:pt idx="450">
                  <c:v>54.226920929000002</c:v>
                </c:pt>
                <c:pt idx="451">
                  <c:v>54.276383869999997</c:v>
                </c:pt>
                <c:pt idx="452">
                  <c:v>54.281436818000003</c:v>
                </c:pt>
                <c:pt idx="453">
                  <c:v>54.322621968999997</c:v>
                </c:pt>
                <c:pt idx="454">
                  <c:v>54.336532949000002</c:v>
                </c:pt>
                <c:pt idx="455">
                  <c:v>54.342486471000001</c:v>
                </c:pt>
                <c:pt idx="456">
                  <c:v>54.373355916000001</c:v>
                </c:pt>
                <c:pt idx="457">
                  <c:v>54.437982839</c:v>
                </c:pt>
                <c:pt idx="458">
                  <c:v>54.462322489000002</c:v>
                </c:pt>
                <c:pt idx="459">
                  <c:v>54.468089853999999</c:v>
                </c:pt>
                <c:pt idx="460">
                  <c:v>54.506770273999997</c:v>
                </c:pt>
                <c:pt idx="461">
                  <c:v>54.515450184999999</c:v>
                </c:pt>
                <c:pt idx="462">
                  <c:v>54.535582376999997</c:v>
                </c:pt>
                <c:pt idx="463">
                  <c:v>54.554876657999998</c:v>
                </c:pt>
                <c:pt idx="464">
                  <c:v>54.60447113</c:v>
                </c:pt>
                <c:pt idx="465">
                  <c:v>54.620084890000001</c:v>
                </c:pt>
                <c:pt idx="466">
                  <c:v>54.633659006999999</c:v>
                </c:pt>
                <c:pt idx="467">
                  <c:v>54.660781301</c:v>
                </c:pt>
                <c:pt idx="468">
                  <c:v>54.678190612999998</c:v>
                </c:pt>
                <c:pt idx="469">
                  <c:v>54.707783864</c:v>
                </c:pt>
                <c:pt idx="470">
                  <c:v>54.729794566000002</c:v>
                </c:pt>
                <c:pt idx="471">
                  <c:v>54.743091786999997</c:v>
                </c:pt>
                <c:pt idx="472">
                  <c:v>54.773142344</c:v>
                </c:pt>
                <c:pt idx="473">
                  <c:v>54.800939839999998</c:v>
                </c:pt>
                <c:pt idx="474">
                  <c:v>54.807680969000003</c:v>
                </c:pt>
                <c:pt idx="475">
                  <c:v>54.827197978000001</c:v>
                </c:pt>
                <c:pt idx="476">
                  <c:v>54.863372243000001</c:v>
                </c:pt>
                <c:pt idx="477">
                  <c:v>54.883136444000002</c:v>
                </c:pt>
                <c:pt idx="478">
                  <c:v>54.890512491999999</c:v>
                </c:pt>
                <c:pt idx="479">
                  <c:v>54.925219980999998</c:v>
                </c:pt>
                <c:pt idx="480">
                  <c:v>54.958685963999997</c:v>
                </c:pt>
                <c:pt idx="481">
                  <c:v>54.969272461000003</c:v>
                </c:pt>
                <c:pt idx="482">
                  <c:v>54.983458556999999</c:v>
                </c:pt>
                <c:pt idx="483">
                  <c:v>55.005471546999999</c:v>
                </c:pt>
                <c:pt idx="484">
                  <c:v>55.016236266999996</c:v>
                </c:pt>
                <c:pt idx="485">
                  <c:v>55.052489065000003</c:v>
                </c:pt>
                <c:pt idx="486">
                  <c:v>55.043806558999997</c:v>
                </c:pt>
                <c:pt idx="487">
                  <c:v>55.045356546999997</c:v>
                </c:pt>
                <c:pt idx="488">
                  <c:v>54.992299957</c:v>
                </c:pt>
                <c:pt idx="489">
                  <c:v>54.833771667000001</c:v>
                </c:pt>
                <c:pt idx="490">
                  <c:v>54.581216024</c:v>
                </c:pt>
                <c:pt idx="491">
                  <c:v>54.212542978999998</c:v>
                </c:pt>
                <c:pt idx="492">
                  <c:v>53.791505178000001</c:v>
                </c:pt>
                <c:pt idx="493">
                  <c:v>53.355703583</c:v>
                </c:pt>
                <c:pt idx="494">
                  <c:v>52.911321665000003</c:v>
                </c:pt>
                <c:pt idx="495">
                  <c:v>52.425156453</c:v>
                </c:pt>
                <c:pt idx="496">
                  <c:v>51.953406778999998</c:v>
                </c:pt>
                <c:pt idx="497">
                  <c:v>51.478543242999997</c:v>
                </c:pt>
                <c:pt idx="498">
                  <c:v>51.48</c:v>
                </c:pt>
                <c:pt idx="499">
                  <c:v>50.603637644000003</c:v>
                </c:pt>
                <c:pt idx="500">
                  <c:v>50.154794006000003</c:v>
                </c:pt>
                <c:pt idx="501">
                  <c:v>49.726561025000002</c:v>
                </c:pt>
                <c:pt idx="502">
                  <c:v>49.312862854000002</c:v>
                </c:pt>
                <c:pt idx="503">
                  <c:v>48.884257863000002</c:v>
                </c:pt>
                <c:pt idx="504">
                  <c:v>48.507232107</c:v>
                </c:pt>
                <c:pt idx="505">
                  <c:v>48.110497029999998</c:v>
                </c:pt>
                <c:pt idx="506">
                  <c:v>47.766660614000003</c:v>
                </c:pt>
                <c:pt idx="507">
                  <c:v>47.388056691000003</c:v>
                </c:pt>
                <c:pt idx="508">
                  <c:v>47.043630065999999</c:v>
                </c:pt>
                <c:pt idx="509">
                  <c:v>46.698518880000002</c:v>
                </c:pt>
                <c:pt idx="510">
                  <c:v>46.340745748000003</c:v>
                </c:pt>
                <c:pt idx="511">
                  <c:v>46.008661498999999</c:v>
                </c:pt>
                <c:pt idx="512">
                  <c:v>45.683637034</c:v>
                </c:pt>
                <c:pt idx="513">
                  <c:v>45.361159565999998</c:v>
                </c:pt>
                <c:pt idx="514">
                  <c:v>45.043476003000002</c:v>
                </c:pt>
                <c:pt idx="515">
                  <c:v>44.725203043999997</c:v>
                </c:pt>
                <c:pt idx="516">
                  <c:v>44.431719411000003</c:v>
                </c:pt>
                <c:pt idx="517">
                  <c:v>44.126426442000003</c:v>
                </c:pt>
                <c:pt idx="518">
                  <c:v>43.836162516000002</c:v>
                </c:pt>
                <c:pt idx="519">
                  <c:v>43.562097473000001</c:v>
                </c:pt>
                <c:pt idx="520">
                  <c:v>43.293754323000002</c:v>
                </c:pt>
                <c:pt idx="521">
                  <c:v>43.013103993999998</c:v>
                </c:pt>
                <c:pt idx="522">
                  <c:v>42.755318146</c:v>
                </c:pt>
                <c:pt idx="523">
                  <c:v>42.490134683999997</c:v>
                </c:pt>
                <c:pt idx="524">
                  <c:v>42.251266987999998</c:v>
                </c:pt>
                <c:pt idx="525">
                  <c:v>41.991951548000003</c:v>
                </c:pt>
                <c:pt idx="526">
                  <c:v>41.71579483</c:v>
                </c:pt>
                <c:pt idx="527">
                  <c:v>41.483641917</c:v>
                </c:pt>
                <c:pt idx="528">
                  <c:v>41.219806163000001</c:v>
                </c:pt>
                <c:pt idx="529">
                  <c:v>40.986720224999999</c:v>
                </c:pt>
                <c:pt idx="530">
                  <c:v>40.757190907999998</c:v>
                </c:pt>
                <c:pt idx="531">
                  <c:v>40.504299774000003</c:v>
                </c:pt>
                <c:pt idx="532">
                  <c:v>40.313210245999997</c:v>
                </c:pt>
                <c:pt idx="533">
                  <c:v>40.063551177999997</c:v>
                </c:pt>
                <c:pt idx="534">
                  <c:v>39.835885517999998</c:v>
                </c:pt>
                <c:pt idx="535">
                  <c:v>39.624116770000001</c:v>
                </c:pt>
                <c:pt idx="536">
                  <c:v>39.431836038999997</c:v>
                </c:pt>
                <c:pt idx="537">
                  <c:v>39.222359263000001</c:v>
                </c:pt>
                <c:pt idx="538">
                  <c:v>39.011885274000001</c:v>
                </c:pt>
                <c:pt idx="539">
                  <c:v>38.807573191000003</c:v>
                </c:pt>
                <c:pt idx="540">
                  <c:v>38.610868785000001</c:v>
                </c:pt>
                <c:pt idx="541">
                  <c:v>38.403318380000002</c:v>
                </c:pt>
                <c:pt idx="542">
                  <c:v>38.215638020999997</c:v>
                </c:pt>
                <c:pt idx="543">
                  <c:v>38.032341258000002</c:v>
                </c:pt>
                <c:pt idx="544">
                  <c:v>37.845004222</c:v>
                </c:pt>
                <c:pt idx="545">
                  <c:v>37.635584106000003</c:v>
                </c:pt>
                <c:pt idx="546">
                  <c:v>37.457269693999997</c:v>
                </c:pt>
                <c:pt idx="547">
                  <c:v>37.280611979</c:v>
                </c:pt>
                <c:pt idx="548">
                  <c:v>37.092661540000002</c:v>
                </c:pt>
                <c:pt idx="549">
                  <c:v>36.941495514000003</c:v>
                </c:pt>
                <c:pt idx="550">
                  <c:v>36.765698395000001</c:v>
                </c:pt>
                <c:pt idx="551">
                  <c:v>36.586913604999999</c:v>
                </c:pt>
                <c:pt idx="552">
                  <c:v>36.441306609999998</c:v>
                </c:pt>
                <c:pt idx="553">
                  <c:v>36.266710967999998</c:v>
                </c:pt>
                <c:pt idx="554">
                  <c:v>36.088680064000002</c:v>
                </c:pt>
                <c:pt idx="555">
                  <c:v>35.946576284000002</c:v>
                </c:pt>
                <c:pt idx="556">
                  <c:v>35.777912393999998</c:v>
                </c:pt>
                <c:pt idx="557">
                  <c:v>35.623253173999998</c:v>
                </c:pt>
                <c:pt idx="558">
                  <c:v>35.485141702999996</c:v>
                </c:pt>
                <c:pt idx="559">
                  <c:v>35.340005239</c:v>
                </c:pt>
                <c:pt idx="560">
                  <c:v>35.176684469000001</c:v>
                </c:pt>
                <c:pt idx="561">
                  <c:v>35.038733266000001</c:v>
                </c:pt>
                <c:pt idx="562">
                  <c:v>34.890031483999998</c:v>
                </c:pt>
                <c:pt idx="563">
                  <c:v>34.756612955999998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Data!$D$1</c:f>
              <c:strCache>
                <c:ptCount val="1"/>
                <c:pt idx="0">
                  <c:v> T-EE-bus-out-top-1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Data!$D$2:$D$565</c:f>
              <c:numCache>
                <c:formatCode>0.00</c:formatCode>
                <c:ptCount val="564"/>
                <c:pt idx="0">
                  <c:v>23.982966740999998</c:v>
                </c:pt>
                <c:pt idx="1">
                  <c:v>23.965072860999999</c:v>
                </c:pt>
                <c:pt idx="2">
                  <c:v>23.955665131</c:v>
                </c:pt>
                <c:pt idx="3">
                  <c:v>23.988240737999998</c:v>
                </c:pt>
                <c:pt idx="4">
                  <c:v>23.968301875000002</c:v>
                </c:pt>
                <c:pt idx="5">
                  <c:v>23.980852126999999</c:v>
                </c:pt>
                <c:pt idx="6">
                  <c:v>23.979625472999999</c:v>
                </c:pt>
                <c:pt idx="7">
                  <c:v>23.962906825000001</c:v>
                </c:pt>
                <c:pt idx="8">
                  <c:v>23.974039407999999</c:v>
                </c:pt>
                <c:pt idx="9">
                  <c:v>23.975246938000002</c:v>
                </c:pt>
                <c:pt idx="10">
                  <c:v>23.993774438999999</c:v>
                </c:pt>
                <c:pt idx="11">
                  <c:v>23.991563924000001</c:v>
                </c:pt>
                <c:pt idx="12">
                  <c:v>23.983058904</c:v>
                </c:pt>
                <c:pt idx="13">
                  <c:v>23.970167389</c:v>
                </c:pt>
                <c:pt idx="14">
                  <c:v>23.984571303999999</c:v>
                </c:pt>
                <c:pt idx="15">
                  <c:v>24.007877935</c:v>
                </c:pt>
                <c:pt idx="16">
                  <c:v>23.993156686999999</c:v>
                </c:pt>
                <c:pt idx="17">
                  <c:v>23.993703155999999</c:v>
                </c:pt>
                <c:pt idx="18">
                  <c:v>24.006904678000001</c:v>
                </c:pt>
                <c:pt idx="19">
                  <c:v>24.009470647000001</c:v>
                </c:pt>
                <c:pt idx="20">
                  <c:v>23.991877289000001</c:v>
                </c:pt>
                <c:pt idx="21">
                  <c:v>24.020090891999999</c:v>
                </c:pt>
                <c:pt idx="22">
                  <c:v>24.007635981</c:v>
                </c:pt>
                <c:pt idx="23">
                  <c:v>24.014996211</c:v>
                </c:pt>
                <c:pt idx="24">
                  <c:v>24.018537139999999</c:v>
                </c:pt>
                <c:pt idx="25">
                  <c:v>24.006352080999999</c:v>
                </c:pt>
                <c:pt idx="26">
                  <c:v>24.019635417</c:v>
                </c:pt>
                <c:pt idx="27">
                  <c:v>24.019469732000001</c:v>
                </c:pt>
                <c:pt idx="28">
                  <c:v>24.015436427000001</c:v>
                </c:pt>
                <c:pt idx="29">
                  <c:v>24.042427216</c:v>
                </c:pt>
                <c:pt idx="30">
                  <c:v>24.021369019000002</c:v>
                </c:pt>
                <c:pt idx="31">
                  <c:v>24.025124664</c:v>
                </c:pt>
                <c:pt idx="32">
                  <c:v>24.048930461000001</c:v>
                </c:pt>
                <c:pt idx="33">
                  <c:v>24.049343948000001</c:v>
                </c:pt>
                <c:pt idx="34">
                  <c:v>24.044634475999999</c:v>
                </c:pt>
                <c:pt idx="35">
                  <c:v>24.049550095000001</c:v>
                </c:pt>
                <c:pt idx="36">
                  <c:v>24.044108022</c:v>
                </c:pt>
                <c:pt idx="37">
                  <c:v>24.054081014000001</c:v>
                </c:pt>
                <c:pt idx="38">
                  <c:v>24.064685033</c:v>
                </c:pt>
                <c:pt idx="39">
                  <c:v>24.075186056</c:v>
                </c:pt>
                <c:pt idx="40">
                  <c:v>24.077314631</c:v>
                </c:pt>
                <c:pt idx="41">
                  <c:v>24.064789454</c:v>
                </c:pt>
                <c:pt idx="42">
                  <c:v>24.064616928</c:v>
                </c:pt>
                <c:pt idx="43">
                  <c:v>24.056076304000001</c:v>
                </c:pt>
                <c:pt idx="44">
                  <c:v>24.073453166</c:v>
                </c:pt>
                <c:pt idx="45">
                  <c:v>24.063334173000001</c:v>
                </c:pt>
                <c:pt idx="46">
                  <c:v>24.078219783000002</c:v>
                </c:pt>
                <c:pt idx="47">
                  <c:v>24.088870594999999</c:v>
                </c:pt>
                <c:pt idx="48">
                  <c:v>24.081628749</c:v>
                </c:pt>
                <c:pt idx="49">
                  <c:v>24.078053537999999</c:v>
                </c:pt>
                <c:pt idx="50">
                  <c:v>24.095881246000001</c:v>
                </c:pt>
                <c:pt idx="51">
                  <c:v>24.089987818000001</c:v>
                </c:pt>
                <c:pt idx="52">
                  <c:v>24.093577576000001</c:v>
                </c:pt>
                <c:pt idx="53">
                  <c:v>24.099845200000001</c:v>
                </c:pt>
                <c:pt idx="54">
                  <c:v>24.096399663</c:v>
                </c:pt>
                <c:pt idx="55">
                  <c:v>24.104556198000001</c:v>
                </c:pt>
                <c:pt idx="56">
                  <c:v>24.093855920999999</c:v>
                </c:pt>
                <c:pt idx="57">
                  <c:v>24.106329904999999</c:v>
                </c:pt>
                <c:pt idx="58">
                  <c:v>24.107401352</c:v>
                </c:pt>
                <c:pt idx="59">
                  <c:v>24.104376500000001</c:v>
                </c:pt>
                <c:pt idx="60">
                  <c:v>24.109617970999999</c:v>
                </c:pt>
                <c:pt idx="61">
                  <c:v>24.102296499000001</c:v>
                </c:pt>
                <c:pt idx="62">
                  <c:v>24.1173526</c:v>
                </c:pt>
                <c:pt idx="63">
                  <c:v>24.116369451000001</c:v>
                </c:pt>
                <c:pt idx="64">
                  <c:v>24.114462484000001</c:v>
                </c:pt>
                <c:pt idx="65">
                  <c:v>24.129974696000001</c:v>
                </c:pt>
                <c:pt idx="66">
                  <c:v>24.122822417999998</c:v>
                </c:pt>
                <c:pt idx="67">
                  <c:v>24.126001560999999</c:v>
                </c:pt>
                <c:pt idx="68">
                  <c:v>24.125746383999999</c:v>
                </c:pt>
                <c:pt idx="69">
                  <c:v>24.126313628999998</c:v>
                </c:pt>
                <c:pt idx="70">
                  <c:v>24.136537043000001</c:v>
                </c:pt>
                <c:pt idx="71">
                  <c:v>24.145841599000001</c:v>
                </c:pt>
                <c:pt idx="72">
                  <c:v>24.146268616</c:v>
                </c:pt>
                <c:pt idx="73">
                  <c:v>24.144056548999998</c:v>
                </c:pt>
                <c:pt idx="74">
                  <c:v>24.158065821000001</c:v>
                </c:pt>
                <c:pt idx="75">
                  <c:v>24.153952916000001</c:v>
                </c:pt>
                <c:pt idx="76">
                  <c:v>24.139223455</c:v>
                </c:pt>
                <c:pt idx="77">
                  <c:v>24.142745360999999</c:v>
                </c:pt>
                <c:pt idx="78">
                  <c:v>24.151742249000002</c:v>
                </c:pt>
                <c:pt idx="79">
                  <c:v>24.153663152</c:v>
                </c:pt>
                <c:pt idx="80">
                  <c:v>24.162678552999999</c:v>
                </c:pt>
                <c:pt idx="81">
                  <c:v>24.154966303999998</c:v>
                </c:pt>
                <c:pt idx="82">
                  <c:v>24.155970688</c:v>
                </c:pt>
                <c:pt idx="83">
                  <c:v>24.154782612999998</c:v>
                </c:pt>
                <c:pt idx="84">
                  <c:v>24.140775986000001</c:v>
                </c:pt>
                <c:pt idx="85">
                  <c:v>24.155780283999999</c:v>
                </c:pt>
                <c:pt idx="86">
                  <c:v>24.157022425000001</c:v>
                </c:pt>
                <c:pt idx="87">
                  <c:v>24.161897405000001</c:v>
                </c:pt>
                <c:pt idx="88">
                  <c:v>24.168189010999999</c:v>
                </c:pt>
                <c:pt idx="89">
                  <c:v>24.151388957000002</c:v>
                </c:pt>
                <c:pt idx="90">
                  <c:v>24.150677897000001</c:v>
                </c:pt>
                <c:pt idx="91">
                  <c:v>24.153125075999998</c:v>
                </c:pt>
                <c:pt idx="92">
                  <c:v>24.154371439999998</c:v>
                </c:pt>
                <c:pt idx="93">
                  <c:v>24.138694000000001</c:v>
                </c:pt>
                <c:pt idx="94">
                  <c:v>24.14273201</c:v>
                </c:pt>
                <c:pt idx="95">
                  <c:v>24.131829147000001</c:v>
                </c:pt>
                <c:pt idx="96">
                  <c:v>24.146573868000001</c:v>
                </c:pt>
                <c:pt idx="97">
                  <c:v>24.115864435999999</c:v>
                </c:pt>
                <c:pt idx="98">
                  <c:v>24.134518865</c:v>
                </c:pt>
                <c:pt idx="99">
                  <c:v>24.126550852000001</c:v>
                </c:pt>
                <c:pt idx="100">
                  <c:v>24.120487619999999</c:v>
                </c:pt>
                <c:pt idx="101">
                  <c:v>24.116807175000002</c:v>
                </c:pt>
                <c:pt idx="102">
                  <c:v>24.119663594999999</c:v>
                </c:pt>
                <c:pt idx="103">
                  <c:v>24.114937897000001</c:v>
                </c:pt>
                <c:pt idx="104">
                  <c:v>24.108115590000001</c:v>
                </c:pt>
                <c:pt idx="105">
                  <c:v>24.110666885000001</c:v>
                </c:pt>
                <c:pt idx="106">
                  <c:v>24.114135844</c:v>
                </c:pt>
                <c:pt idx="107">
                  <c:v>24.087216593000001</c:v>
                </c:pt>
                <c:pt idx="108">
                  <c:v>24.109344482000001</c:v>
                </c:pt>
                <c:pt idx="109">
                  <c:v>24.099899113999999</c:v>
                </c:pt>
                <c:pt idx="110">
                  <c:v>24.089757308999999</c:v>
                </c:pt>
                <c:pt idx="111">
                  <c:v>24.070248998</c:v>
                </c:pt>
                <c:pt idx="112">
                  <c:v>24.110511728999999</c:v>
                </c:pt>
                <c:pt idx="113">
                  <c:v>24.105814513999999</c:v>
                </c:pt>
                <c:pt idx="114">
                  <c:v>24.080589752000002</c:v>
                </c:pt>
                <c:pt idx="115">
                  <c:v>24.102446492999999</c:v>
                </c:pt>
                <c:pt idx="116">
                  <c:v>24.11164505</c:v>
                </c:pt>
                <c:pt idx="117">
                  <c:v>24.096242878999998</c:v>
                </c:pt>
                <c:pt idx="118">
                  <c:v>24.097772954</c:v>
                </c:pt>
                <c:pt idx="119">
                  <c:v>24.103267288000001</c:v>
                </c:pt>
                <c:pt idx="120">
                  <c:v>24.101474787000001</c:v>
                </c:pt>
                <c:pt idx="121">
                  <c:v>24.111404266000001</c:v>
                </c:pt>
                <c:pt idx="122">
                  <c:v>24.106466802</c:v>
                </c:pt>
                <c:pt idx="123">
                  <c:v>24.121601359</c:v>
                </c:pt>
                <c:pt idx="124">
                  <c:v>24.124402668999998</c:v>
                </c:pt>
                <c:pt idx="125">
                  <c:v>24.117750549</c:v>
                </c:pt>
                <c:pt idx="126">
                  <c:v>24.115934525</c:v>
                </c:pt>
                <c:pt idx="127">
                  <c:v>24.112162907999998</c:v>
                </c:pt>
                <c:pt idx="128">
                  <c:v>24.105227126999999</c:v>
                </c:pt>
                <c:pt idx="129">
                  <c:v>24.127821376</c:v>
                </c:pt>
                <c:pt idx="130">
                  <c:v>24.110665104999999</c:v>
                </c:pt>
                <c:pt idx="131">
                  <c:v>24.110796992000001</c:v>
                </c:pt>
                <c:pt idx="132">
                  <c:v>24.123484421000001</c:v>
                </c:pt>
                <c:pt idx="133">
                  <c:v>24.112103984000001</c:v>
                </c:pt>
                <c:pt idx="134">
                  <c:v>24.116400349999999</c:v>
                </c:pt>
                <c:pt idx="135">
                  <c:v>24.103581949999999</c:v>
                </c:pt>
                <c:pt idx="136">
                  <c:v>24.103205387999999</c:v>
                </c:pt>
                <c:pt idx="137">
                  <c:v>24.091332956999999</c:v>
                </c:pt>
                <c:pt idx="138">
                  <c:v>24.091241913000001</c:v>
                </c:pt>
                <c:pt idx="139">
                  <c:v>24.111909713999999</c:v>
                </c:pt>
                <c:pt idx="140">
                  <c:v>24.093596115</c:v>
                </c:pt>
                <c:pt idx="141">
                  <c:v>24.122246194999999</c:v>
                </c:pt>
                <c:pt idx="142">
                  <c:v>24.113839544000001</c:v>
                </c:pt>
                <c:pt idx="143">
                  <c:v>24.106294632000001</c:v>
                </c:pt>
                <c:pt idx="144">
                  <c:v>24.105988388</c:v>
                </c:pt>
                <c:pt idx="145">
                  <c:v>24.117932764999999</c:v>
                </c:pt>
                <c:pt idx="146">
                  <c:v>24.104281820000001</c:v>
                </c:pt>
                <c:pt idx="147">
                  <c:v>24.111873957</c:v>
                </c:pt>
                <c:pt idx="148">
                  <c:v>24.115364074999999</c:v>
                </c:pt>
                <c:pt idx="149">
                  <c:v>24.142047297000001</c:v>
                </c:pt>
                <c:pt idx="150">
                  <c:v>24.117470880999999</c:v>
                </c:pt>
                <c:pt idx="151">
                  <c:v>24.112607905000001</c:v>
                </c:pt>
                <c:pt idx="152">
                  <c:v>24.119912923000001</c:v>
                </c:pt>
                <c:pt idx="153">
                  <c:v>24.116010920000001</c:v>
                </c:pt>
                <c:pt idx="154">
                  <c:v>24.113949763000001</c:v>
                </c:pt>
                <c:pt idx="155">
                  <c:v>24.110723267000001</c:v>
                </c:pt>
                <c:pt idx="156">
                  <c:v>24.120397898</c:v>
                </c:pt>
                <c:pt idx="157">
                  <c:v>24.122343114</c:v>
                </c:pt>
                <c:pt idx="158">
                  <c:v>24.116735432999999</c:v>
                </c:pt>
                <c:pt idx="159">
                  <c:v>24.124943007999999</c:v>
                </c:pt>
                <c:pt idx="160">
                  <c:v>24.130403696999998</c:v>
                </c:pt>
                <c:pt idx="161">
                  <c:v>24.135649821000001</c:v>
                </c:pt>
                <c:pt idx="162">
                  <c:v>24.132501424000001</c:v>
                </c:pt>
                <c:pt idx="163">
                  <c:v>24.131064123000002</c:v>
                </c:pt>
                <c:pt idx="164">
                  <c:v>24.103943049000002</c:v>
                </c:pt>
                <c:pt idx="165">
                  <c:v>24.133216985000001</c:v>
                </c:pt>
                <c:pt idx="166">
                  <c:v>24.140290755999999</c:v>
                </c:pt>
                <c:pt idx="167">
                  <c:v>24.124776839999999</c:v>
                </c:pt>
                <c:pt idx="168">
                  <c:v>24.130293782999999</c:v>
                </c:pt>
                <c:pt idx="169">
                  <c:v>24.142598723999999</c:v>
                </c:pt>
                <c:pt idx="170">
                  <c:v>24.117643636</c:v>
                </c:pt>
                <c:pt idx="171">
                  <c:v>24.116563619000001</c:v>
                </c:pt>
                <c:pt idx="172">
                  <c:v>24.129144694000001</c:v>
                </c:pt>
                <c:pt idx="173">
                  <c:v>24.136974563999999</c:v>
                </c:pt>
                <c:pt idx="174">
                  <c:v>24.141683782000001</c:v>
                </c:pt>
                <c:pt idx="175">
                  <c:v>24.147280070000001</c:v>
                </c:pt>
                <c:pt idx="176">
                  <c:v>24.126462020999998</c:v>
                </c:pt>
                <c:pt idx="177">
                  <c:v>24.119639383999999</c:v>
                </c:pt>
                <c:pt idx="178">
                  <c:v>24.116676102</c:v>
                </c:pt>
                <c:pt idx="179">
                  <c:v>24.136539255999999</c:v>
                </c:pt>
                <c:pt idx="180">
                  <c:v>24.129671936000001</c:v>
                </c:pt>
                <c:pt idx="181">
                  <c:v>24.142568231999999</c:v>
                </c:pt>
                <c:pt idx="182">
                  <c:v>24.14650533</c:v>
                </c:pt>
                <c:pt idx="183">
                  <c:v>24.138601761</c:v>
                </c:pt>
                <c:pt idx="184">
                  <c:v>24.138837585000001</c:v>
                </c:pt>
                <c:pt idx="185">
                  <c:v>24.155138245</c:v>
                </c:pt>
                <c:pt idx="186">
                  <c:v>24.131145274000001</c:v>
                </c:pt>
                <c:pt idx="187">
                  <c:v>24.139677022000001</c:v>
                </c:pt>
                <c:pt idx="188">
                  <c:v>24.153542328</c:v>
                </c:pt>
                <c:pt idx="189">
                  <c:v>24.146141383</c:v>
                </c:pt>
                <c:pt idx="190">
                  <c:v>24.145876083000001</c:v>
                </c:pt>
                <c:pt idx="191">
                  <c:v>24.138071645</c:v>
                </c:pt>
                <c:pt idx="192">
                  <c:v>24.142352167999999</c:v>
                </c:pt>
                <c:pt idx="193">
                  <c:v>24.137856572</c:v>
                </c:pt>
                <c:pt idx="194">
                  <c:v>24.138106995000001</c:v>
                </c:pt>
                <c:pt idx="195">
                  <c:v>24.147726134999999</c:v>
                </c:pt>
                <c:pt idx="196">
                  <c:v>24.147458140000001</c:v>
                </c:pt>
                <c:pt idx="197">
                  <c:v>24.157032063999999</c:v>
                </c:pt>
                <c:pt idx="198">
                  <c:v>24.150341517000001</c:v>
                </c:pt>
                <c:pt idx="199">
                  <c:v>24.151561050000002</c:v>
                </c:pt>
                <c:pt idx="200">
                  <c:v>24.153374887999998</c:v>
                </c:pt>
                <c:pt idx="201">
                  <c:v>24.148747126</c:v>
                </c:pt>
                <c:pt idx="202">
                  <c:v>24.154914474000002</c:v>
                </c:pt>
                <c:pt idx="203">
                  <c:v>24.139638188999999</c:v>
                </c:pt>
                <c:pt idx="204">
                  <c:v>24.165068207000001</c:v>
                </c:pt>
                <c:pt idx="205">
                  <c:v>24.156679966999999</c:v>
                </c:pt>
                <c:pt idx="206">
                  <c:v>24.159173762000002</c:v>
                </c:pt>
                <c:pt idx="207">
                  <c:v>24.140540899000001</c:v>
                </c:pt>
                <c:pt idx="208">
                  <c:v>24.159871877</c:v>
                </c:pt>
                <c:pt idx="209">
                  <c:v>24.171255875</c:v>
                </c:pt>
                <c:pt idx="210">
                  <c:v>24.151489486999999</c:v>
                </c:pt>
                <c:pt idx="211">
                  <c:v>24.157994689999999</c:v>
                </c:pt>
                <c:pt idx="212">
                  <c:v>24.138371964000001</c:v>
                </c:pt>
                <c:pt idx="213">
                  <c:v>24.156361159999999</c:v>
                </c:pt>
                <c:pt idx="214">
                  <c:v>24.179586767</c:v>
                </c:pt>
                <c:pt idx="215">
                  <c:v>24.175312779999999</c:v>
                </c:pt>
                <c:pt idx="216">
                  <c:v>24.157039667999999</c:v>
                </c:pt>
                <c:pt idx="217">
                  <c:v>24.161858139</c:v>
                </c:pt>
                <c:pt idx="218">
                  <c:v>24.174261448999999</c:v>
                </c:pt>
                <c:pt idx="219">
                  <c:v>24.161956991</c:v>
                </c:pt>
                <c:pt idx="220">
                  <c:v>24.175950012000001</c:v>
                </c:pt>
                <c:pt idx="221">
                  <c:v>24.178281555000002</c:v>
                </c:pt>
                <c:pt idx="222">
                  <c:v>24.172893143</c:v>
                </c:pt>
                <c:pt idx="223">
                  <c:v>24.185879032999999</c:v>
                </c:pt>
                <c:pt idx="224">
                  <c:v>24.190159505</c:v>
                </c:pt>
                <c:pt idx="225">
                  <c:v>24.231055120000001</c:v>
                </c:pt>
                <c:pt idx="226">
                  <c:v>24.248181076000002</c:v>
                </c:pt>
                <c:pt idx="227">
                  <c:v>24.294421971999999</c:v>
                </c:pt>
                <c:pt idx="228">
                  <c:v>24.317739665000001</c:v>
                </c:pt>
                <c:pt idx="229">
                  <c:v>24.345079218999999</c:v>
                </c:pt>
                <c:pt idx="230">
                  <c:v>24.350765355</c:v>
                </c:pt>
                <c:pt idx="231">
                  <c:v>24.364833322999999</c:v>
                </c:pt>
                <c:pt idx="232">
                  <c:v>24.391169154</c:v>
                </c:pt>
                <c:pt idx="233">
                  <c:v>24.420891851</c:v>
                </c:pt>
                <c:pt idx="234">
                  <c:v>24.456538263999999</c:v>
                </c:pt>
                <c:pt idx="235">
                  <c:v>24.512362161999999</c:v>
                </c:pt>
                <c:pt idx="236">
                  <c:v>24.546322021000002</c:v>
                </c:pt>
                <c:pt idx="237">
                  <c:v>24.568860193999999</c:v>
                </c:pt>
                <c:pt idx="238">
                  <c:v>24.595714213000001</c:v>
                </c:pt>
                <c:pt idx="239">
                  <c:v>24.636311264</c:v>
                </c:pt>
                <c:pt idx="240">
                  <c:v>24.664425812000001</c:v>
                </c:pt>
                <c:pt idx="241">
                  <c:v>24.681355463999999</c:v>
                </c:pt>
                <c:pt idx="242">
                  <c:v>24.714291229000001</c:v>
                </c:pt>
                <c:pt idx="243">
                  <c:v>24.736690496000001</c:v>
                </c:pt>
                <c:pt idx="244">
                  <c:v>24.747514318</c:v>
                </c:pt>
                <c:pt idx="245">
                  <c:v>24.790532227</c:v>
                </c:pt>
                <c:pt idx="246">
                  <c:v>24.804542338000001</c:v>
                </c:pt>
                <c:pt idx="247">
                  <c:v>24.813460134</c:v>
                </c:pt>
                <c:pt idx="248">
                  <c:v>24.821634546999999</c:v>
                </c:pt>
                <c:pt idx="249">
                  <c:v>24.855254542000001</c:v>
                </c:pt>
                <c:pt idx="250">
                  <c:v>24.859631245999999</c:v>
                </c:pt>
                <c:pt idx="251">
                  <c:v>24.895209655999999</c:v>
                </c:pt>
                <c:pt idx="252">
                  <c:v>24.914112752000001</c:v>
                </c:pt>
                <c:pt idx="253">
                  <c:v>24.915604094999999</c:v>
                </c:pt>
                <c:pt idx="254">
                  <c:v>24.933373566</c:v>
                </c:pt>
                <c:pt idx="255">
                  <c:v>24.947081578999999</c:v>
                </c:pt>
                <c:pt idx="256">
                  <c:v>24.977367172000001</c:v>
                </c:pt>
                <c:pt idx="257">
                  <c:v>25.002662913000002</c:v>
                </c:pt>
                <c:pt idx="258">
                  <c:v>25.002372131000001</c:v>
                </c:pt>
                <c:pt idx="259">
                  <c:v>25.002294209999999</c:v>
                </c:pt>
                <c:pt idx="260">
                  <c:v>25.033975245000001</c:v>
                </c:pt>
                <c:pt idx="261">
                  <c:v>25.031889903</c:v>
                </c:pt>
                <c:pt idx="262">
                  <c:v>25.033404388000001</c:v>
                </c:pt>
                <c:pt idx="263">
                  <c:v>25.088334807999999</c:v>
                </c:pt>
                <c:pt idx="264">
                  <c:v>25.140407054000001</c:v>
                </c:pt>
                <c:pt idx="265">
                  <c:v>25.166034266</c:v>
                </c:pt>
                <c:pt idx="266">
                  <c:v>25.221780776999999</c:v>
                </c:pt>
                <c:pt idx="267">
                  <c:v>25.256868998000002</c:v>
                </c:pt>
                <c:pt idx="268">
                  <c:v>25.282202708</c:v>
                </c:pt>
                <c:pt idx="269">
                  <c:v>25.304800212</c:v>
                </c:pt>
                <c:pt idx="270">
                  <c:v>25.370738449000001</c:v>
                </c:pt>
                <c:pt idx="271">
                  <c:v>25.449853744999999</c:v>
                </c:pt>
                <c:pt idx="272">
                  <c:v>25.524649632999999</c:v>
                </c:pt>
                <c:pt idx="273">
                  <c:v>25.583658929999999</c:v>
                </c:pt>
                <c:pt idx="274">
                  <c:v>25.631290232000001</c:v>
                </c:pt>
                <c:pt idx="275">
                  <c:v>25.670272471000001</c:v>
                </c:pt>
                <c:pt idx="276">
                  <c:v>25.732987544</c:v>
                </c:pt>
                <c:pt idx="277">
                  <c:v>25.761434606000002</c:v>
                </c:pt>
                <c:pt idx="278">
                  <c:v>25.813391190000001</c:v>
                </c:pt>
                <c:pt idx="279">
                  <c:v>25.842466558000002</c:v>
                </c:pt>
                <c:pt idx="280">
                  <c:v>25.894240621000002</c:v>
                </c:pt>
                <c:pt idx="281">
                  <c:v>25.935098343</c:v>
                </c:pt>
                <c:pt idx="282">
                  <c:v>25.988059387</c:v>
                </c:pt>
                <c:pt idx="283">
                  <c:v>26.072143987</c:v>
                </c:pt>
                <c:pt idx="284">
                  <c:v>26.198306274</c:v>
                </c:pt>
                <c:pt idx="285">
                  <c:v>26.305275167000001</c:v>
                </c:pt>
                <c:pt idx="286">
                  <c:v>26.405267994999999</c:v>
                </c:pt>
                <c:pt idx="287">
                  <c:v>26.495299403000001</c:v>
                </c:pt>
                <c:pt idx="288">
                  <c:v>26.569080226000001</c:v>
                </c:pt>
                <c:pt idx="289">
                  <c:v>26.659481200999998</c:v>
                </c:pt>
                <c:pt idx="290">
                  <c:v>26.724380162999999</c:v>
                </c:pt>
                <c:pt idx="291">
                  <c:v>26.788817697999999</c:v>
                </c:pt>
                <c:pt idx="292">
                  <c:v>26.891148223999998</c:v>
                </c:pt>
                <c:pt idx="293">
                  <c:v>26.944497527999999</c:v>
                </c:pt>
                <c:pt idx="294">
                  <c:v>27.012775091000002</c:v>
                </c:pt>
                <c:pt idx="295">
                  <c:v>27.081175156</c:v>
                </c:pt>
                <c:pt idx="296">
                  <c:v>27.140644073000001</c:v>
                </c:pt>
                <c:pt idx="297">
                  <c:v>27.201717223999999</c:v>
                </c:pt>
                <c:pt idx="298">
                  <c:v>27.249624201</c:v>
                </c:pt>
                <c:pt idx="299">
                  <c:v>27.328384705000001</c:v>
                </c:pt>
                <c:pt idx="300">
                  <c:v>27.383560359000001</c:v>
                </c:pt>
                <c:pt idx="301">
                  <c:v>27.420059127999998</c:v>
                </c:pt>
                <c:pt idx="302">
                  <c:v>27.475282745000001</c:v>
                </c:pt>
                <c:pt idx="303">
                  <c:v>27.553009796000001</c:v>
                </c:pt>
                <c:pt idx="304">
                  <c:v>27.596340841</c:v>
                </c:pt>
                <c:pt idx="305">
                  <c:v>27.650230152999999</c:v>
                </c:pt>
                <c:pt idx="306">
                  <c:v>27.696131362999999</c:v>
                </c:pt>
                <c:pt idx="307">
                  <c:v>27.775707296</c:v>
                </c:pt>
                <c:pt idx="308">
                  <c:v>27.811177367999999</c:v>
                </c:pt>
                <c:pt idx="309">
                  <c:v>27.878668772000001</c:v>
                </c:pt>
                <c:pt idx="310">
                  <c:v>27.917266565999999</c:v>
                </c:pt>
                <c:pt idx="311">
                  <c:v>27.988984934000001</c:v>
                </c:pt>
                <c:pt idx="312">
                  <c:v>28.035481185999998</c:v>
                </c:pt>
                <c:pt idx="313">
                  <c:v>28.083916295000002</c:v>
                </c:pt>
                <c:pt idx="314">
                  <c:v>28.143243383000002</c:v>
                </c:pt>
                <c:pt idx="315">
                  <c:v>28.192120818999999</c:v>
                </c:pt>
                <c:pt idx="316">
                  <c:v>28.245730564999999</c:v>
                </c:pt>
                <c:pt idx="317">
                  <c:v>28.302244237</c:v>
                </c:pt>
                <c:pt idx="318">
                  <c:v>28.345766042000001</c:v>
                </c:pt>
                <c:pt idx="319">
                  <c:v>28.405632172000001</c:v>
                </c:pt>
                <c:pt idx="320">
                  <c:v>28.433148421999999</c:v>
                </c:pt>
                <c:pt idx="321">
                  <c:v>28.495663605000001</c:v>
                </c:pt>
                <c:pt idx="322">
                  <c:v>28.530480169000001</c:v>
                </c:pt>
                <c:pt idx="323">
                  <c:v>28.572649409</c:v>
                </c:pt>
                <c:pt idx="324">
                  <c:v>28.617976659</c:v>
                </c:pt>
                <c:pt idx="325">
                  <c:v>28.671701024000001</c:v>
                </c:pt>
                <c:pt idx="326">
                  <c:v>28.70200887</c:v>
                </c:pt>
                <c:pt idx="327">
                  <c:v>28.739123993</c:v>
                </c:pt>
                <c:pt idx="328">
                  <c:v>28.790978012</c:v>
                </c:pt>
                <c:pt idx="329">
                  <c:v>28.829526113</c:v>
                </c:pt>
                <c:pt idx="330">
                  <c:v>28.875011875999999</c:v>
                </c:pt>
                <c:pt idx="331">
                  <c:v>28.911116486000001</c:v>
                </c:pt>
                <c:pt idx="332">
                  <c:v>28.966704381</c:v>
                </c:pt>
                <c:pt idx="333">
                  <c:v>29.029138208999999</c:v>
                </c:pt>
                <c:pt idx="334">
                  <c:v>29.055661647000001</c:v>
                </c:pt>
                <c:pt idx="335">
                  <c:v>29.102695540999999</c:v>
                </c:pt>
                <c:pt idx="336">
                  <c:v>29.141180521999999</c:v>
                </c:pt>
                <c:pt idx="337">
                  <c:v>29.160844549</c:v>
                </c:pt>
                <c:pt idx="338">
                  <c:v>29.205113729000001</c:v>
                </c:pt>
                <c:pt idx="339">
                  <c:v>29.239585215000002</c:v>
                </c:pt>
                <c:pt idx="340">
                  <c:v>29.263312428999999</c:v>
                </c:pt>
                <c:pt idx="341">
                  <c:v>29.312208811000001</c:v>
                </c:pt>
                <c:pt idx="342">
                  <c:v>29.354590276</c:v>
                </c:pt>
                <c:pt idx="343">
                  <c:v>29.374581857999999</c:v>
                </c:pt>
                <c:pt idx="344">
                  <c:v>29.432056783</c:v>
                </c:pt>
                <c:pt idx="345">
                  <c:v>29.463502146</c:v>
                </c:pt>
                <c:pt idx="346">
                  <c:v>29.49775266</c:v>
                </c:pt>
                <c:pt idx="347">
                  <c:v>29.507591375000001</c:v>
                </c:pt>
                <c:pt idx="348">
                  <c:v>29.558598836000002</c:v>
                </c:pt>
                <c:pt idx="349">
                  <c:v>29.603787206</c:v>
                </c:pt>
                <c:pt idx="350">
                  <c:v>29.628833287999999</c:v>
                </c:pt>
                <c:pt idx="351">
                  <c:v>29.651195196</c:v>
                </c:pt>
                <c:pt idx="352">
                  <c:v>29.707426275</c:v>
                </c:pt>
                <c:pt idx="353">
                  <c:v>29.729131978000002</c:v>
                </c:pt>
                <c:pt idx="354">
                  <c:v>29.750544305999998</c:v>
                </c:pt>
                <c:pt idx="355">
                  <c:v>29.778981780999999</c:v>
                </c:pt>
                <c:pt idx="356">
                  <c:v>29.795894597</c:v>
                </c:pt>
                <c:pt idx="357">
                  <c:v>29.835294037000001</c:v>
                </c:pt>
                <c:pt idx="358">
                  <c:v>29.892278086000001</c:v>
                </c:pt>
                <c:pt idx="359">
                  <c:v>29.893104959999999</c:v>
                </c:pt>
                <c:pt idx="360">
                  <c:v>29.943511962999999</c:v>
                </c:pt>
                <c:pt idx="361">
                  <c:v>29.962765324999999</c:v>
                </c:pt>
                <c:pt idx="362">
                  <c:v>29.970715560999999</c:v>
                </c:pt>
                <c:pt idx="363">
                  <c:v>30.002689589999999</c:v>
                </c:pt>
                <c:pt idx="364">
                  <c:v>30.026786753</c:v>
                </c:pt>
                <c:pt idx="365">
                  <c:v>30.058766098</c:v>
                </c:pt>
                <c:pt idx="366">
                  <c:v>30.079653930999999</c:v>
                </c:pt>
                <c:pt idx="367">
                  <c:v>30.124374719999999</c:v>
                </c:pt>
                <c:pt idx="368">
                  <c:v>30.133431217999998</c:v>
                </c:pt>
                <c:pt idx="369">
                  <c:v>30.163164597000002</c:v>
                </c:pt>
                <c:pt idx="370">
                  <c:v>30.200954234000001</c:v>
                </c:pt>
                <c:pt idx="371">
                  <c:v>30.21144455</c:v>
                </c:pt>
                <c:pt idx="372">
                  <c:v>30.246742832999999</c:v>
                </c:pt>
                <c:pt idx="373">
                  <c:v>30.260304794</c:v>
                </c:pt>
                <c:pt idx="374">
                  <c:v>30.301757684999998</c:v>
                </c:pt>
                <c:pt idx="375">
                  <c:v>30.298141556000001</c:v>
                </c:pt>
                <c:pt idx="376">
                  <c:v>30.353259252000001</c:v>
                </c:pt>
                <c:pt idx="377">
                  <c:v>30.349270681</c:v>
                </c:pt>
                <c:pt idx="378">
                  <c:v>30.364940592</c:v>
                </c:pt>
                <c:pt idx="379">
                  <c:v>30.403606668999998</c:v>
                </c:pt>
                <c:pt idx="380">
                  <c:v>30.424635442</c:v>
                </c:pt>
                <c:pt idx="381">
                  <c:v>30.411701913999998</c:v>
                </c:pt>
                <c:pt idx="382">
                  <c:v>30.454531326000001</c:v>
                </c:pt>
                <c:pt idx="383">
                  <c:v>30.468750279999998</c:v>
                </c:pt>
                <c:pt idx="384">
                  <c:v>30.501350605999999</c:v>
                </c:pt>
                <c:pt idx="385">
                  <c:v>30.513661372000001</c:v>
                </c:pt>
                <c:pt idx="386">
                  <c:v>30.540920817</c:v>
                </c:pt>
                <c:pt idx="387">
                  <c:v>30.559144846999999</c:v>
                </c:pt>
                <c:pt idx="388">
                  <c:v>30.578679656999999</c:v>
                </c:pt>
                <c:pt idx="389">
                  <c:v>30.600317942</c:v>
                </c:pt>
                <c:pt idx="390">
                  <c:v>30.603813730999999</c:v>
                </c:pt>
                <c:pt idx="391">
                  <c:v>30.615973206</c:v>
                </c:pt>
                <c:pt idx="392">
                  <c:v>30.623853759999999</c:v>
                </c:pt>
                <c:pt idx="393">
                  <c:v>30.656965866</c:v>
                </c:pt>
                <c:pt idx="394">
                  <c:v>30.686269683999999</c:v>
                </c:pt>
                <c:pt idx="395">
                  <c:v>30.692506510000001</c:v>
                </c:pt>
                <c:pt idx="396">
                  <c:v>30.724585494999999</c:v>
                </c:pt>
                <c:pt idx="397">
                  <c:v>30.725683720999999</c:v>
                </c:pt>
                <c:pt idx="398">
                  <c:v>30.743910344</c:v>
                </c:pt>
                <c:pt idx="399">
                  <c:v>30.762750092000001</c:v>
                </c:pt>
                <c:pt idx="400">
                  <c:v>30.770225016000001</c:v>
                </c:pt>
                <c:pt idx="401">
                  <c:v>30.779736481</c:v>
                </c:pt>
                <c:pt idx="402">
                  <c:v>30.786007334000001</c:v>
                </c:pt>
                <c:pt idx="403">
                  <c:v>30.784929428000002</c:v>
                </c:pt>
                <c:pt idx="404">
                  <c:v>30.802889276999998</c:v>
                </c:pt>
                <c:pt idx="405">
                  <c:v>30.841977514</c:v>
                </c:pt>
                <c:pt idx="406">
                  <c:v>30.826067173999999</c:v>
                </c:pt>
                <c:pt idx="407">
                  <c:v>30.857885615000001</c:v>
                </c:pt>
                <c:pt idx="408">
                  <c:v>30.844656830000002</c:v>
                </c:pt>
                <c:pt idx="409">
                  <c:v>30.873141479000001</c:v>
                </c:pt>
                <c:pt idx="410">
                  <c:v>30.872455012</c:v>
                </c:pt>
                <c:pt idx="411">
                  <c:v>30.876609319</c:v>
                </c:pt>
                <c:pt idx="412">
                  <c:v>30.883792699000001</c:v>
                </c:pt>
                <c:pt idx="413">
                  <c:v>30.897110747999999</c:v>
                </c:pt>
                <c:pt idx="414">
                  <c:v>30.898500391999999</c:v>
                </c:pt>
                <c:pt idx="415">
                  <c:v>30.919222336000001</c:v>
                </c:pt>
                <c:pt idx="416">
                  <c:v>30.91683754</c:v>
                </c:pt>
                <c:pt idx="417">
                  <c:v>30.943534163999999</c:v>
                </c:pt>
                <c:pt idx="418">
                  <c:v>30.942776005999999</c:v>
                </c:pt>
                <c:pt idx="419">
                  <c:v>30.960493444000001</c:v>
                </c:pt>
                <c:pt idx="420">
                  <c:v>30.959335937999999</c:v>
                </c:pt>
                <c:pt idx="421">
                  <c:v>30.961815007999999</c:v>
                </c:pt>
                <c:pt idx="422">
                  <c:v>30.968453776</c:v>
                </c:pt>
                <c:pt idx="423">
                  <c:v>30.975201797</c:v>
                </c:pt>
                <c:pt idx="424">
                  <c:v>30.976725794</c:v>
                </c:pt>
                <c:pt idx="425">
                  <c:v>30.991183471999999</c:v>
                </c:pt>
                <c:pt idx="426">
                  <c:v>31.014914653000002</c:v>
                </c:pt>
                <c:pt idx="427">
                  <c:v>31.003436762</c:v>
                </c:pt>
                <c:pt idx="428">
                  <c:v>31.012776514999999</c:v>
                </c:pt>
                <c:pt idx="429">
                  <c:v>31.01267807</c:v>
                </c:pt>
                <c:pt idx="430">
                  <c:v>31.014021301</c:v>
                </c:pt>
                <c:pt idx="431">
                  <c:v>31.014522654</c:v>
                </c:pt>
                <c:pt idx="432">
                  <c:v>31.036586787000001</c:v>
                </c:pt>
                <c:pt idx="433">
                  <c:v>31.035034409000001</c:v>
                </c:pt>
                <c:pt idx="434">
                  <c:v>31.056339822999998</c:v>
                </c:pt>
                <c:pt idx="435">
                  <c:v>31.037430649000001</c:v>
                </c:pt>
                <c:pt idx="436">
                  <c:v>31.065497437000001</c:v>
                </c:pt>
                <c:pt idx="437">
                  <c:v>31.088949483</c:v>
                </c:pt>
                <c:pt idx="438">
                  <c:v>31.076557134000002</c:v>
                </c:pt>
                <c:pt idx="439">
                  <c:v>31.078248519999999</c:v>
                </c:pt>
                <c:pt idx="440">
                  <c:v>31.073836033999999</c:v>
                </c:pt>
                <c:pt idx="441">
                  <c:v>31.090202483999999</c:v>
                </c:pt>
                <c:pt idx="442">
                  <c:v>31.089680303000002</c:v>
                </c:pt>
                <c:pt idx="443">
                  <c:v>31.083599497000002</c:v>
                </c:pt>
                <c:pt idx="444">
                  <c:v>31.11763298</c:v>
                </c:pt>
                <c:pt idx="445">
                  <c:v>31.107530441000002</c:v>
                </c:pt>
                <c:pt idx="446">
                  <c:v>31.128838323</c:v>
                </c:pt>
                <c:pt idx="447">
                  <c:v>31.133510946000001</c:v>
                </c:pt>
                <c:pt idx="448">
                  <c:v>31.126860834999999</c:v>
                </c:pt>
                <c:pt idx="449">
                  <c:v>31.160372976000001</c:v>
                </c:pt>
                <c:pt idx="450">
                  <c:v>31.163767547999999</c:v>
                </c:pt>
                <c:pt idx="451">
                  <c:v>31.177676493</c:v>
                </c:pt>
                <c:pt idx="452">
                  <c:v>31.183685836999999</c:v>
                </c:pt>
                <c:pt idx="453">
                  <c:v>31.17552096</c:v>
                </c:pt>
                <c:pt idx="454">
                  <c:v>31.195354538</c:v>
                </c:pt>
                <c:pt idx="455">
                  <c:v>31.187574158</c:v>
                </c:pt>
                <c:pt idx="456">
                  <c:v>31.189781774</c:v>
                </c:pt>
                <c:pt idx="457">
                  <c:v>31.213326416000001</c:v>
                </c:pt>
                <c:pt idx="458">
                  <c:v>31.209669443999999</c:v>
                </c:pt>
                <c:pt idx="459">
                  <c:v>31.228700154999999</c:v>
                </c:pt>
                <c:pt idx="460">
                  <c:v>31.217630641</c:v>
                </c:pt>
                <c:pt idx="461">
                  <c:v>31.233611603</c:v>
                </c:pt>
                <c:pt idx="462">
                  <c:v>31.227068609</c:v>
                </c:pt>
                <c:pt idx="463">
                  <c:v>31.244537022999999</c:v>
                </c:pt>
                <c:pt idx="464">
                  <c:v>31.262238388</c:v>
                </c:pt>
                <c:pt idx="465">
                  <c:v>31.275708516000002</c:v>
                </c:pt>
                <c:pt idx="466">
                  <c:v>31.270525564</c:v>
                </c:pt>
                <c:pt idx="467">
                  <c:v>31.265802689000001</c:v>
                </c:pt>
                <c:pt idx="468">
                  <c:v>31.287164967999999</c:v>
                </c:pt>
                <c:pt idx="469">
                  <c:v>31.278746160000001</c:v>
                </c:pt>
                <c:pt idx="470">
                  <c:v>31.311475118000001</c:v>
                </c:pt>
                <c:pt idx="471">
                  <c:v>31.313737920000001</c:v>
                </c:pt>
                <c:pt idx="472">
                  <c:v>31.309519984000001</c:v>
                </c:pt>
                <c:pt idx="473">
                  <c:v>31.311478729000001</c:v>
                </c:pt>
                <c:pt idx="474">
                  <c:v>31.336237105999999</c:v>
                </c:pt>
                <c:pt idx="475">
                  <c:v>31.33837677</c:v>
                </c:pt>
                <c:pt idx="476">
                  <c:v>31.33247879</c:v>
                </c:pt>
                <c:pt idx="477">
                  <c:v>31.350151876000002</c:v>
                </c:pt>
                <c:pt idx="478">
                  <c:v>31.351367620000001</c:v>
                </c:pt>
                <c:pt idx="479">
                  <c:v>31.360035426</c:v>
                </c:pt>
                <c:pt idx="480">
                  <c:v>31.390639903</c:v>
                </c:pt>
                <c:pt idx="481">
                  <c:v>31.387017212</c:v>
                </c:pt>
                <c:pt idx="482">
                  <c:v>31.382310103999998</c:v>
                </c:pt>
                <c:pt idx="483">
                  <c:v>31.384152500999999</c:v>
                </c:pt>
                <c:pt idx="484">
                  <c:v>31.412013728000002</c:v>
                </c:pt>
                <c:pt idx="485">
                  <c:v>31.415059686999999</c:v>
                </c:pt>
                <c:pt idx="486">
                  <c:v>31.405561752000001</c:v>
                </c:pt>
                <c:pt idx="487">
                  <c:v>31.412531586</c:v>
                </c:pt>
                <c:pt idx="488">
                  <c:v>31.357783203</c:v>
                </c:pt>
                <c:pt idx="489">
                  <c:v>31.212676085999998</c:v>
                </c:pt>
                <c:pt idx="490">
                  <c:v>31.069812953</c:v>
                </c:pt>
                <c:pt idx="491">
                  <c:v>30.895906244999999</c:v>
                </c:pt>
                <c:pt idx="492">
                  <c:v>30.734017461000001</c:v>
                </c:pt>
                <c:pt idx="493">
                  <c:v>30.607296448</c:v>
                </c:pt>
                <c:pt idx="494">
                  <c:v>30.499181468</c:v>
                </c:pt>
                <c:pt idx="495">
                  <c:v>30.380975722999999</c:v>
                </c:pt>
                <c:pt idx="496">
                  <c:v>30.254031447999999</c:v>
                </c:pt>
                <c:pt idx="497">
                  <c:v>30.180788752000002</c:v>
                </c:pt>
                <c:pt idx="498">
                  <c:v>30.18</c:v>
                </c:pt>
                <c:pt idx="499">
                  <c:v>30.034001923000002</c:v>
                </c:pt>
                <c:pt idx="500">
                  <c:v>29.945382792</c:v>
                </c:pt>
                <c:pt idx="501">
                  <c:v>29.861320342999999</c:v>
                </c:pt>
                <c:pt idx="502">
                  <c:v>29.793706283999999</c:v>
                </c:pt>
                <c:pt idx="503">
                  <c:v>29.728832932</c:v>
                </c:pt>
                <c:pt idx="504">
                  <c:v>29.654828948999999</c:v>
                </c:pt>
                <c:pt idx="505">
                  <c:v>29.578352356</c:v>
                </c:pt>
                <c:pt idx="506">
                  <c:v>29.523732426999999</c:v>
                </c:pt>
                <c:pt idx="507">
                  <c:v>29.464015883999998</c:v>
                </c:pt>
                <c:pt idx="508">
                  <c:v>29.375222879999999</c:v>
                </c:pt>
                <c:pt idx="509">
                  <c:v>29.291594391</c:v>
                </c:pt>
                <c:pt idx="510">
                  <c:v>29.235943679999998</c:v>
                </c:pt>
                <c:pt idx="511">
                  <c:v>29.146333643999998</c:v>
                </c:pt>
                <c:pt idx="512">
                  <c:v>29.070077743999999</c:v>
                </c:pt>
                <c:pt idx="513">
                  <c:v>29.014569905999998</c:v>
                </c:pt>
                <c:pt idx="514">
                  <c:v>28.934717840000001</c:v>
                </c:pt>
                <c:pt idx="515">
                  <c:v>28.873465907</c:v>
                </c:pt>
                <c:pt idx="516">
                  <c:v>28.815606054</c:v>
                </c:pt>
                <c:pt idx="517">
                  <c:v>28.729527562000001</c:v>
                </c:pt>
                <c:pt idx="518">
                  <c:v>28.687005793000001</c:v>
                </c:pt>
                <c:pt idx="519">
                  <c:v>28.633768666999998</c:v>
                </c:pt>
                <c:pt idx="520">
                  <c:v>28.563840968000001</c:v>
                </c:pt>
                <c:pt idx="521">
                  <c:v>28.518561198</c:v>
                </c:pt>
                <c:pt idx="522">
                  <c:v>28.468204142000001</c:v>
                </c:pt>
                <c:pt idx="523">
                  <c:v>28.403650970000001</c:v>
                </c:pt>
                <c:pt idx="524">
                  <c:v>28.333953958999999</c:v>
                </c:pt>
                <c:pt idx="525">
                  <c:v>28.290392507</c:v>
                </c:pt>
                <c:pt idx="526">
                  <c:v>28.229452310999999</c:v>
                </c:pt>
                <c:pt idx="527">
                  <c:v>28.159423929999999</c:v>
                </c:pt>
                <c:pt idx="528">
                  <c:v>28.101931838999999</c:v>
                </c:pt>
                <c:pt idx="529">
                  <c:v>28.035026855000002</c:v>
                </c:pt>
                <c:pt idx="530">
                  <c:v>27.992873789000001</c:v>
                </c:pt>
                <c:pt idx="531">
                  <c:v>27.935175858000001</c:v>
                </c:pt>
                <c:pt idx="532">
                  <c:v>27.887181014999999</c:v>
                </c:pt>
                <c:pt idx="533">
                  <c:v>27.824976222</c:v>
                </c:pt>
                <c:pt idx="534">
                  <c:v>27.765463359000002</c:v>
                </c:pt>
                <c:pt idx="535">
                  <c:v>27.725734202000002</c:v>
                </c:pt>
                <c:pt idx="536">
                  <c:v>27.67618487</c:v>
                </c:pt>
                <c:pt idx="537">
                  <c:v>27.652097753</c:v>
                </c:pt>
                <c:pt idx="538">
                  <c:v>27.572540995000001</c:v>
                </c:pt>
                <c:pt idx="539">
                  <c:v>27.529316279</c:v>
                </c:pt>
                <c:pt idx="540">
                  <c:v>27.491625340999999</c:v>
                </c:pt>
                <c:pt idx="541">
                  <c:v>27.426651458999999</c:v>
                </c:pt>
                <c:pt idx="542">
                  <c:v>27.399084625</c:v>
                </c:pt>
                <c:pt idx="543">
                  <c:v>27.341267802000001</c:v>
                </c:pt>
                <c:pt idx="544">
                  <c:v>27.293526738000001</c:v>
                </c:pt>
                <c:pt idx="545">
                  <c:v>27.239388707</c:v>
                </c:pt>
                <c:pt idx="546">
                  <c:v>27.196997120999999</c:v>
                </c:pt>
                <c:pt idx="547">
                  <c:v>27.15373052</c:v>
                </c:pt>
                <c:pt idx="548">
                  <c:v>27.111459783000001</c:v>
                </c:pt>
                <c:pt idx="549">
                  <c:v>27.061021856</c:v>
                </c:pt>
                <c:pt idx="550">
                  <c:v>27.010096969999999</c:v>
                </c:pt>
                <c:pt idx="551">
                  <c:v>26.968682632</c:v>
                </c:pt>
                <c:pt idx="552">
                  <c:v>26.934997330000002</c:v>
                </c:pt>
                <c:pt idx="553">
                  <c:v>26.906777242</c:v>
                </c:pt>
                <c:pt idx="554">
                  <c:v>26.848082910999999</c:v>
                </c:pt>
                <c:pt idx="555">
                  <c:v>26.809485423000002</c:v>
                </c:pt>
                <c:pt idx="556">
                  <c:v>26.778800022999999</c:v>
                </c:pt>
                <c:pt idx="557">
                  <c:v>26.713644791</c:v>
                </c:pt>
                <c:pt idx="558">
                  <c:v>26.690733692999999</c:v>
                </c:pt>
                <c:pt idx="559">
                  <c:v>26.646600086999999</c:v>
                </c:pt>
                <c:pt idx="560">
                  <c:v>26.595365396999998</c:v>
                </c:pt>
                <c:pt idx="561">
                  <c:v>26.557478561</c:v>
                </c:pt>
                <c:pt idx="562">
                  <c:v>26.520250346000001</c:v>
                </c:pt>
                <c:pt idx="563">
                  <c:v>26.505720571000001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Data!$F$1</c:f>
              <c:strCache>
                <c:ptCount val="1"/>
                <c:pt idx="0">
                  <c:v> T-EE-bus-emitter-bottom-1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Data!$F$2:$F$565</c:f>
              <c:numCache>
                <c:formatCode>0.00</c:formatCode>
                <c:ptCount val="564"/>
                <c:pt idx="0">
                  <c:v>23.640623169000001</c:v>
                </c:pt>
                <c:pt idx="1">
                  <c:v>23.633250173</c:v>
                </c:pt>
                <c:pt idx="2">
                  <c:v>23.604452183999999</c:v>
                </c:pt>
                <c:pt idx="3">
                  <c:v>23.622032801</c:v>
                </c:pt>
                <c:pt idx="4">
                  <c:v>23.625665486999999</c:v>
                </c:pt>
                <c:pt idx="5">
                  <c:v>23.632809956999999</c:v>
                </c:pt>
                <c:pt idx="6">
                  <c:v>23.643873800000001</c:v>
                </c:pt>
                <c:pt idx="7">
                  <c:v>23.600255381</c:v>
                </c:pt>
                <c:pt idx="8">
                  <c:v>23.597506968000001</c:v>
                </c:pt>
                <c:pt idx="9">
                  <c:v>23.636180928999998</c:v>
                </c:pt>
                <c:pt idx="10">
                  <c:v>23.627794291000001</c:v>
                </c:pt>
                <c:pt idx="11">
                  <c:v>23.606245244</c:v>
                </c:pt>
                <c:pt idx="12">
                  <c:v>23.646143545000001</c:v>
                </c:pt>
                <c:pt idx="13">
                  <c:v>23.609694187999999</c:v>
                </c:pt>
                <c:pt idx="14">
                  <c:v>23.588424098000001</c:v>
                </c:pt>
                <c:pt idx="15">
                  <c:v>23.606508408</c:v>
                </c:pt>
                <c:pt idx="16">
                  <c:v>23.649854177000002</c:v>
                </c:pt>
                <c:pt idx="17">
                  <c:v>23.588922399000001</c:v>
                </c:pt>
                <c:pt idx="18">
                  <c:v>23.645172347999999</c:v>
                </c:pt>
                <c:pt idx="19">
                  <c:v>23.617154668000001</c:v>
                </c:pt>
                <c:pt idx="20">
                  <c:v>23.628006896999999</c:v>
                </c:pt>
                <c:pt idx="21">
                  <c:v>23.646406759000001</c:v>
                </c:pt>
                <c:pt idx="22">
                  <c:v>23.614509761000001</c:v>
                </c:pt>
                <c:pt idx="23">
                  <c:v>23.639380747000001</c:v>
                </c:pt>
                <c:pt idx="24">
                  <c:v>23.634581959999998</c:v>
                </c:pt>
                <c:pt idx="25">
                  <c:v>23.599492746999999</c:v>
                </c:pt>
                <c:pt idx="26">
                  <c:v>23.617029265999999</c:v>
                </c:pt>
                <c:pt idx="27">
                  <c:v>23.656638158</c:v>
                </c:pt>
                <c:pt idx="28">
                  <c:v>23.670918146999998</c:v>
                </c:pt>
                <c:pt idx="29">
                  <c:v>23.640645293999999</c:v>
                </c:pt>
                <c:pt idx="30">
                  <c:v>23.650475971999999</c:v>
                </c:pt>
                <c:pt idx="31">
                  <c:v>23.656307678000001</c:v>
                </c:pt>
                <c:pt idx="32">
                  <c:v>23.706260173</c:v>
                </c:pt>
                <c:pt idx="33">
                  <c:v>23.682777201</c:v>
                </c:pt>
                <c:pt idx="34">
                  <c:v>23.655328166</c:v>
                </c:pt>
                <c:pt idx="35">
                  <c:v>23.647886199999999</c:v>
                </c:pt>
                <c:pt idx="36">
                  <c:v>23.672255020000001</c:v>
                </c:pt>
                <c:pt idx="37">
                  <c:v>23.641244049000001</c:v>
                </c:pt>
                <c:pt idx="38">
                  <c:v>23.690806707</c:v>
                </c:pt>
                <c:pt idx="39">
                  <c:v>23.686682052999998</c:v>
                </c:pt>
                <c:pt idx="40">
                  <c:v>23.653756256000001</c:v>
                </c:pt>
                <c:pt idx="41">
                  <c:v>23.674120026000001</c:v>
                </c:pt>
                <c:pt idx="42">
                  <c:v>23.688556925</c:v>
                </c:pt>
                <c:pt idx="43">
                  <c:v>23.659602762999999</c:v>
                </c:pt>
                <c:pt idx="44">
                  <c:v>23.654802372999999</c:v>
                </c:pt>
                <c:pt idx="45">
                  <c:v>23.662944667000001</c:v>
                </c:pt>
                <c:pt idx="46">
                  <c:v>23.669319077000001</c:v>
                </c:pt>
                <c:pt idx="47">
                  <c:v>23.694909947999999</c:v>
                </c:pt>
                <c:pt idx="48">
                  <c:v>23.674671427</c:v>
                </c:pt>
                <c:pt idx="49">
                  <c:v>23.674626337999999</c:v>
                </c:pt>
                <c:pt idx="50">
                  <c:v>23.674196192</c:v>
                </c:pt>
                <c:pt idx="51">
                  <c:v>23.683086725999999</c:v>
                </c:pt>
                <c:pt idx="52">
                  <c:v>23.691233597</c:v>
                </c:pt>
                <c:pt idx="53">
                  <c:v>23.681842294999999</c:v>
                </c:pt>
                <c:pt idx="54">
                  <c:v>23.684280294000001</c:v>
                </c:pt>
                <c:pt idx="55">
                  <c:v>23.706567256</c:v>
                </c:pt>
                <c:pt idx="56">
                  <c:v>23.692318700000001</c:v>
                </c:pt>
                <c:pt idx="57">
                  <c:v>23.702041168000001</c:v>
                </c:pt>
                <c:pt idx="58">
                  <c:v>23.703485718</c:v>
                </c:pt>
                <c:pt idx="59">
                  <c:v>23.688627242999999</c:v>
                </c:pt>
                <c:pt idx="60">
                  <c:v>23.70394722</c:v>
                </c:pt>
                <c:pt idx="61">
                  <c:v>23.701502786999999</c:v>
                </c:pt>
                <c:pt idx="62">
                  <c:v>23.706292801</c:v>
                </c:pt>
                <c:pt idx="63">
                  <c:v>23.712172953</c:v>
                </c:pt>
                <c:pt idx="64">
                  <c:v>23.707118784999999</c:v>
                </c:pt>
                <c:pt idx="65">
                  <c:v>23.718130239000001</c:v>
                </c:pt>
                <c:pt idx="66">
                  <c:v>23.694610163</c:v>
                </c:pt>
                <c:pt idx="67">
                  <c:v>23.711896311</c:v>
                </c:pt>
                <c:pt idx="68">
                  <c:v>23.734374313</c:v>
                </c:pt>
                <c:pt idx="69">
                  <c:v>23.724456863</c:v>
                </c:pt>
                <c:pt idx="70">
                  <c:v>23.712165425999999</c:v>
                </c:pt>
                <c:pt idx="71">
                  <c:v>23.722941131999999</c:v>
                </c:pt>
                <c:pt idx="72">
                  <c:v>23.752614618999999</c:v>
                </c:pt>
                <c:pt idx="73">
                  <c:v>23.708847172999999</c:v>
                </c:pt>
                <c:pt idx="74">
                  <c:v>23.723930155000001</c:v>
                </c:pt>
                <c:pt idx="75">
                  <c:v>23.713731486</c:v>
                </c:pt>
                <c:pt idx="76">
                  <c:v>23.713763529000001</c:v>
                </c:pt>
                <c:pt idx="77">
                  <c:v>23.769930266999999</c:v>
                </c:pt>
                <c:pt idx="78">
                  <c:v>23.764553757000002</c:v>
                </c:pt>
                <c:pt idx="79">
                  <c:v>23.758630981</c:v>
                </c:pt>
                <c:pt idx="80">
                  <c:v>23.723524984000001</c:v>
                </c:pt>
                <c:pt idx="81">
                  <c:v>23.720607146999999</c:v>
                </c:pt>
                <c:pt idx="82">
                  <c:v>23.719640376000001</c:v>
                </c:pt>
                <c:pt idx="83">
                  <c:v>23.734414367999999</c:v>
                </c:pt>
                <c:pt idx="84">
                  <c:v>23.709795354000001</c:v>
                </c:pt>
                <c:pt idx="85">
                  <c:v>23.744025573999998</c:v>
                </c:pt>
                <c:pt idx="86">
                  <c:v>23.737240168</c:v>
                </c:pt>
                <c:pt idx="87">
                  <c:v>23.739092457999998</c:v>
                </c:pt>
                <c:pt idx="88">
                  <c:v>23.747301127</c:v>
                </c:pt>
                <c:pt idx="89">
                  <c:v>23.753342462999999</c:v>
                </c:pt>
                <c:pt idx="90">
                  <c:v>23.742204487999999</c:v>
                </c:pt>
                <c:pt idx="91">
                  <c:v>23.743452072</c:v>
                </c:pt>
                <c:pt idx="92">
                  <c:v>23.736058273000001</c:v>
                </c:pt>
                <c:pt idx="93">
                  <c:v>23.725334905</c:v>
                </c:pt>
                <c:pt idx="94">
                  <c:v>23.745388742999999</c:v>
                </c:pt>
                <c:pt idx="95">
                  <c:v>23.738140614999999</c:v>
                </c:pt>
                <c:pt idx="96">
                  <c:v>23.746544698000001</c:v>
                </c:pt>
                <c:pt idx="97">
                  <c:v>23.705061569000001</c:v>
                </c:pt>
                <c:pt idx="98">
                  <c:v>23.759646504999999</c:v>
                </c:pt>
                <c:pt idx="99">
                  <c:v>23.737099635</c:v>
                </c:pt>
                <c:pt idx="100">
                  <c:v>23.701292877</c:v>
                </c:pt>
                <c:pt idx="101">
                  <c:v>23.731427459999999</c:v>
                </c:pt>
                <c:pt idx="102">
                  <c:v>23.760740686999998</c:v>
                </c:pt>
                <c:pt idx="103">
                  <c:v>23.738938675</c:v>
                </c:pt>
                <c:pt idx="104">
                  <c:v>23.727014668999999</c:v>
                </c:pt>
                <c:pt idx="105">
                  <c:v>23.729884237</c:v>
                </c:pt>
                <c:pt idx="106">
                  <c:v>23.76086441</c:v>
                </c:pt>
                <c:pt idx="107">
                  <c:v>23.74943189</c:v>
                </c:pt>
                <c:pt idx="108">
                  <c:v>23.724354502000001</c:v>
                </c:pt>
                <c:pt idx="109">
                  <c:v>23.698383102000001</c:v>
                </c:pt>
                <c:pt idx="110">
                  <c:v>23.717335001999999</c:v>
                </c:pt>
                <c:pt idx="111">
                  <c:v>23.703215230000001</c:v>
                </c:pt>
                <c:pt idx="112">
                  <c:v>23.739268340999999</c:v>
                </c:pt>
                <c:pt idx="113">
                  <c:v>23.678377202</c:v>
                </c:pt>
                <c:pt idx="114">
                  <c:v>23.701094564000002</c:v>
                </c:pt>
                <c:pt idx="115">
                  <c:v>23.723046416999999</c:v>
                </c:pt>
                <c:pt idx="116">
                  <c:v>23.734315033000001</c:v>
                </c:pt>
                <c:pt idx="117">
                  <c:v>23.689250869999999</c:v>
                </c:pt>
                <c:pt idx="118">
                  <c:v>23.719888534999999</c:v>
                </c:pt>
                <c:pt idx="119">
                  <c:v>23.740521215000001</c:v>
                </c:pt>
                <c:pt idx="120">
                  <c:v>23.68878535</c:v>
                </c:pt>
                <c:pt idx="121">
                  <c:v>23.733749568</c:v>
                </c:pt>
                <c:pt idx="122">
                  <c:v>23.709034246000002</c:v>
                </c:pt>
                <c:pt idx="123">
                  <c:v>23.722365443000001</c:v>
                </c:pt>
                <c:pt idx="124">
                  <c:v>23.738322423</c:v>
                </c:pt>
                <c:pt idx="125">
                  <c:v>23.689141871</c:v>
                </c:pt>
                <c:pt idx="126">
                  <c:v>23.677691293999999</c:v>
                </c:pt>
                <c:pt idx="127">
                  <c:v>23.705165863000001</c:v>
                </c:pt>
                <c:pt idx="128">
                  <c:v>23.723461736000001</c:v>
                </c:pt>
                <c:pt idx="129">
                  <c:v>23.758216882999999</c:v>
                </c:pt>
                <c:pt idx="130">
                  <c:v>23.718046926</c:v>
                </c:pt>
                <c:pt idx="131">
                  <c:v>23.718651759</c:v>
                </c:pt>
                <c:pt idx="132">
                  <c:v>23.751695633000001</c:v>
                </c:pt>
                <c:pt idx="133">
                  <c:v>23.730419921999999</c:v>
                </c:pt>
                <c:pt idx="134">
                  <c:v>23.734691441999999</c:v>
                </c:pt>
                <c:pt idx="135">
                  <c:v>23.747058182</c:v>
                </c:pt>
                <c:pt idx="136">
                  <c:v>23.742826105999999</c:v>
                </c:pt>
                <c:pt idx="137">
                  <c:v>23.728284479999999</c:v>
                </c:pt>
                <c:pt idx="138">
                  <c:v>23.711396255</c:v>
                </c:pt>
                <c:pt idx="139">
                  <c:v>23.680781403000001</c:v>
                </c:pt>
                <c:pt idx="140">
                  <c:v>23.672745004999999</c:v>
                </c:pt>
                <c:pt idx="141">
                  <c:v>23.671727676</c:v>
                </c:pt>
                <c:pt idx="142">
                  <c:v>23.695680008</c:v>
                </c:pt>
                <c:pt idx="143">
                  <c:v>23.689806010000002</c:v>
                </c:pt>
                <c:pt idx="144">
                  <c:v>23.690819728000001</c:v>
                </c:pt>
                <c:pt idx="145">
                  <c:v>23.704593658</c:v>
                </c:pt>
                <c:pt idx="146">
                  <c:v>23.703361180999998</c:v>
                </c:pt>
                <c:pt idx="147">
                  <c:v>23.734666315999998</c:v>
                </c:pt>
                <c:pt idx="148">
                  <c:v>23.740763269999999</c:v>
                </c:pt>
                <c:pt idx="149">
                  <c:v>23.732845280999999</c:v>
                </c:pt>
                <c:pt idx="150">
                  <c:v>23.711817449000002</c:v>
                </c:pt>
                <c:pt idx="151">
                  <c:v>23.711703592999999</c:v>
                </c:pt>
                <c:pt idx="152">
                  <c:v>23.760904643</c:v>
                </c:pt>
                <c:pt idx="153">
                  <c:v>23.706707535</c:v>
                </c:pt>
                <c:pt idx="154">
                  <c:v>23.748469493000002</c:v>
                </c:pt>
                <c:pt idx="155">
                  <c:v>23.698609364999999</c:v>
                </c:pt>
                <c:pt idx="156">
                  <c:v>23.722959137</c:v>
                </c:pt>
                <c:pt idx="157">
                  <c:v>23.75107165</c:v>
                </c:pt>
                <c:pt idx="158">
                  <c:v>23.769120051000002</c:v>
                </c:pt>
                <c:pt idx="159">
                  <c:v>23.746550851999999</c:v>
                </c:pt>
                <c:pt idx="160">
                  <c:v>23.712291133000001</c:v>
                </c:pt>
                <c:pt idx="161">
                  <c:v>23.727643305000001</c:v>
                </c:pt>
                <c:pt idx="162">
                  <c:v>23.719510091</c:v>
                </c:pt>
                <c:pt idx="163">
                  <c:v>23.743813909</c:v>
                </c:pt>
                <c:pt idx="164">
                  <c:v>23.707162373999999</c:v>
                </c:pt>
                <c:pt idx="165">
                  <c:v>23.723265711</c:v>
                </c:pt>
                <c:pt idx="166">
                  <c:v>23.738689931</c:v>
                </c:pt>
                <c:pt idx="167">
                  <c:v>23.74700297</c:v>
                </c:pt>
                <c:pt idx="168">
                  <c:v>23.742163773000001</c:v>
                </c:pt>
                <c:pt idx="169">
                  <c:v>23.73888148</c:v>
                </c:pt>
                <c:pt idx="170">
                  <c:v>23.736394881999999</c:v>
                </c:pt>
                <c:pt idx="171">
                  <c:v>23.740837376999998</c:v>
                </c:pt>
                <c:pt idx="172">
                  <c:v>23.722014211000001</c:v>
                </c:pt>
                <c:pt idx="173">
                  <c:v>23.705405552999999</c:v>
                </c:pt>
                <c:pt idx="174">
                  <c:v>23.721032435000001</c:v>
                </c:pt>
                <c:pt idx="175">
                  <c:v>23.733581848</c:v>
                </c:pt>
                <c:pt idx="176">
                  <c:v>23.683213780999999</c:v>
                </c:pt>
                <c:pt idx="177">
                  <c:v>23.705963262000001</c:v>
                </c:pt>
                <c:pt idx="178">
                  <c:v>23.703454870000002</c:v>
                </c:pt>
                <c:pt idx="179">
                  <c:v>23.704477920999999</c:v>
                </c:pt>
                <c:pt idx="180">
                  <c:v>23.751844406</c:v>
                </c:pt>
                <c:pt idx="181">
                  <c:v>23.733506622</c:v>
                </c:pt>
                <c:pt idx="182">
                  <c:v>23.741945597000001</c:v>
                </c:pt>
                <c:pt idx="183">
                  <c:v>23.75074824</c:v>
                </c:pt>
                <c:pt idx="184">
                  <c:v>23.729074249</c:v>
                </c:pt>
                <c:pt idx="185">
                  <c:v>23.748202845000002</c:v>
                </c:pt>
                <c:pt idx="186">
                  <c:v>23.754890747000001</c:v>
                </c:pt>
                <c:pt idx="187">
                  <c:v>23.751613871</c:v>
                </c:pt>
                <c:pt idx="188">
                  <c:v>23.738811467000001</c:v>
                </c:pt>
                <c:pt idx="189">
                  <c:v>23.728424377</c:v>
                </c:pt>
                <c:pt idx="190">
                  <c:v>23.748060964</c:v>
                </c:pt>
                <c:pt idx="191">
                  <c:v>23.74705719</c:v>
                </c:pt>
                <c:pt idx="192">
                  <c:v>23.758489304000001</c:v>
                </c:pt>
                <c:pt idx="193">
                  <c:v>23.747806346000001</c:v>
                </c:pt>
                <c:pt idx="194">
                  <c:v>23.748055801</c:v>
                </c:pt>
                <c:pt idx="195">
                  <c:v>23.761279474999998</c:v>
                </c:pt>
                <c:pt idx="196">
                  <c:v>23.757444356000001</c:v>
                </c:pt>
                <c:pt idx="197">
                  <c:v>23.759351069000001</c:v>
                </c:pt>
                <c:pt idx="198">
                  <c:v>23.738488312000001</c:v>
                </c:pt>
                <c:pt idx="199">
                  <c:v>23.759174601000002</c:v>
                </c:pt>
                <c:pt idx="200">
                  <c:v>23.764494324000001</c:v>
                </c:pt>
                <c:pt idx="201">
                  <c:v>23.74992391</c:v>
                </c:pt>
                <c:pt idx="202">
                  <c:v>23.752593307000001</c:v>
                </c:pt>
                <c:pt idx="203">
                  <c:v>23.759976883</c:v>
                </c:pt>
                <c:pt idx="204">
                  <c:v>23.760174509999999</c:v>
                </c:pt>
                <c:pt idx="205">
                  <c:v>23.756012370000001</c:v>
                </c:pt>
                <c:pt idx="206">
                  <c:v>23.751313171</c:v>
                </c:pt>
                <c:pt idx="207">
                  <c:v>23.773471399999998</c:v>
                </c:pt>
                <c:pt idx="208">
                  <c:v>23.749061482999998</c:v>
                </c:pt>
                <c:pt idx="209">
                  <c:v>23.765977808999999</c:v>
                </c:pt>
                <c:pt idx="210">
                  <c:v>23.769351832000002</c:v>
                </c:pt>
                <c:pt idx="211">
                  <c:v>23.787995859999999</c:v>
                </c:pt>
                <c:pt idx="212">
                  <c:v>23.765302556000002</c:v>
                </c:pt>
                <c:pt idx="213">
                  <c:v>23.786587397000002</c:v>
                </c:pt>
                <c:pt idx="214">
                  <c:v>23.816234283</c:v>
                </c:pt>
                <c:pt idx="215">
                  <c:v>23.764557063000002</c:v>
                </c:pt>
                <c:pt idx="216">
                  <c:v>23.786238937</c:v>
                </c:pt>
                <c:pt idx="217">
                  <c:v>23.797687709000002</c:v>
                </c:pt>
                <c:pt idx="218">
                  <c:v>23.761720123</c:v>
                </c:pt>
                <c:pt idx="219">
                  <c:v>23.764598618000001</c:v>
                </c:pt>
                <c:pt idx="220">
                  <c:v>23.819254277999999</c:v>
                </c:pt>
                <c:pt idx="221">
                  <c:v>23.800648167999999</c:v>
                </c:pt>
                <c:pt idx="222">
                  <c:v>23.776805165999999</c:v>
                </c:pt>
                <c:pt idx="223">
                  <c:v>23.755481719999999</c:v>
                </c:pt>
                <c:pt idx="224">
                  <c:v>23.756339797999999</c:v>
                </c:pt>
                <c:pt idx="225">
                  <c:v>23.784549789</c:v>
                </c:pt>
                <c:pt idx="226">
                  <c:v>23.809155578999999</c:v>
                </c:pt>
                <c:pt idx="227">
                  <c:v>23.876105321000001</c:v>
                </c:pt>
                <c:pt idx="228">
                  <c:v>23.847851206000001</c:v>
                </c:pt>
                <c:pt idx="229">
                  <c:v>23.878628386999999</c:v>
                </c:pt>
                <c:pt idx="230">
                  <c:v>23.877522329000001</c:v>
                </c:pt>
                <c:pt idx="231">
                  <c:v>23.917389373999999</c:v>
                </c:pt>
                <c:pt idx="232">
                  <c:v>23.951749191000001</c:v>
                </c:pt>
                <c:pt idx="233">
                  <c:v>23.948449197999999</c:v>
                </c:pt>
                <c:pt idx="234">
                  <c:v>24.038245061000001</c:v>
                </c:pt>
                <c:pt idx="235">
                  <c:v>24.049261397999999</c:v>
                </c:pt>
                <c:pt idx="236">
                  <c:v>24.111601587999999</c:v>
                </c:pt>
                <c:pt idx="237">
                  <c:v>24.135845439000001</c:v>
                </c:pt>
                <c:pt idx="238">
                  <c:v>24.182687962999999</c:v>
                </c:pt>
                <c:pt idx="239">
                  <c:v>24.239290034</c:v>
                </c:pt>
                <c:pt idx="240">
                  <c:v>24.317234979999999</c:v>
                </c:pt>
                <c:pt idx="241">
                  <c:v>24.400985107</c:v>
                </c:pt>
                <c:pt idx="242">
                  <c:v>24.462572529999999</c:v>
                </c:pt>
                <c:pt idx="243">
                  <c:v>24.453451258000001</c:v>
                </c:pt>
                <c:pt idx="244">
                  <c:v>24.514126052999998</c:v>
                </c:pt>
                <c:pt idx="245">
                  <c:v>24.604670359</c:v>
                </c:pt>
                <c:pt idx="246">
                  <c:v>24.651437302000001</c:v>
                </c:pt>
                <c:pt idx="247">
                  <c:v>24.718246027999999</c:v>
                </c:pt>
                <c:pt idx="248">
                  <c:v>24.772252121000001</c:v>
                </c:pt>
                <c:pt idx="249">
                  <c:v>24.823426920999999</c:v>
                </c:pt>
                <c:pt idx="250">
                  <c:v>24.871169127999998</c:v>
                </c:pt>
                <c:pt idx="251">
                  <c:v>24.979869690000001</c:v>
                </c:pt>
                <c:pt idx="252">
                  <c:v>24.991397170999999</c:v>
                </c:pt>
                <c:pt idx="253">
                  <c:v>25.094541779</c:v>
                </c:pt>
                <c:pt idx="254">
                  <c:v>25.103968657999999</c:v>
                </c:pt>
                <c:pt idx="255">
                  <c:v>25.180481695000001</c:v>
                </c:pt>
                <c:pt idx="256">
                  <c:v>25.247002181999999</c:v>
                </c:pt>
                <c:pt idx="257">
                  <c:v>25.287236303</c:v>
                </c:pt>
                <c:pt idx="258">
                  <c:v>25.338106968999998</c:v>
                </c:pt>
                <c:pt idx="259">
                  <c:v>25.374292373999999</c:v>
                </c:pt>
                <c:pt idx="260">
                  <c:v>25.451441548999998</c:v>
                </c:pt>
                <c:pt idx="261">
                  <c:v>25.474409102999999</c:v>
                </c:pt>
                <c:pt idx="262">
                  <c:v>25.514426956000001</c:v>
                </c:pt>
                <c:pt idx="263">
                  <c:v>25.589300307999999</c:v>
                </c:pt>
                <c:pt idx="264">
                  <c:v>25.641799011</c:v>
                </c:pt>
                <c:pt idx="265">
                  <c:v>25.698365376999998</c:v>
                </c:pt>
                <c:pt idx="266">
                  <c:v>25.787248483999999</c:v>
                </c:pt>
                <c:pt idx="267">
                  <c:v>25.828355764000001</c:v>
                </c:pt>
                <c:pt idx="268">
                  <c:v>25.915388514</c:v>
                </c:pt>
                <c:pt idx="269">
                  <c:v>25.935771891000002</c:v>
                </c:pt>
                <c:pt idx="270">
                  <c:v>26.047426325</c:v>
                </c:pt>
                <c:pt idx="271">
                  <c:v>26.111472066000001</c:v>
                </c:pt>
                <c:pt idx="272">
                  <c:v>26.257220256</c:v>
                </c:pt>
                <c:pt idx="273">
                  <c:v>26.296501973000002</c:v>
                </c:pt>
                <c:pt idx="274">
                  <c:v>26.415047429000001</c:v>
                </c:pt>
                <c:pt idx="275">
                  <c:v>26.505099258000001</c:v>
                </c:pt>
                <c:pt idx="276">
                  <c:v>26.642933730999999</c:v>
                </c:pt>
                <c:pt idx="277">
                  <c:v>26.723599547999999</c:v>
                </c:pt>
                <c:pt idx="278">
                  <c:v>26.847212167999999</c:v>
                </c:pt>
                <c:pt idx="279">
                  <c:v>26.925976053999999</c:v>
                </c:pt>
                <c:pt idx="280">
                  <c:v>27.050442403000002</c:v>
                </c:pt>
                <c:pt idx="281">
                  <c:v>27.167018686999999</c:v>
                </c:pt>
                <c:pt idx="282">
                  <c:v>27.303535563000001</c:v>
                </c:pt>
                <c:pt idx="283">
                  <c:v>27.402720896000002</c:v>
                </c:pt>
                <c:pt idx="284">
                  <c:v>27.550700455000001</c:v>
                </c:pt>
                <c:pt idx="285">
                  <c:v>27.673593648000001</c:v>
                </c:pt>
                <c:pt idx="286">
                  <c:v>27.83949557</c:v>
                </c:pt>
                <c:pt idx="287">
                  <c:v>27.983284835999999</c:v>
                </c:pt>
                <c:pt idx="288">
                  <c:v>28.137271270999999</c:v>
                </c:pt>
                <c:pt idx="289">
                  <c:v>28.28075737</c:v>
                </c:pt>
                <c:pt idx="290">
                  <c:v>28.445973001999999</c:v>
                </c:pt>
                <c:pt idx="291">
                  <c:v>28.617481003000002</c:v>
                </c:pt>
                <c:pt idx="292">
                  <c:v>28.796493327</c:v>
                </c:pt>
                <c:pt idx="293">
                  <c:v>28.955973002</c:v>
                </c:pt>
                <c:pt idx="294">
                  <c:v>29.113997013999999</c:v>
                </c:pt>
                <c:pt idx="295">
                  <c:v>29.326441625000001</c:v>
                </c:pt>
                <c:pt idx="296">
                  <c:v>29.494537811000001</c:v>
                </c:pt>
                <c:pt idx="297">
                  <c:v>29.657663471999999</c:v>
                </c:pt>
                <c:pt idx="298">
                  <c:v>29.811237335000001</c:v>
                </c:pt>
                <c:pt idx="299">
                  <c:v>30.007593281999998</c:v>
                </c:pt>
                <c:pt idx="300">
                  <c:v>30.152305323</c:v>
                </c:pt>
                <c:pt idx="301">
                  <c:v>30.316016616999999</c:v>
                </c:pt>
                <c:pt idx="302">
                  <c:v>30.482397054</c:v>
                </c:pt>
                <c:pt idx="303">
                  <c:v>30.643615671999999</c:v>
                </c:pt>
                <c:pt idx="304">
                  <c:v>30.79193896</c:v>
                </c:pt>
                <c:pt idx="305">
                  <c:v>30.950976409999999</c:v>
                </c:pt>
                <c:pt idx="306">
                  <c:v>31.097567011999999</c:v>
                </c:pt>
                <c:pt idx="307">
                  <c:v>31.264482879999999</c:v>
                </c:pt>
                <c:pt idx="308">
                  <c:v>31.403721135000001</c:v>
                </c:pt>
                <c:pt idx="309">
                  <c:v>31.542316742000001</c:v>
                </c:pt>
                <c:pt idx="310">
                  <c:v>31.683788656000001</c:v>
                </c:pt>
                <c:pt idx="311">
                  <c:v>31.857715046999999</c:v>
                </c:pt>
                <c:pt idx="312">
                  <c:v>31.992847136999998</c:v>
                </c:pt>
                <c:pt idx="313">
                  <c:v>32.114911779000003</c:v>
                </c:pt>
                <c:pt idx="314">
                  <c:v>32.255204976000002</c:v>
                </c:pt>
                <c:pt idx="315">
                  <c:v>32.395695089</c:v>
                </c:pt>
                <c:pt idx="316">
                  <c:v>32.517151744000003</c:v>
                </c:pt>
                <c:pt idx="317">
                  <c:v>32.663906300999997</c:v>
                </c:pt>
                <c:pt idx="318">
                  <c:v>32.770393065999997</c:v>
                </c:pt>
                <c:pt idx="319">
                  <c:v>32.926805522000002</c:v>
                </c:pt>
                <c:pt idx="320">
                  <c:v>33.032000224000001</c:v>
                </c:pt>
                <c:pt idx="321">
                  <c:v>33.159932148999999</c:v>
                </c:pt>
                <c:pt idx="322">
                  <c:v>33.282583567000003</c:v>
                </c:pt>
                <c:pt idx="323">
                  <c:v>33.390382334000002</c:v>
                </c:pt>
                <c:pt idx="324">
                  <c:v>33.514805297999999</c:v>
                </c:pt>
                <c:pt idx="325">
                  <c:v>33.612044932000003</c:v>
                </c:pt>
                <c:pt idx="326">
                  <c:v>33.702056173000003</c:v>
                </c:pt>
                <c:pt idx="327">
                  <c:v>33.837431488</c:v>
                </c:pt>
                <c:pt idx="328">
                  <c:v>33.986909382999997</c:v>
                </c:pt>
                <c:pt idx="329">
                  <c:v>34.086374460999998</c:v>
                </c:pt>
                <c:pt idx="330">
                  <c:v>34.187129210999998</c:v>
                </c:pt>
                <c:pt idx="331">
                  <c:v>34.266632538000003</c:v>
                </c:pt>
                <c:pt idx="332">
                  <c:v>34.343277028000003</c:v>
                </c:pt>
                <c:pt idx="333">
                  <c:v>34.483404794999998</c:v>
                </c:pt>
                <c:pt idx="334">
                  <c:v>34.565970102999998</c:v>
                </c:pt>
                <c:pt idx="335">
                  <c:v>34.676768545000002</c:v>
                </c:pt>
                <c:pt idx="336">
                  <c:v>34.764667103999997</c:v>
                </c:pt>
                <c:pt idx="337">
                  <c:v>34.849296316</c:v>
                </c:pt>
                <c:pt idx="338">
                  <c:v>34.932968903000003</c:v>
                </c:pt>
                <c:pt idx="339">
                  <c:v>35.026087494000002</c:v>
                </c:pt>
                <c:pt idx="340">
                  <c:v>35.108363189999999</c:v>
                </c:pt>
                <c:pt idx="341">
                  <c:v>35.230132904000001</c:v>
                </c:pt>
                <c:pt idx="342">
                  <c:v>35.281062724000002</c:v>
                </c:pt>
                <c:pt idx="343">
                  <c:v>35.377597655999999</c:v>
                </c:pt>
                <c:pt idx="344">
                  <c:v>35.482585551</c:v>
                </c:pt>
                <c:pt idx="345">
                  <c:v>35.542297363000003</c:v>
                </c:pt>
                <c:pt idx="346">
                  <c:v>35.632968546999997</c:v>
                </c:pt>
                <c:pt idx="347">
                  <c:v>35.692620036000001</c:v>
                </c:pt>
                <c:pt idx="348">
                  <c:v>35.771157786000003</c:v>
                </c:pt>
                <c:pt idx="349">
                  <c:v>35.868869832000001</c:v>
                </c:pt>
                <c:pt idx="350">
                  <c:v>35.938025207999999</c:v>
                </c:pt>
                <c:pt idx="351">
                  <c:v>35.995821685999999</c:v>
                </c:pt>
                <c:pt idx="352">
                  <c:v>36.069264881999999</c:v>
                </c:pt>
                <c:pt idx="353">
                  <c:v>36.125169778999997</c:v>
                </c:pt>
                <c:pt idx="354">
                  <c:v>36.191578929000002</c:v>
                </c:pt>
                <c:pt idx="355">
                  <c:v>36.291888172999997</c:v>
                </c:pt>
                <c:pt idx="356">
                  <c:v>36.337220967999997</c:v>
                </c:pt>
                <c:pt idx="357">
                  <c:v>36.393535460999999</c:v>
                </c:pt>
                <c:pt idx="358">
                  <c:v>36.492645518000003</c:v>
                </c:pt>
                <c:pt idx="359">
                  <c:v>36.523695271999998</c:v>
                </c:pt>
                <c:pt idx="360">
                  <c:v>36.580089721999997</c:v>
                </c:pt>
                <c:pt idx="361">
                  <c:v>36.697986806000003</c:v>
                </c:pt>
                <c:pt idx="362">
                  <c:v>36.699803009</c:v>
                </c:pt>
                <c:pt idx="363">
                  <c:v>36.770208384</c:v>
                </c:pt>
                <c:pt idx="364">
                  <c:v>36.816357727000003</c:v>
                </c:pt>
                <c:pt idx="365">
                  <c:v>36.897318929000001</c:v>
                </c:pt>
                <c:pt idx="366">
                  <c:v>36.969275461999999</c:v>
                </c:pt>
                <c:pt idx="367">
                  <c:v>36.983071746999997</c:v>
                </c:pt>
                <c:pt idx="368">
                  <c:v>37.082138264999998</c:v>
                </c:pt>
                <c:pt idx="369">
                  <c:v>37.091645354999997</c:v>
                </c:pt>
                <c:pt idx="370">
                  <c:v>37.176281179</c:v>
                </c:pt>
                <c:pt idx="371">
                  <c:v>37.218592377</c:v>
                </c:pt>
                <c:pt idx="372">
                  <c:v>37.288050740999999</c:v>
                </c:pt>
                <c:pt idx="373">
                  <c:v>37.296961619000001</c:v>
                </c:pt>
                <c:pt idx="374">
                  <c:v>37.381644694000002</c:v>
                </c:pt>
                <c:pt idx="375">
                  <c:v>37.446898244000003</c:v>
                </c:pt>
                <c:pt idx="376">
                  <c:v>37.449816843999997</c:v>
                </c:pt>
                <c:pt idx="377">
                  <c:v>37.489742126000003</c:v>
                </c:pt>
                <c:pt idx="378">
                  <c:v>37.529131419000002</c:v>
                </c:pt>
                <c:pt idx="379">
                  <c:v>37.638293253999997</c:v>
                </c:pt>
                <c:pt idx="380">
                  <c:v>37.706087951999997</c:v>
                </c:pt>
                <c:pt idx="381">
                  <c:v>37.680799102999998</c:v>
                </c:pt>
                <c:pt idx="382">
                  <c:v>37.758937123999999</c:v>
                </c:pt>
                <c:pt idx="383">
                  <c:v>37.794392090000002</c:v>
                </c:pt>
                <c:pt idx="384">
                  <c:v>37.819397227000003</c:v>
                </c:pt>
                <c:pt idx="385">
                  <c:v>37.886108704000002</c:v>
                </c:pt>
                <c:pt idx="386">
                  <c:v>37.919485727999998</c:v>
                </c:pt>
                <c:pt idx="387">
                  <c:v>37.989832712999998</c:v>
                </c:pt>
                <c:pt idx="388">
                  <c:v>37.996094868999997</c:v>
                </c:pt>
                <c:pt idx="389">
                  <c:v>38.032265115999998</c:v>
                </c:pt>
                <c:pt idx="390">
                  <c:v>38.116800994999998</c:v>
                </c:pt>
                <c:pt idx="391">
                  <c:v>38.123154806000002</c:v>
                </c:pt>
                <c:pt idx="392">
                  <c:v>38.162309723</c:v>
                </c:pt>
                <c:pt idx="393">
                  <c:v>38.208665009000001</c:v>
                </c:pt>
                <c:pt idx="394">
                  <c:v>38.220488332000002</c:v>
                </c:pt>
                <c:pt idx="395">
                  <c:v>38.288579304999999</c:v>
                </c:pt>
                <c:pt idx="396">
                  <c:v>38.285392303000002</c:v>
                </c:pt>
                <c:pt idx="397">
                  <c:v>38.293031208999999</c:v>
                </c:pt>
                <c:pt idx="398">
                  <c:v>38.384046630999997</c:v>
                </c:pt>
                <c:pt idx="399">
                  <c:v>38.452864431000002</c:v>
                </c:pt>
                <c:pt idx="400">
                  <c:v>38.481177367999997</c:v>
                </c:pt>
                <c:pt idx="401">
                  <c:v>38.512323963999997</c:v>
                </c:pt>
                <c:pt idx="402">
                  <c:v>38.529359538000001</c:v>
                </c:pt>
                <c:pt idx="403">
                  <c:v>38.550326640000002</c:v>
                </c:pt>
                <c:pt idx="404">
                  <c:v>38.506557973</c:v>
                </c:pt>
                <c:pt idx="405">
                  <c:v>38.583337657000001</c:v>
                </c:pt>
                <c:pt idx="406">
                  <c:v>38.631370543999999</c:v>
                </c:pt>
                <c:pt idx="407">
                  <c:v>38.618060454999998</c:v>
                </c:pt>
                <c:pt idx="408">
                  <c:v>38.672007141000002</c:v>
                </c:pt>
                <c:pt idx="409">
                  <c:v>38.722111816000002</c:v>
                </c:pt>
                <c:pt idx="410">
                  <c:v>38.760799357000003</c:v>
                </c:pt>
                <c:pt idx="411">
                  <c:v>38.733150330000001</c:v>
                </c:pt>
                <c:pt idx="412">
                  <c:v>38.790277252000003</c:v>
                </c:pt>
                <c:pt idx="413">
                  <c:v>38.764598896999999</c:v>
                </c:pt>
                <c:pt idx="414">
                  <c:v>38.845350799999999</c:v>
                </c:pt>
                <c:pt idx="415">
                  <c:v>38.847924347000003</c:v>
                </c:pt>
                <c:pt idx="416">
                  <c:v>38.838922220999997</c:v>
                </c:pt>
                <c:pt idx="417">
                  <c:v>38.939621633000002</c:v>
                </c:pt>
                <c:pt idx="418">
                  <c:v>38.939192200000001</c:v>
                </c:pt>
                <c:pt idx="419">
                  <c:v>38.984656880999999</c:v>
                </c:pt>
                <c:pt idx="420">
                  <c:v>38.972736867000002</c:v>
                </c:pt>
                <c:pt idx="421">
                  <c:v>38.982840779999997</c:v>
                </c:pt>
                <c:pt idx="422">
                  <c:v>39.023597717000001</c:v>
                </c:pt>
                <c:pt idx="423">
                  <c:v>39.066691996000003</c:v>
                </c:pt>
                <c:pt idx="424">
                  <c:v>39.075875904999997</c:v>
                </c:pt>
                <c:pt idx="425">
                  <c:v>39.104544982999997</c:v>
                </c:pt>
                <c:pt idx="426">
                  <c:v>39.105120442999997</c:v>
                </c:pt>
                <c:pt idx="427">
                  <c:v>39.134989929</c:v>
                </c:pt>
                <c:pt idx="428">
                  <c:v>39.113060861999998</c:v>
                </c:pt>
                <c:pt idx="429">
                  <c:v>39.141882680000002</c:v>
                </c:pt>
                <c:pt idx="430">
                  <c:v>39.145059152999998</c:v>
                </c:pt>
                <c:pt idx="431">
                  <c:v>39.134130401999997</c:v>
                </c:pt>
                <c:pt idx="432">
                  <c:v>39.137160543</c:v>
                </c:pt>
                <c:pt idx="433">
                  <c:v>39.183689575000002</c:v>
                </c:pt>
                <c:pt idx="434">
                  <c:v>39.228736521000002</c:v>
                </c:pt>
                <c:pt idx="435">
                  <c:v>39.216619821999998</c:v>
                </c:pt>
                <c:pt idx="436">
                  <c:v>39.219519501000001</c:v>
                </c:pt>
                <c:pt idx="437">
                  <c:v>39.253888041000003</c:v>
                </c:pt>
                <c:pt idx="438">
                  <c:v>39.262078756000001</c:v>
                </c:pt>
                <c:pt idx="439">
                  <c:v>39.258799183999997</c:v>
                </c:pt>
                <c:pt idx="440">
                  <c:v>39.263455301999997</c:v>
                </c:pt>
                <c:pt idx="441">
                  <c:v>39.294968312999998</c:v>
                </c:pt>
                <c:pt idx="442">
                  <c:v>39.347514801000003</c:v>
                </c:pt>
                <c:pt idx="443">
                  <c:v>39.341052703999999</c:v>
                </c:pt>
                <c:pt idx="444">
                  <c:v>39.408211008999999</c:v>
                </c:pt>
                <c:pt idx="445">
                  <c:v>39.376509145</c:v>
                </c:pt>
                <c:pt idx="446">
                  <c:v>39.372924703000002</c:v>
                </c:pt>
                <c:pt idx="447">
                  <c:v>39.407262572999997</c:v>
                </c:pt>
                <c:pt idx="448">
                  <c:v>39.407187194999999</c:v>
                </c:pt>
                <c:pt idx="449">
                  <c:v>39.401924133000001</c:v>
                </c:pt>
                <c:pt idx="450">
                  <c:v>39.469536488999999</c:v>
                </c:pt>
                <c:pt idx="451">
                  <c:v>39.414782817000003</c:v>
                </c:pt>
                <c:pt idx="452">
                  <c:v>39.487603454999999</c:v>
                </c:pt>
                <c:pt idx="453">
                  <c:v>39.453056234000002</c:v>
                </c:pt>
                <c:pt idx="454">
                  <c:v>39.476757507000002</c:v>
                </c:pt>
                <c:pt idx="455">
                  <c:v>39.530099640000003</c:v>
                </c:pt>
                <c:pt idx="456">
                  <c:v>39.518167826000003</c:v>
                </c:pt>
                <c:pt idx="457">
                  <c:v>39.511897277999999</c:v>
                </c:pt>
                <c:pt idx="458">
                  <c:v>39.520329437000001</c:v>
                </c:pt>
                <c:pt idx="459">
                  <c:v>39.509355417999998</c:v>
                </c:pt>
                <c:pt idx="460">
                  <c:v>39.543260854000003</c:v>
                </c:pt>
                <c:pt idx="461">
                  <c:v>39.530244852999999</c:v>
                </c:pt>
                <c:pt idx="462">
                  <c:v>39.574517669999999</c:v>
                </c:pt>
                <c:pt idx="463">
                  <c:v>39.562449798999999</c:v>
                </c:pt>
                <c:pt idx="464">
                  <c:v>39.566370392000003</c:v>
                </c:pt>
                <c:pt idx="465">
                  <c:v>39.620637664999997</c:v>
                </c:pt>
                <c:pt idx="466">
                  <c:v>39.610785675000002</c:v>
                </c:pt>
                <c:pt idx="467">
                  <c:v>39.599817963</c:v>
                </c:pt>
                <c:pt idx="468">
                  <c:v>39.643792775000001</c:v>
                </c:pt>
                <c:pt idx="469">
                  <c:v>39.609455922000002</c:v>
                </c:pt>
                <c:pt idx="470">
                  <c:v>39.663705546000003</c:v>
                </c:pt>
                <c:pt idx="471">
                  <c:v>39.690427958000001</c:v>
                </c:pt>
                <c:pt idx="472">
                  <c:v>39.642683613999999</c:v>
                </c:pt>
                <c:pt idx="473">
                  <c:v>39.691528065999996</c:v>
                </c:pt>
                <c:pt idx="474">
                  <c:v>39.672927348000002</c:v>
                </c:pt>
                <c:pt idx="475">
                  <c:v>39.722985026000003</c:v>
                </c:pt>
                <c:pt idx="476">
                  <c:v>39.734605764000001</c:v>
                </c:pt>
                <c:pt idx="477">
                  <c:v>39.707249146000002</c:v>
                </c:pt>
                <c:pt idx="478">
                  <c:v>39.753771311000001</c:v>
                </c:pt>
                <c:pt idx="479">
                  <c:v>39.750565897999998</c:v>
                </c:pt>
                <c:pt idx="480">
                  <c:v>39.731915436000001</c:v>
                </c:pt>
                <c:pt idx="481">
                  <c:v>39.765025074999997</c:v>
                </c:pt>
                <c:pt idx="482">
                  <c:v>39.796991272</c:v>
                </c:pt>
                <c:pt idx="483">
                  <c:v>39.784036153000002</c:v>
                </c:pt>
                <c:pt idx="484">
                  <c:v>39.772426197999998</c:v>
                </c:pt>
                <c:pt idx="485">
                  <c:v>39.785114288000003</c:v>
                </c:pt>
                <c:pt idx="486">
                  <c:v>39.815325012000002</c:v>
                </c:pt>
                <c:pt idx="487">
                  <c:v>39.836101634000002</c:v>
                </c:pt>
                <c:pt idx="488">
                  <c:v>39.803170217000002</c:v>
                </c:pt>
                <c:pt idx="489">
                  <c:v>39.693458913000001</c:v>
                </c:pt>
                <c:pt idx="490">
                  <c:v>39.682368265999997</c:v>
                </c:pt>
                <c:pt idx="491">
                  <c:v>39.627610931</c:v>
                </c:pt>
                <c:pt idx="492">
                  <c:v>39.508522440999997</c:v>
                </c:pt>
                <c:pt idx="493">
                  <c:v>39.347191213000002</c:v>
                </c:pt>
                <c:pt idx="494">
                  <c:v>39.294352875000001</c:v>
                </c:pt>
                <c:pt idx="495">
                  <c:v>39.096097309999998</c:v>
                </c:pt>
                <c:pt idx="496">
                  <c:v>38.955440013</c:v>
                </c:pt>
                <c:pt idx="497">
                  <c:v>38.842263234000001</c:v>
                </c:pt>
                <c:pt idx="498">
                  <c:v>38.840000000000003</c:v>
                </c:pt>
                <c:pt idx="499">
                  <c:v>38.514599965000002</c:v>
                </c:pt>
                <c:pt idx="500">
                  <c:v>38.287089283999997</c:v>
                </c:pt>
                <c:pt idx="501">
                  <c:v>38.063785248000002</c:v>
                </c:pt>
                <c:pt idx="502">
                  <c:v>37.901624959000003</c:v>
                </c:pt>
                <c:pt idx="503">
                  <c:v>37.707577667000002</c:v>
                </c:pt>
                <c:pt idx="504">
                  <c:v>37.514325204999999</c:v>
                </c:pt>
                <c:pt idx="505">
                  <c:v>37.365448303000001</c:v>
                </c:pt>
                <c:pt idx="506">
                  <c:v>37.152570394000001</c:v>
                </c:pt>
                <c:pt idx="507">
                  <c:v>37.016156311000003</c:v>
                </c:pt>
                <c:pt idx="508">
                  <c:v>36.790620218999997</c:v>
                </c:pt>
                <c:pt idx="509">
                  <c:v>36.568488260999999</c:v>
                </c:pt>
                <c:pt idx="510">
                  <c:v>36.438559367000003</c:v>
                </c:pt>
                <c:pt idx="511">
                  <c:v>36.226140086000001</c:v>
                </c:pt>
                <c:pt idx="512">
                  <c:v>36.056079355999998</c:v>
                </c:pt>
                <c:pt idx="513">
                  <c:v>35.866086170999999</c:v>
                </c:pt>
                <c:pt idx="514">
                  <c:v>35.695627747000003</c:v>
                </c:pt>
                <c:pt idx="515">
                  <c:v>35.509092508999998</c:v>
                </c:pt>
                <c:pt idx="516">
                  <c:v>35.341456807</c:v>
                </c:pt>
                <c:pt idx="517">
                  <c:v>35.150087636000002</c:v>
                </c:pt>
                <c:pt idx="518">
                  <c:v>35.012571766999997</c:v>
                </c:pt>
                <c:pt idx="519">
                  <c:v>34.829256540999999</c:v>
                </c:pt>
                <c:pt idx="520">
                  <c:v>34.657984618999997</c:v>
                </c:pt>
                <c:pt idx="521">
                  <c:v>34.513301136999999</c:v>
                </c:pt>
                <c:pt idx="522">
                  <c:v>34.378455301999999</c:v>
                </c:pt>
                <c:pt idx="523">
                  <c:v>34.194052327000001</c:v>
                </c:pt>
                <c:pt idx="524">
                  <c:v>34.029185384000002</c:v>
                </c:pt>
                <c:pt idx="525">
                  <c:v>33.894944508999998</c:v>
                </c:pt>
                <c:pt idx="526">
                  <c:v>33.755425668999997</c:v>
                </c:pt>
                <c:pt idx="527">
                  <c:v>33.581894632999997</c:v>
                </c:pt>
                <c:pt idx="528">
                  <c:v>33.470918120999997</c:v>
                </c:pt>
                <c:pt idx="529">
                  <c:v>33.306685893000001</c:v>
                </c:pt>
                <c:pt idx="530">
                  <c:v>33.126110636</c:v>
                </c:pt>
                <c:pt idx="531">
                  <c:v>33.026017557999999</c:v>
                </c:pt>
                <c:pt idx="532">
                  <c:v>32.857534383000001</c:v>
                </c:pt>
                <c:pt idx="533">
                  <c:v>32.753212840000003</c:v>
                </c:pt>
                <c:pt idx="534">
                  <c:v>32.620527395000003</c:v>
                </c:pt>
                <c:pt idx="535">
                  <c:v>32.485602061000002</c:v>
                </c:pt>
                <c:pt idx="536">
                  <c:v>32.347577819999998</c:v>
                </c:pt>
                <c:pt idx="537">
                  <c:v>32.242135773000001</c:v>
                </c:pt>
                <c:pt idx="538">
                  <c:v>32.063400319000003</c:v>
                </c:pt>
                <c:pt idx="539">
                  <c:v>31.981982345999999</c:v>
                </c:pt>
                <c:pt idx="540">
                  <c:v>31.833628947000001</c:v>
                </c:pt>
                <c:pt idx="541">
                  <c:v>31.766056645999999</c:v>
                </c:pt>
                <c:pt idx="542">
                  <c:v>31.619601592999999</c:v>
                </c:pt>
                <c:pt idx="543">
                  <c:v>31.488558018999999</c:v>
                </c:pt>
                <c:pt idx="544">
                  <c:v>31.362389043</c:v>
                </c:pt>
                <c:pt idx="545">
                  <c:v>31.270783259000002</c:v>
                </c:pt>
                <c:pt idx="546">
                  <c:v>31.154110895999999</c:v>
                </c:pt>
                <c:pt idx="547">
                  <c:v>31.033142572999999</c:v>
                </c:pt>
                <c:pt idx="548">
                  <c:v>30.943047027999999</c:v>
                </c:pt>
                <c:pt idx="549">
                  <c:v>30.827849986</c:v>
                </c:pt>
                <c:pt idx="550">
                  <c:v>30.702489344</c:v>
                </c:pt>
                <c:pt idx="551">
                  <c:v>30.617715378</c:v>
                </c:pt>
                <c:pt idx="552">
                  <c:v>30.483367741999999</c:v>
                </c:pt>
                <c:pt idx="553">
                  <c:v>30.424426219000001</c:v>
                </c:pt>
                <c:pt idx="554">
                  <c:v>30.35853625</c:v>
                </c:pt>
                <c:pt idx="555">
                  <c:v>30.242390492999998</c:v>
                </c:pt>
                <c:pt idx="556">
                  <c:v>30.127094701000001</c:v>
                </c:pt>
                <c:pt idx="557">
                  <c:v>30.046865896</c:v>
                </c:pt>
                <c:pt idx="558">
                  <c:v>29.921502074999999</c:v>
                </c:pt>
                <c:pt idx="559">
                  <c:v>29.835396016000001</c:v>
                </c:pt>
                <c:pt idx="560">
                  <c:v>29.715680186</c:v>
                </c:pt>
                <c:pt idx="561">
                  <c:v>29.664603296999999</c:v>
                </c:pt>
                <c:pt idx="562">
                  <c:v>29.566889113999999</c:v>
                </c:pt>
                <c:pt idx="563">
                  <c:v>29.449418232999999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Data!$G$1</c:f>
              <c:strCache>
                <c:ptCount val="1"/>
                <c:pt idx="0">
                  <c:v> T-EE-bus-out-bottom-1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Data!$A$2:$A$565</c:f>
              <c:numCache>
                <c:formatCode>[$-F400]h:mm:ss\ AM/PM</c:formatCode>
                <c:ptCount val="564"/>
                <c:pt idx="0">
                  <c:v>42423.512549074076</c:v>
                </c:pt>
                <c:pt idx="1">
                  <c:v>42423.512896412038</c:v>
                </c:pt>
                <c:pt idx="2">
                  <c:v>42423.513243865738</c:v>
                </c:pt>
                <c:pt idx="3">
                  <c:v>42423.5135912037</c:v>
                </c:pt>
                <c:pt idx="4">
                  <c:v>42423.513938425924</c:v>
                </c:pt>
                <c:pt idx="5">
                  <c:v>42423.514285763886</c:v>
                </c:pt>
                <c:pt idx="6">
                  <c:v>42423.514633101855</c:v>
                </c:pt>
                <c:pt idx="7">
                  <c:v>42423.514980439817</c:v>
                </c:pt>
                <c:pt idx="8">
                  <c:v>42423.51532766204</c:v>
                </c:pt>
                <c:pt idx="9">
                  <c:v>42423.515675000002</c:v>
                </c:pt>
                <c:pt idx="10">
                  <c:v>42423.516022337964</c:v>
                </c:pt>
                <c:pt idx="11">
                  <c:v>42423.516369675926</c:v>
                </c:pt>
                <c:pt idx="12">
                  <c:v>42423.51671689815</c:v>
                </c:pt>
                <c:pt idx="13">
                  <c:v>42423.517064236112</c:v>
                </c:pt>
                <c:pt idx="14">
                  <c:v>42423.517411574074</c:v>
                </c:pt>
                <c:pt idx="15">
                  <c:v>42423.517758912036</c:v>
                </c:pt>
                <c:pt idx="16">
                  <c:v>42423.518106134259</c:v>
                </c:pt>
                <c:pt idx="17">
                  <c:v>42423.518453472221</c:v>
                </c:pt>
                <c:pt idx="18">
                  <c:v>42423.518800810183</c:v>
                </c:pt>
                <c:pt idx="19">
                  <c:v>42423.519148148145</c:v>
                </c:pt>
                <c:pt idx="20">
                  <c:v>42423.519495370369</c:v>
                </c:pt>
                <c:pt idx="21">
                  <c:v>42423.519842708331</c:v>
                </c:pt>
                <c:pt idx="22">
                  <c:v>42423.5201900463</c:v>
                </c:pt>
                <c:pt idx="23">
                  <c:v>42423.520537384262</c:v>
                </c:pt>
                <c:pt idx="24">
                  <c:v>42423.520884606478</c:v>
                </c:pt>
                <c:pt idx="25">
                  <c:v>42423.521231944447</c:v>
                </c:pt>
                <c:pt idx="26">
                  <c:v>42423.521579282409</c:v>
                </c:pt>
                <c:pt idx="27">
                  <c:v>42423.521926620371</c:v>
                </c:pt>
                <c:pt idx="28">
                  <c:v>42423.522273842595</c:v>
                </c:pt>
                <c:pt idx="29">
                  <c:v>42423.522621180557</c:v>
                </c:pt>
                <c:pt idx="30">
                  <c:v>42423.522968518519</c:v>
                </c:pt>
                <c:pt idx="31">
                  <c:v>42423.523315740742</c:v>
                </c:pt>
                <c:pt idx="32">
                  <c:v>42423.523663078704</c:v>
                </c:pt>
                <c:pt idx="33">
                  <c:v>42423.524010416666</c:v>
                </c:pt>
                <c:pt idx="34">
                  <c:v>42423.524357754628</c:v>
                </c:pt>
                <c:pt idx="35">
                  <c:v>42423.524704976851</c:v>
                </c:pt>
                <c:pt idx="36">
                  <c:v>42423.525052314813</c:v>
                </c:pt>
                <c:pt idx="37">
                  <c:v>42423.525399652775</c:v>
                </c:pt>
                <c:pt idx="38">
                  <c:v>42423.525746990737</c:v>
                </c:pt>
                <c:pt idx="39">
                  <c:v>42423.526094212961</c:v>
                </c:pt>
                <c:pt idx="40">
                  <c:v>42423.526441550923</c:v>
                </c:pt>
                <c:pt idx="41">
                  <c:v>42423.526788888892</c:v>
                </c:pt>
                <c:pt idx="42">
                  <c:v>42423.527136226854</c:v>
                </c:pt>
                <c:pt idx="43">
                  <c:v>42423.527483564816</c:v>
                </c:pt>
                <c:pt idx="44">
                  <c:v>42423.527830787039</c:v>
                </c:pt>
                <c:pt idx="45">
                  <c:v>42423.528178125001</c:v>
                </c:pt>
                <c:pt idx="46">
                  <c:v>42423.528525462963</c:v>
                </c:pt>
                <c:pt idx="47">
                  <c:v>42423.528872685187</c:v>
                </c:pt>
                <c:pt idx="48">
                  <c:v>42423.529220023149</c:v>
                </c:pt>
                <c:pt idx="49">
                  <c:v>42423.529567361111</c:v>
                </c:pt>
                <c:pt idx="50">
                  <c:v>42423.529914699073</c:v>
                </c:pt>
                <c:pt idx="51">
                  <c:v>42423.530262037035</c:v>
                </c:pt>
                <c:pt idx="52">
                  <c:v>42423.530609259258</c:v>
                </c:pt>
                <c:pt idx="53">
                  <c:v>42423.53095659722</c:v>
                </c:pt>
                <c:pt idx="54">
                  <c:v>42423.531303935182</c:v>
                </c:pt>
                <c:pt idx="55">
                  <c:v>42423.531651273152</c:v>
                </c:pt>
                <c:pt idx="56">
                  <c:v>42423.531998495368</c:v>
                </c:pt>
                <c:pt idx="57">
                  <c:v>42423.532345833337</c:v>
                </c:pt>
                <c:pt idx="58">
                  <c:v>42423.532693171299</c:v>
                </c:pt>
                <c:pt idx="59">
                  <c:v>42423.533040509261</c:v>
                </c:pt>
                <c:pt idx="60">
                  <c:v>42423.533387847223</c:v>
                </c:pt>
                <c:pt idx="61">
                  <c:v>42423.533735185185</c:v>
                </c:pt>
                <c:pt idx="62">
                  <c:v>42423.534082407408</c:v>
                </c:pt>
                <c:pt idx="63">
                  <c:v>42423.53442974537</c:v>
                </c:pt>
                <c:pt idx="64">
                  <c:v>42423.534777083332</c:v>
                </c:pt>
                <c:pt idx="65">
                  <c:v>42423.535124421294</c:v>
                </c:pt>
                <c:pt idx="66">
                  <c:v>42423.535471643518</c:v>
                </c:pt>
                <c:pt idx="67">
                  <c:v>42423.53581898148</c:v>
                </c:pt>
                <c:pt idx="68">
                  <c:v>42423.536166319442</c:v>
                </c:pt>
                <c:pt idx="69">
                  <c:v>42423.536513657411</c:v>
                </c:pt>
                <c:pt idx="70">
                  <c:v>42423.536860879627</c:v>
                </c:pt>
                <c:pt idx="71">
                  <c:v>42423.537208217589</c:v>
                </c:pt>
                <c:pt idx="72">
                  <c:v>42423.537555555558</c:v>
                </c:pt>
                <c:pt idx="73">
                  <c:v>42423.537902777774</c:v>
                </c:pt>
                <c:pt idx="74">
                  <c:v>42423.538250115744</c:v>
                </c:pt>
                <c:pt idx="75">
                  <c:v>42423.538597453706</c:v>
                </c:pt>
                <c:pt idx="76">
                  <c:v>42423.538944791668</c:v>
                </c:pt>
                <c:pt idx="77">
                  <c:v>42423.539292939815</c:v>
                </c:pt>
                <c:pt idx="78">
                  <c:v>42423.539640972223</c:v>
                </c:pt>
                <c:pt idx="79">
                  <c:v>42423.539988310185</c:v>
                </c:pt>
                <c:pt idx="80">
                  <c:v>42423.540335648147</c:v>
                </c:pt>
                <c:pt idx="81">
                  <c:v>42423.540682986109</c:v>
                </c:pt>
                <c:pt idx="82">
                  <c:v>42423.541030324071</c:v>
                </c:pt>
                <c:pt idx="83">
                  <c:v>42423.541377546295</c:v>
                </c:pt>
                <c:pt idx="84">
                  <c:v>42423.541724884257</c:v>
                </c:pt>
                <c:pt idx="85">
                  <c:v>42423.542072222219</c:v>
                </c:pt>
                <c:pt idx="86">
                  <c:v>42423.542419560188</c:v>
                </c:pt>
                <c:pt idx="87">
                  <c:v>42423.542766782404</c:v>
                </c:pt>
                <c:pt idx="88">
                  <c:v>42423.543114120374</c:v>
                </c:pt>
                <c:pt idx="89">
                  <c:v>42423.543461458336</c:v>
                </c:pt>
                <c:pt idx="90">
                  <c:v>42423.543808796298</c:v>
                </c:pt>
                <c:pt idx="91">
                  <c:v>42423.544156018521</c:v>
                </c:pt>
                <c:pt idx="92">
                  <c:v>42423.544503356483</c:v>
                </c:pt>
                <c:pt idx="93">
                  <c:v>42423.544850694445</c:v>
                </c:pt>
                <c:pt idx="94">
                  <c:v>42423.545198032407</c:v>
                </c:pt>
                <c:pt idx="95">
                  <c:v>42423.54554525463</c:v>
                </c:pt>
                <c:pt idx="96">
                  <c:v>42423.545892592592</c:v>
                </c:pt>
                <c:pt idx="97">
                  <c:v>42423.546239930554</c:v>
                </c:pt>
                <c:pt idx="98">
                  <c:v>42423.546587268516</c:v>
                </c:pt>
                <c:pt idx="99">
                  <c:v>42423.54693449074</c:v>
                </c:pt>
                <c:pt idx="100">
                  <c:v>42423.547281828702</c:v>
                </c:pt>
                <c:pt idx="101">
                  <c:v>42423.547629166664</c:v>
                </c:pt>
                <c:pt idx="102">
                  <c:v>42423.547976504633</c:v>
                </c:pt>
                <c:pt idx="103">
                  <c:v>42423.548323726849</c:v>
                </c:pt>
                <c:pt idx="104">
                  <c:v>42423.548671064818</c:v>
                </c:pt>
                <c:pt idx="105">
                  <c:v>42423.54901840278</c:v>
                </c:pt>
                <c:pt idx="106">
                  <c:v>42423.549365740742</c:v>
                </c:pt>
                <c:pt idx="107">
                  <c:v>42423.549712962966</c:v>
                </c:pt>
                <c:pt idx="108">
                  <c:v>42423.550060300928</c:v>
                </c:pt>
                <c:pt idx="109">
                  <c:v>42423.55040763889</c:v>
                </c:pt>
                <c:pt idx="110">
                  <c:v>42423.550754976852</c:v>
                </c:pt>
                <c:pt idx="111">
                  <c:v>42423.551102199075</c:v>
                </c:pt>
                <c:pt idx="112">
                  <c:v>42423.551449537037</c:v>
                </c:pt>
                <c:pt idx="113">
                  <c:v>42423.551796874999</c:v>
                </c:pt>
                <c:pt idx="114">
                  <c:v>42423.552144212961</c:v>
                </c:pt>
                <c:pt idx="115">
                  <c:v>42423.552491435184</c:v>
                </c:pt>
                <c:pt idx="116">
                  <c:v>42423.552838773147</c:v>
                </c:pt>
                <c:pt idx="117">
                  <c:v>42423.553186111109</c:v>
                </c:pt>
                <c:pt idx="118">
                  <c:v>42423.553533333332</c:v>
                </c:pt>
                <c:pt idx="119">
                  <c:v>42423.553880671294</c:v>
                </c:pt>
                <c:pt idx="120">
                  <c:v>42423.554228009256</c:v>
                </c:pt>
                <c:pt idx="121">
                  <c:v>42423.554575347225</c:v>
                </c:pt>
                <c:pt idx="122">
                  <c:v>42423.554922569441</c:v>
                </c:pt>
                <c:pt idx="123">
                  <c:v>42423.555269907411</c:v>
                </c:pt>
                <c:pt idx="124">
                  <c:v>42423.555617245373</c:v>
                </c:pt>
                <c:pt idx="125">
                  <c:v>42423.555964583335</c:v>
                </c:pt>
                <c:pt idx="126">
                  <c:v>42423.556311921297</c:v>
                </c:pt>
                <c:pt idx="127">
                  <c:v>42423.55665914352</c:v>
                </c:pt>
                <c:pt idx="128">
                  <c:v>42423.557006481482</c:v>
                </c:pt>
                <c:pt idx="129">
                  <c:v>42423.557353819444</c:v>
                </c:pt>
                <c:pt idx="130">
                  <c:v>42423.557701041667</c:v>
                </c:pt>
                <c:pt idx="131">
                  <c:v>42423.558048379629</c:v>
                </c:pt>
                <c:pt idx="132">
                  <c:v>42423.558395717591</c:v>
                </c:pt>
                <c:pt idx="133">
                  <c:v>42423.558743055553</c:v>
                </c:pt>
                <c:pt idx="134">
                  <c:v>42423.559090393515</c:v>
                </c:pt>
                <c:pt idx="135">
                  <c:v>42423.559437615739</c:v>
                </c:pt>
                <c:pt idx="136">
                  <c:v>42423.559784953701</c:v>
                </c:pt>
                <c:pt idx="137">
                  <c:v>42423.56013229167</c:v>
                </c:pt>
                <c:pt idx="138">
                  <c:v>42423.560479513886</c:v>
                </c:pt>
                <c:pt idx="139">
                  <c:v>42423.560826851855</c:v>
                </c:pt>
                <c:pt idx="140">
                  <c:v>42423.561174189817</c:v>
                </c:pt>
                <c:pt idx="141">
                  <c:v>42423.561521527779</c:v>
                </c:pt>
                <c:pt idx="142">
                  <c:v>42423.561868750003</c:v>
                </c:pt>
                <c:pt idx="143">
                  <c:v>42423.562216087965</c:v>
                </c:pt>
                <c:pt idx="144">
                  <c:v>42423.562563425927</c:v>
                </c:pt>
                <c:pt idx="145">
                  <c:v>42423.562910763889</c:v>
                </c:pt>
                <c:pt idx="146">
                  <c:v>42423.563257986112</c:v>
                </c:pt>
                <c:pt idx="147">
                  <c:v>42423.563605324074</c:v>
                </c:pt>
                <c:pt idx="148">
                  <c:v>42423.563952662036</c:v>
                </c:pt>
                <c:pt idx="149">
                  <c:v>42423.564299999998</c:v>
                </c:pt>
                <c:pt idx="150">
                  <c:v>42423.564647222222</c:v>
                </c:pt>
                <c:pt idx="151">
                  <c:v>42423.564994560184</c:v>
                </c:pt>
                <c:pt idx="152">
                  <c:v>42423.565341898146</c:v>
                </c:pt>
                <c:pt idx="153">
                  <c:v>42423.565689236108</c:v>
                </c:pt>
                <c:pt idx="154">
                  <c:v>42423.566036458331</c:v>
                </c:pt>
                <c:pt idx="155">
                  <c:v>42423.566383912039</c:v>
                </c:pt>
                <c:pt idx="156">
                  <c:v>42423.566731134262</c:v>
                </c:pt>
                <c:pt idx="157">
                  <c:v>42423.567078472224</c:v>
                </c:pt>
                <c:pt idx="158">
                  <c:v>42423.567425810186</c:v>
                </c:pt>
                <c:pt idx="159">
                  <c:v>42423.56777361111</c:v>
                </c:pt>
                <c:pt idx="160">
                  <c:v>42423.568120949072</c:v>
                </c:pt>
                <c:pt idx="161">
                  <c:v>42423.568468287034</c:v>
                </c:pt>
                <c:pt idx="162">
                  <c:v>42423.568815625003</c:v>
                </c:pt>
                <c:pt idx="163">
                  <c:v>42423.56916284722</c:v>
                </c:pt>
                <c:pt idx="164">
                  <c:v>42423.569510185182</c:v>
                </c:pt>
                <c:pt idx="165">
                  <c:v>42423.569857523151</c:v>
                </c:pt>
                <c:pt idx="166">
                  <c:v>42423.570204861113</c:v>
                </c:pt>
                <c:pt idx="167">
                  <c:v>42423.570552199075</c:v>
                </c:pt>
                <c:pt idx="168">
                  <c:v>42423.570899421298</c:v>
                </c:pt>
                <c:pt idx="169">
                  <c:v>42423.57124675926</c:v>
                </c:pt>
                <c:pt idx="170">
                  <c:v>42423.571594097222</c:v>
                </c:pt>
                <c:pt idx="171">
                  <c:v>42423.571941435184</c:v>
                </c:pt>
                <c:pt idx="172">
                  <c:v>42423.572288657408</c:v>
                </c:pt>
                <c:pt idx="173">
                  <c:v>42423.57263599537</c:v>
                </c:pt>
                <c:pt idx="174">
                  <c:v>42423.572983333332</c:v>
                </c:pt>
                <c:pt idx="175">
                  <c:v>42423.573330555555</c:v>
                </c:pt>
                <c:pt idx="176">
                  <c:v>42423.573677893517</c:v>
                </c:pt>
                <c:pt idx="177">
                  <c:v>42423.574025231479</c:v>
                </c:pt>
                <c:pt idx="178">
                  <c:v>42423.574372569441</c:v>
                </c:pt>
                <c:pt idx="179">
                  <c:v>42423.574719791664</c:v>
                </c:pt>
                <c:pt idx="180">
                  <c:v>42423.575067129626</c:v>
                </c:pt>
                <c:pt idx="181">
                  <c:v>42423.575414467596</c:v>
                </c:pt>
                <c:pt idx="182">
                  <c:v>42423.57576226852</c:v>
                </c:pt>
                <c:pt idx="183">
                  <c:v>42423.57610972222</c:v>
                </c:pt>
                <c:pt idx="184">
                  <c:v>42423.576456944444</c:v>
                </c:pt>
                <c:pt idx="185">
                  <c:v>42423.576804282406</c:v>
                </c:pt>
                <c:pt idx="186">
                  <c:v>42423.577151620368</c:v>
                </c:pt>
                <c:pt idx="187">
                  <c:v>42423.577498958337</c:v>
                </c:pt>
                <c:pt idx="188">
                  <c:v>42423.577846180553</c:v>
                </c:pt>
                <c:pt idx="189">
                  <c:v>42423.578193518515</c:v>
                </c:pt>
                <c:pt idx="190">
                  <c:v>42423.578540856484</c:v>
                </c:pt>
                <c:pt idx="191">
                  <c:v>42423.578888194446</c:v>
                </c:pt>
                <c:pt idx="192">
                  <c:v>42423.57923541667</c:v>
                </c:pt>
                <c:pt idx="193">
                  <c:v>42423.579582754632</c:v>
                </c:pt>
                <c:pt idx="194">
                  <c:v>42423.579930092594</c:v>
                </c:pt>
                <c:pt idx="195">
                  <c:v>42423.580277430556</c:v>
                </c:pt>
                <c:pt idx="196">
                  <c:v>42423.580624652779</c:v>
                </c:pt>
                <c:pt idx="197">
                  <c:v>42423.580971990741</c:v>
                </c:pt>
                <c:pt idx="198">
                  <c:v>42423.581319328703</c:v>
                </c:pt>
                <c:pt idx="199">
                  <c:v>42423.581667129627</c:v>
                </c:pt>
                <c:pt idx="200">
                  <c:v>42423.582014467589</c:v>
                </c:pt>
                <c:pt idx="201">
                  <c:v>42423.582361805558</c:v>
                </c:pt>
                <c:pt idx="202">
                  <c:v>42423.58270914352</c:v>
                </c:pt>
                <c:pt idx="203">
                  <c:v>42423.583056481482</c:v>
                </c:pt>
                <c:pt idx="204">
                  <c:v>42423.583403819444</c:v>
                </c:pt>
                <c:pt idx="205">
                  <c:v>42423.583751157406</c:v>
                </c:pt>
                <c:pt idx="206">
                  <c:v>42423.58409837963</c:v>
                </c:pt>
                <c:pt idx="207">
                  <c:v>42423.584445717592</c:v>
                </c:pt>
                <c:pt idx="208">
                  <c:v>42423.584793055554</c:v>
                </c:pt>
                <c:pt idx="209">
                  <c:v>42423.585140393516</c:v>
                </c:pt>
                <c:pt idx="210">
                  <c:v>42423.585487615739</c:v>
                </c:pt>
                <c:pt idx="211">
                  <c:v>42423.585835069447</c:v>
                </c:pt>
                <c:pt idx="212">
                  <c:v>42423.586182407409</c:v>
                </c:pt>
                <c:pt idx="213">
                  <c:v>42423.586529745371</c:v>
                </c:pt>
                <c:pt idx="214">
                  <c:v>42423.586877083333</c:v>
                </c:pt>
                <c:pt idx="215">
                  <c:v>42423.587224421295</c:v>
                </c:pt>
                <c:pt idx="216">
                  <c:v>42423.587571759257</c:v>
                </c:pt>
                <c:pt idx="217">
                  <c:v>42423.58791898148</c:v>
                </c:pt>
                <c:pt idx="218">
                  <c:v>42423.588266319442</c:v>
                </c:pt>
                <c:pt idx="219">
                  <c:v>42423.58861770833</c:v>
                </c:pt>
                <c:pt idx="220">
                  <c:v>42423.5889650463</c:v>
                </c:pt>
                <c:pt idx="221">
                  <c:v>42423.589312384262</c:v>
                </c:pt>
                <c:pt idx="222">
                  <c:v>42423.589659722224</c:v>
                </c:pt>
                <c:pt idx="223">
                  <c:v>42423.590007060186</c:v>
                </c:pt>
                <c:pt idx="224">
                  <c:v>42423.590354282409</c:v>
                </c:pt>
                <c:pt idx="225">
                  <c:v>42423.590701620371</c:v>
                </c:pt>
                <c:pt idx="226">
                  <c:v>42423.591048958333</c:v>
                </c:pt>
                <c:pt idx="227">
                  <c:v>42423.591396180556</c:v>
                </c:pt>
                <c:pt idx="228">
                  <c:v>42423.591743518518</c:v>
                </c:pt>
                <c:pt idx="229">
                  <c:v>42423.592093749998</c:v>
                </c:pt>
                <c:pt idx="230">
                  <c:v>42423.592440972221</c:v>
                </c:pt>
                <c:pt idx="231">
                  <c:v>42423.592788310183</c:v>
                </c:pt>
                <c:pt idx="232">
                  <c:v>42423.593135648145</c:v>
                </c:pt>
                <c:pt idx="233">
                  <c:v>42423.593483101853</c:v>
                </c:pt>
                <c:pt idx="234">
                  <c:v>42423.593830439815</c:v>
                </c:pt>
                <c:pt idx="235">
                  <c:v>42423.594177777777</c:v>
                </c:pt>
                <c:pt idx="236">
                  <c:v>42423.594525</c:v>
                </c:pt>
                <c:pt idx="237">
                  <c:v>42423.594872337962</c:v>
                </c:pt>
                <c:pt idx="238">
                  <c:v>42423.595219675924</c:v>
                </c:pt>
                <c:pt idx="239">
                  <c:v>42423.595567013886</c:v>
                </c:pt>
                <c:pt idx="240">
                  <c:v>42423.595914351848</c:v>
                </c:pt>
                <c:pt idx="241">
                  <c:v>42423.596262037034</c:v>
                </c:pt>
                <c:pt idx="242">
                  <c:v>42423.596609490742</c:v>
                </c:pt>
                <c:pt idx="243">
                  <c:v>42423.596956828704</c:v>
                </c:pt>
                <c:pt idx="244">
                  <c:v>42423.597304050927</c:v>
                </c:pt>
                <c:pt idx="245">
                  <c:v>42423.597651388889</c:v>
                </c:pt>
                <c:pt idx="246">
                  <c:v>42423.597998726851</c:v>
                </c:pt>
                <c:pt idx="247">
                  <c:v>42423.598346064813</c:v>
                </c:pt>
                <c:pt idx="248">
                  <c:v>42423.598693287036</c:v>
                </c:pt>
                <c:pt idx="249">
                  <c:v>42423.599040624998</c:v>
                </c:pt>
                <c:pt idx="250">
                  <c:v>42423.59938796296</c:v>
                </c:pt>
                <c:pt idx="251">
                  <c:v>42423.599735185184</c:v>
                </c:pt>
                <c:pt idx="252">
                  <c:v>42423.600082523146</c:v>
                </c:pt>
                <c:pt idx="253">
                  <c:v>42423.600429861108</c:v>
                </c:pt>
                <c:pt idx="254">
                  <c:v>42423.600777199077</c:v>
                </c:pt>
                <c:pt idx="255">
                  <c:v>42423.601124421293</c:v>
                </c:pt>
                <c:pt idx="256">
                  <c:v>42423.601471759262</c:v>
                </c:pt>
                <c:pt idx="257">
                  <c:v>42423.601819097225</c:v>
                </c:pt>
                <c:pt idx="258">
                  <c:v>42423.602166435187</c:v>
                </c:pt>
                <c:pt idx="259">
                  <c:v>42423.60251365741</c:v>
                </c:pt>
                <c:pt idx="260">
                  <c:v>42423.602860995372</c:v>
                </c:pt>
                <c:pt idx="261">
                  <c:v>42423.603208333334</c:v>
                </c:pt>
                <c:pt idx="262">
                  <c:v>42423.603555671296</c:v>
                </c:pt>
                <c:pt idx="263">
                  <c:v>42423.603903009258</c:v>
                </c:pt>
                <c:pt idx="264">
                  <c:v>42423.604250231481</c:v>
                </c:pt>
                <c:pt idx="265">
                  <c:v>42423.60459884259</c:v>
                </c:pt>
                <c:pt idx="266">
                  <c:v>42423.604946296298</c:v>
                </c:pt>
                <c:pt idx="267">
                  <c:v>42423.60529363426</c:v>
                </c:pt>
                <c:pt idx="268">
                  <c:v>42423.605640972222</c:v>
                </c:pt>
                <c:pt idx="269">
                  <c:v>42423.605988194446</c:v>
                </c:pt>
                <c:pt idx="270">
                  <c:v>42423.606335532408</c:v>
                </c:pt>
                <c:pt idx="271">
                  <c:v>42423.60668287037</c:v>
                </c:pt>
                <c:pt idx="272">
                  <c:v>42423.607030208332</c:v>
                </c:pt>
                <c:pt idx="273">
                  <c:v>42423.607377546294</c:v>
                </c:pt>
                <c:pt idx="274">
                  <c:v>42423.607724768517</c:v>
                </c:pt>
                <c:pt idx="275">
                  <c:v>42423.608072569441</c:v>
                </c:pt>
                <c:pt idx="276">
                  <c:v>42423.60841990741</c:v>
                </c:pt>
                <c:pt idx="277">
                  <c:v>42423.608767245372</c:v>
                </c:pt>
                <c:pt idx="278">
                  <c:v>42423.609114583334</c:v>
                </c:pt>
                <c:pt idx="279">
                  <c:v>42423.609461921296</c:v>
                </c:pt>
                <c:pt idx="280">
                  <c:v>42423.60980914352</c:v>
                </c:pt>
                <c:pt idx="281">
                  <c:v>42423.610156481482</c:v>
                </c:pt>
                <c:pt idx="282">
                  <c:v>42423.610503819444</c:v>
                </c:pt>
                <c:pt idx="283">
                  <c:v>42423.610851157406</c:v>
                </c:pt>
                <c:pt idx="284">
                  <c:v>42423.611198379629</c:v>
                </c:pt>
                <c:pt idx="285">
                  <c:v>42423.611545717591</c:v>
                </c:pt>
                <c:pt idx="286">
                  <c:v>42423.611893055553</c:v>
                </c:pt>
                <c:pt idx="287">
                  <c:v>42423.612240393515</c:v>
                </c:pt>
                <c:pt idx="288">
                  <c:v>42423.612587615738</c:v>
                </c:pt>
                <c:pt idx="289">
                  <c:v>42423.6129349537</c:v>
                </c:pt>
                <c:pt idx="290">
                  <c:v>42423.61328229167</c:v>
                </c:pt>
                <c:pt idx="291">
                  <c:v>42423.613629629632</c:v>
                </c:pt>
                <c:pt idx="292">
                  <c:v>42423.613976851855</c:v>
                </c:pt>
                <c:pt idx="293">
                  <c:v>42423.614324189817</c:v>
                </c:pt>
                <c:pt idx="294">
                  <c:v>42423.614671527779</c:v>
                </c:pt>
                <c:pt idx="295">
                  <c:v>42423.615018865741</c:v>
                </c:pt>
                <c:pt idx="296">
                  <c:v>42423.615366087965</c:v>
                </c:pt>
                <c:pt idx="297">
                  <c:v>42423.615713425927</c:v>
                </c:pt>
                <c:pt idx="298">
                  <c:v>42423.616060763889</c:v>
                </c:pt>
                <c:pt idx="299">
                  <c:v>42423.616407986112</c:v>
                </c:pt>
                <c:pt idx="300">
                  <c:v>42423.616755324074</c:v>
                </c:pt>
                <c:pt idx="301">
                  <c:v>42423.617102662036</c:v>
                </c:pt>
                <c:pt idx="302">
                  <c:v>42423.617449999998</c:v>
                </c:pt>
                <c:pt idx="303">
                  <c:v>42423.617797222221</c:v>
                </c:pt>
                <c:pt idx="304">
                  <c:v>42423.618144560183</c:v>
                </c:pt>
                <c:pt idx="305">
                  <c:v>42423.618491898145</c:v>
                </c:pt>
                <c:pt idx="306">
                  <c:v>42423.618839236115</c:v>
                </c:pt>
                <c:pt idx="307">
                  <c:v>42423.619186574077</c:v>
                </c:pt>
                <c:pt idx="308">
                  <c:v>42423.619533796293</c:v>
                </c:pt>
                <c:pt idx="309">
                  <c:v>42423.619881134262</c:v>
                </c:pt>
                <c:pt idx="310">
                  <c:v>42423.620228472224</c:v>
                </c:pt>
                <c:pt idx="311">
                  <c:v>42423.620575810186</c:v>
                </c:pt>
                <c:pt idx="312">
                  <c:v>42423.620923032409</c:v>
                </c:pt>
                <c:pt idx="313">
                  <c:v>42423.621270370371</c:v>
                </c:pt>
                <c:pt idx="314">
                  <c:v>42423.621617708333</c:v>
                </c:pt>
                <c:pt idx="315">
                  <c:v>42423.621970138891</c:v>
                </c:pt>
                <c:pt idx="316">
                  <c:v>42423.622317476853</c:v>
                </c:pt>
                <c:pt idx="317">
                  <c:v>42423.622664814815</c:v>
                </c:pt>
                <c:pt idx="318">
                  <c:v>42423.623012152777</c:v>
                </c:pt>
                <c:pt idx="319">
                  <c:v>42423.623359490739</c:v>
                </c:pt>
                <c:pt idx="320">
                  <c:v>42423.623706828701</c:v>
                </c:pt>
                <c:pt idx="321">
                  <c:v>42423.62405416667</c:v>
                </c:pt>
                <c:pt idx="322">
                  <c:v>42423.624401388886</c:v>
                </c:pt>
                <c:pt idx="323">
                  <c:v>42423.624748726848</c:v>
                </c:pt>
                <c:pt idx="324">
                  <c:v>42423.625096064818</c:v>
                </c:pt>
                <c:pt idx="325">
                  <c:v>42423.62544340278</c:v>
                </c:pt>
                <c:pt idx="326">
                  <c:v>42423.625790625003</c:v>
                </c:pt>
                <c:pt idx="327">
                  <c:v>42423.626137962965</c:v>
                </c:pt>
                <c:pt idx="328">
                  <c:v>42423.626485300927</c:v>
                </c:pt>
                <c:pt idx="329">
                  <c:v>42423.62683252315</c:v>
                </c:pt>
                <c:pt idx="330">
                  <c:v>42423.627179861112</c:v>
                </c:pt>
                <c:pt idx="331">
                  <c:v>42423.627527199074</c:v>
                </c:pt>
                <c:pt idx="332">
                  <c:v>42423.627874537036</c:v>
                </c:pt>
                <c:pt idx="333">
                  <c:v>42423.628221874998</c:v>
                </c:pt>
                <c:pt idx="334">
                  <c:v>42423.628569097222</c:v>
                </c:pt>
                <c:pt idx="335">
                  <c:v>42423.628916435184</c:v>
                </c:pt>
                <c:pt idx="336">
                  <c:v>42423.629263773146</c:v>
                </c:pt>
                <c:pt idx="337">
                  <c:v>42423.629611111108</c:v>
                </c:pt>
                <c:pt idx="338">
                  <c:v>42423.629958333331</c:v>
                </c:pt>
                <c:pt idx="339">
                  <c:v>42423.630305671293</c:v>
                </c:pt>
                <c:pt idx="340">
                  <c:v>42423.630653009262</c:v>
                </c:pt>
                <c:pt idx="341">
                  <c:v>42423.631000347224</c:v>
                </c:pt>
                <c:pt idx="342">
                  <c:v>42423.631347569448</c:v>
                </c:pt>
                <c:pt idx="343">
                  <c:v>42423.63169490741</c:v>
                </c:pt>
                <c:pt idx="344">
                  <c:v>42423.632042245372</c:v>
                </c:pt>
                <c:pt idx="345">
                  <c:v>42423.632389467595</c:v>
                </c:pt>
                <c:pt idx="346">
                  <c:v>42423.632736805557</c:v>
                </c:pt>
                <c:pt idx="347">
                  <c:v>42423.633084143519</c:v>
                </c:pt>
                <c:pt idx="348">
                  <c:v>42423.633435763892</c:v>
                </c:pt>
                <c:pt idx="349">
                  <c:v>42423.633783101854</c:v>
                </c:pt>
                <c:pt idx="350">
                  <c:v>42423.634130439816</c:v>
                </c:pt>
                <c:pt idx="351">
                  <c:v>42423.634477777778</c:v>
                </c:pt>
                <c:pt idx="352">
                  <c:v>42423.634825000001</c:v>
                </c:pt>
                <c:pt idx="353">
                  <c:v>42423.635172337963</c:v>
                </c:pt>
                <c:pt idx="354">
                  <c:v>42423.635519675925</c:v>
                </c:pt>
                <c:pt idx="355">
                  <c:v>42423.635867013887</c:v>
                </c:pt>
                <c:pt idx="356">
                  <c:v>42423.63621423611</c:v>
                </c:pt>
                <c:pt idx="357">
                  <c:v>42423.636561574072</c:v>
                </c:pt>
                <c:pt idx="358">
                  <c:v>42423.636908912034</c:v>
                </c:pt>
                <c:pt idx="359">
                  <c:v>42423.637256249996</c:v>
                </c:pt>
                <c:pt idx="360">
                  <c:v>42423.637603587966</c:v>
                </c:pt>
                <c:pt idx="361">
                  <c:v>42423.637950810182</c:v>
                </c:pt>
                <c:pt idx="362">
                  <c:v>42423.638298148151</c:v>
                </c:pt>
                <c:pt idx="363">
                  <c:v>42423.638645486113</c:v>
                </c:pt>
                <c:pt idx="364">
                  <c:v>42423.638992824075</c:v>
                </c:pt>
                <c:pt idx="365">
                  <c:v>42423.639340046298</c:v>
                </c:pt>
                <c:pt idx="366">
                  <c:v>42423.63968738426</c:v>
                </c:pt>
                <c:pt idx="367">
                  <c:v>42423.640034722222</c:v>
                </c:pt>
                <c:pt idx="368">
                  <c:v>42423.640382060184</c:v>
                </c:pt>
                <c:pt idx="369">
                  <c:v>42423.640729398147</c:v>
                </c:pt>
                <c:pt idx="370">
                  <c:v>42423.64107662037</c:v>
                </c:pt>
                <c:pt idx="371">
                  <c:v>42423.641423958332</c:v>
                </c:pt>
                <c:pt idx="372">
                  <c:v>42423.641771296294</c:v>
                </c:pt>
                <c:pt idx="373">
                  <c:v>42423.642118634256</c:v>
                </c:pt>
                <c:pt idx="374">
                  <c:v>42423.642465856479</c:v>
                </c:pt>
                <c:pt idx="375">
                  <c:v>42423.642813194441</c:v>
                </c:pt>
                <c:pt idx="376">
                  <c:v>42423.643160532411</c:v>
                </c:pt>
                <c:pt idx="377">
                  <c:v>42423.643507870373</c:v>
                </c:pt>
                <c:pt idx="378">
                  <c:v>42423.643855208335</c:v>
                </c:pt>
                <c:pt idx="379">
                  <c:v>42423.644202430558</c:v>
                </c:pt>
                <c:pt idx="380">
                  <c:v>42423.64454976852</c:v>
                </c:pt>
                <c:pt idx="381">
                  <c:v>42423.644897106482</c:v>
                </c:pt>
                <c:pt idx="382">
                  <c:v>42423.645244444444</c:v>
                </c:pt>
                <c:pt idx="383">
                  <c:v>42423.645591666667</c:v>
                </c:pt>
                <c:pt idx="384">
                  <c:v>42423.645939004629</c:v>
                </c:pt>
                <c:pt idx="385">
                  <c:v>42423.646286342591</c:v>
                </c:pt>
                <c:pt idx="386">
                  <c:v>42423.646633680553</c:v>
                </c:pt>
                <c:pt idx="387">
                  <c:v>42423.646980902777</c:v>
                </c:pt>
                <c:pt idx="388">
                  <c:v>42423.647328240739</c:v>
                </c:pt>
                <c:pt idx="389">
                  <c:v>42423.647675578701</c:v>
                </c:pt>
                <c:pt idx="390">
                  <c:v>42423.64802291667</c:v>
                </c:pt>
                <c:pt idx="391">
                  <c:v>42423.648370254632</c:v>
                </c:pt>
                <c:pt idx="392">
                  <c:v>42423.648717592594</c:v>
                </c:pt>
                <c:pt idx="393">
                  <c:v>42423.649064814817</c:v>
                </c:pt>
                <c:pt idx="394">
                  <c:v>42423.649412152779</c:v>
                </c:pt>
                <c:pt idx="395">
                  <c:v>42423.649759490741</c:v>
                </c:pt>
                <c:pt idx="396">
                  <c:v>42423.650106828703</c:v>
                </c:pt>
                <c:pt idx="397">
                  <c:v>42423.650454050927</c:v>
                </c:pt>
                <c:pt idx="398">
                  <c:v>42423.650801388889</c:v>
                </c:pt>
                <c:pt idx="399">
                  <c:v>42423.651148726851</c:v>
                </c:pt>
                <c:pt idx="400">
                  <c:v>42423.651496064813</c:v>
                </c:pt>
                <c:pt idx="401">
                  <c:v>42423.651843287036</c:v>
                </c:pt>
                <c:pt idx="402">
                  <c:v>42423.652190624998</c:v>
                </c:pt>
                <c:pt idx="403">
                  <c:v>42423.65253796296</c:v>
                </c:pt>
                <c:pt idx="404">
                  <c:v>42423.652885300929</c:v>
                </c:pt>
                <c:pt idx="405">
                  <c:v>42423.653232523146</c:v>
                </c:pt>
                <c:pt idx="406">
                  <c:v>42423.653579861108</c:v>
                </c:pt>
                <c:pt idx="407">
                  <c:v>42423.653927199077</c:v>
                </c:pt>
                <c:pt idx="408">
                  <c:v>42423.654274537039</c:v>
                </c:pt>
                <c:pt idx="409">
                  <c:v>42423.654621759262</c:v>
                </c:pt>
                <c:pt idx="410">
                  <c:v>42423.654969097224</c:v>
                </c:pt>
                <c:pt idx="411">
                  <c:v>42423.655316435186</c:v>
                </c:pt>
                <c:pt idx="412">
                  <c:v>42423.65566365741</c:v>
                </c:pt>
                <c:pt idx="413">
                  <c:v>42423.656010995372</c:v>
                </c:pt>
                <c:pt idx="414">
                  <c:v>42423.656358333334</c:v>
                </c:pt>
                <c:pt idx="415">
                  <c:v>42423.656705671296</c:v>
                </c:pt>
                <c:pt idx="416">
                  <c:v>42423.657057291668</c:v>
                </c:pt>
                <c:pt idx="417">
                  <c:v>42423.65740462963</c:v>
                </c:pt>
                <c:pt idx="418">
                  <c:v>42423.657751967592</c:v>
                </c:pt>
                <c:pt idx="419">
                  <c:v>42423.658099305554</c:v>
                </c:pt>
                <c:pt idx="420">
                  <c:v>42423.658446643516</c:v>
                </c:pt>
                <c:pt idx="421">
                  <c:v>42423.658793865739</c:v>
                </c:pt>
                <c:pt idx="422">
                  <c:v>42423.659141203701</c:v>
                </c:pt>
                <c:pt idx="423">
                  <c:v>42423.659488541663</c:v>
                </c:pt>
                <c:pt idx="424">
                  <c:v>42423.659835879633</c:v>
                </c:pt>
                <c:pt idx="425">
                  <c:v>42423.660183101849</c:v>
                </c:pt>
                <c:pt idx="426">
                  <c:v>42423.660530439818</c:v>
                </c:pt>
                <c:pt idx="427">
                  <c:v>42423.66087777778</c:v>
                </c:pt>
                <c:pt idx="428">
                  <c:v>42423.661225115742</c:v>
                </c:pt>
                <c:pt idx="429">
                  <c:v>42423.661572337965</c:v>
                </c:pt>
                <c:pt idx="430">
                  <c:v>42423.661919675927</c:v>
                </c:pt>
                <c:pt idx="431">
                  <c:v>42423.66226701389</c:v>
                </c:pt>
                <c:pt idx="432">
                  <c:v>42423.662614351852</c:v>
                </c:pt>
                <c:pt idx="433">
                  <c:v>42423.662961574075</c:v>
                </c:pt>
                <c:pt idx="434">
                  <c:v>42423.663308912037</c:v>
                </c:pt>
                <c:pt idx="435">
                  <c:v>42423.663656249999</c:v>
                </c:pt>
                <c:pt idx="436">
                  <c:v>42423.664003587961</c:v>
                </c:pt>
                <c:pt idx="437">
                  <c:v>42423.664350810184</c:v>
                </c:pt>
                <c:pt idx="438">
                  <c:v>42423.664698148146</c:v>
                </c:pt>
                <c:pt idx="439">
                  <c:v>42423.665045486108</c:v>
                </c:pt>
                <c:pt idx="440">
                  <c:v>42423.665392824078</c:v>
                </c:pt>
                <c:pt idx="441">
                  <c:v>42423.665740046294</c:v>
                </c:pt>
                <c:pt idx="442">
                  <c:v>42423.666087384256</c:v>
                </c:pt>
                <c:pt idx="443">
                  <c:v>42423.666434722225</c:v>
                </c:pt>
                <c:pt idx="444">
                  <c:v>42423.666782060187</c:v>
                </c:pt>
                <c:pt idx="445">
                  <c:v>42423.66712928241</c:v>
                </c:pt>
                <c:pt idx="446">
                  <c:v>42423.667476620372</c:v>
                </c:pt>
                <c:pt idx="447">
                  <c:v>42423.667823958334</c:v>
                </c:pt>
                <c:pt idx="448">
                  <c:v>42423.668171296296</c:v>
                </c:pt>
                <c:pt idx="449">
                  <c:v>42423.66851851852</c:v>
                </c:pt>
                <c:pt idx="450">
                  <c:v>42423.668865856482</c:v>
                </c:pt>
                <c:pt idx="451">
                  <c:v>42423.669213194444</c:v>
                </c:pt>
                <c:pt idx="452">
                  <c:v>42423.669560532406</c:v>
                </c:pt>
                <c:pt idx="453">
                  <c:v>42423.669907870368</c:v>
                </c:pt>
                <c:pt idx="454">
                  <c:v>42423.670255092591</c:v>
                </c:pt>
                <c:pt idx="455">
                  <c:v>42423.670602430553</c:v>
                </c:pt>
                <c:pt idx="456">
                  <c:v>42423.670949768515</c:v>
                </c:pt>
                <c:pt idx="457">
                  <c:v>42423.671297106484</c:v>
                </c:pt>
                <c:pt idx="458">
                  <c:v>42423.6716443287</c:v>
                </c:pt>
                <c:pt idx="459">
                  <c:v>42423.67199166667</c:v>
                </c:pt>
                <c:pt idx="460">
                  <c:v>42423.672339004632</c:v>
                </c:pt>
                <c:pt idx="461">
                  <c:v>42423.672686342594</c:v>
                </c:pt>
                <c:pt idx="462">
                  <c:v>42423.673033564817</c:v>
                </c:pt>
                <c:pt idx="463">
                  <c:v>42423.673380902779</c:v>
                </c:pt>
                <c:pt idx="464">
                  <c:v>42423.673728240741</c:v>
                </c:pt>
                <c:pt idx="465">
                  <c:v>42423.674075578703</c:v>
                </c:pt>
                <c:pt idx="466">
                  <c:v>42423.674422800927</c:v>
                </c:pt>
                <c:pt idx="467">
                  <c:v>42423.674774305553</c:v>
                </c:pt>
                <c:pt idx="468">
                  <c:v>42423.675121643515</c:v>
                </c:pt>
                <c:pt idx="469">
                  <c:v>42423.675468981484</c:v>
                </c:pt>
                <c:pt idx="470">
                  <c:v>42423.675816319446</c:v>
                </c:pt>
                <c:pt idx="471">
                  <c:v>42423.676164236109</c:v>
                </c:pt>
                <c:pt idx="472">
                  <c:v>42423.676511574071</c:v>
                </c:pt>
                <c:pt idx="473">
                  <c:v>42423.67685891204</c:v>
                </c:pt>
                <c:pt idx="474">
                  <c:v>42423.677206250002</c:v>
                </c:pt>
                <c:pt idx="475">
                  <c:v>42423.677553472226</c:v>
                </c:pt>
                <c:pt idx="476">
                  <c:v>42423.677900810188</c:v>
                </c:pt>
                <c:pt idx="477">
                  <c:v>42423.67824814815</c:v>
                </c:pt>
                <c:pt idx="478">
                  <c:v>42423.678595486112</c:v>
                </c:pt>
                <c:pt idx="479">
                  <c:v>42423.678942708335</c:v>
                </c:pt>
                <c:pt idx="480">
                  <c:v>42423.679290046297</c:v>
                </c:pt>
                <c:pt idx="481">
                  <c:v>42423.679637384259</c:v>
                </c:pt>
                <c:pt idx="482">
                  <c:v>42423.679984606482</c:v>
                </c:pt>
                <c:pt idx="483">
                  <c:v>42423.680331944444</c:v>
                </c:pt>
                <c:pt idx="484">
                  <c:v>42423.680679282406</c:v>
                </c:pt>
                <c:pt idx="485">
                  <c:v>42423.681026620368</c:v>
                </c:pt>
                <c:pt idx="486">
                  <c:v>42423.681373842592</c:v>
                </c:pt>
                <c:pt idx="487">
                  <c:v>42423.681721180554</c:v>
                </c:pt>
                <c:pt idx="488">
                  <c:v>42423.682068518516</c:v>
                </c:pt>
                <c:pt idx="489">
                  <c:v>42423.682415856485</c:v>
                </c:pt>
                <c:pt idx="490">
                  <c:v>42423.682763078701</c:v>
                </c:pt>
                <c:pt idx="491">
                  <c:v>42423.683110416663</c:v>
                </c:pt>
                <c:pt idx="492">
                  <c:v>42423.683457754632</c:v>
                </c:pt>
                <c:pt idx="493">
                  <c:v>42423.683805092594</c:v>
                </c:pt>
                <c:pt idx="494">
                  <c:v>42423.684152314818</c:v>
                </c:pt>
                <c:pt idx="495">
                  <c:v>42423.68449965278</c:v>
                </c:pt>
                <c:pt idx="496">
                  <c:v>42423.684846990742</c:v>
                </c:pt>
                <c:pt idx="497">
                  <c:v>42423.685194328704</c:v>
                </c:pt>
                <c:pt idx="498">
                  <c:v>42423.685541550927</c:v>
                </c:pt>
                <c:pt idx="499">
                  <c:v>42423.685888888889</c:v>
                </c:pt>
                <c:pt idx="500">
                  <c:v>42423.686236226851</c:v>
                </c:pt>
                <c:pt idx="501">
                  <c:v>42423.686583564813</c:v>
                </c:pt>
                <c:pt idx="502">
                  <c:v>42423.686930787037</c:v>
                </c:pt>
                <c:pt idx="503">
                  <c:v>42423.687278124999</c:v>
                </c:pt>
                <c:pt idx="504">
                  <c:v>42423.687625462961</c:v>
                </c:pt>
                <c:pt idx="505">
                  <c:v>42423.687975231478</c:v>
                </c:pt>
                <c:pt idx="506">
                  <c:v>42423.688322453701</c:v>
                </c:pt>
                <c:pt idx="507">
                  <c:v>42423.688669907409</c:v>
                </c:pt>
                <c:pt idx="508">
                  <c:v>42423.689017245371</c:v>
                </c:pt>
                <c:pt idx="509">
                  <c:v>42423.689364583333</c:v>
                </c:pt>
                <c:pt idx="510">
                  <c:v>42423.689711921295</c:v>
                </c:pt>
                <c:pt idx="511">
                  <c:v>42423.690059259257</c:v>
                </c:pt>
                <c:pt idx="512">
                  <c:v>42423.690406597219</c:v>
                </c:pt>
                <c:pt idx="513">
                  <c:v>42423.690753935189</c:v>
                </c:pt>
                <c:pt idx="514">
                  <c:v>42423.691101157405</c:v>
                </c:pt>
                <c:pt idx="515">
                  <c:v>42423.691448495367</c:v>
                </c:pt>
                <c:pt idx="516">
                  <c:v>42423.691795833336</c:v>
                </c:pt>
                <c:pt idx="517">
                  <c:v>42423.692143055552</c:v>
                </c:pt>
                <c:pt idx="518">
                  <c:v>42423.692490393521</c:v>
                </c:pt>
                <c:pt idx="519">
                  <c:v>42423.692837731483</c:v>
                </c:pt>
                <c:pt idx="520">
                  <c:v>42423.693185069445</c:v>
                </c:pt>
                <c:pt idx="521">
                  <c:v>42423.693532407407</c:v>
                </c:pt>
                <c:pt idx="522">
                  <c:v>42423.693879629631</c:v>
                </c:pt>
                <c:pt idx="523">
                  <c:v>42423.694226967593</c:v>
                </c:pt>
                <c:pt idx="524">
                  <c:v>42423.694574305555</c:v>
                </c:pt>
                <c:pt idx="525">
                  <c:v>42423.694921643517</c:v>
                </c:pt>
                <c:pt idx="526">
                  <c:v>42423.69526886574</c:v>
                </c:pt>
                <c:pt idx="527">
                  <c:v>42423.695616203702</c:v>
                </c:pt>
                <c:pt idx="528">
                  <c:v>42423.695963541664</c:v>
                </c:pt>
                <c:pt idx="529">
                  <c:v>42423.696311342595</c:v>
                </c:pt>
                <c:pt idx="530">
                  <c:v>42423.696658796296</c:v>
                </c:pt>
                <c:pt idx="531">
                  <c:v>42423.697006018519</c:v>
                </c:pt>
                <c:pt idx="532">
                  <c:v>42423.697353356481</c:v>
                </c:pt>
                <c:pt idx="533">
                  <c:v>42423.697700694443</c:v>
                </c:pt>
                <c:pt idx="534">
                  <c:v>42423.698048032405</c:v>
                </c:pt>
                <c:pt idx="535">
                  <c:v>42423.698395370368</c:v>
                </c:pt>
                <c:pt idx="536">
                  <c:v>42423.698742592591</c:v>
                </c:pt>
                <c:pt idx="537">
                  <c:v>42423.699089930553</c:v>
                </c:pt>
                <c:pt idx="538">
                  <c:v>42423.699437268515</c:v>
                </c:pt>
                <c:pt idx="539">
                  <c:v>42423.699784606484</c:v>
                </c:pt>
                <c:pt idx="540">
                  <c:v>42423.7001318287</c:v>
                </c:pt>
                <c:pt idx="541">
                  <c:v>42423.70047916667</c:v>
                </c:pt>
                <c:pt idx="542">
                  <c:v>42423.700826504632</c:v>
                </c:pt>
                <c:pt idx="543">
                  <c:v>42423.701173842594</c:v>
                </c:pt>
                <c:pt idx="544">
                  <c:v>42423.701521064817</c:v>
                </c:pt>
                <c:pt idx="545">
                  <c:v>42423.701868402779</c:v>
                </c:pt>
                <c:pt idx="546">
                  <c:v>42423.702215740741</c:v>
                </c:pt>
                <c:pt idx="547">
                  <c:v>42423.702563078703</c:v>
                </c:pt>
                <c:pt idx="548">
                  <c:v>42423.702910300926</c:v>
                </c:pt>
                <c:pt idx="549">
                  <c:v>42423.703257638888</c:v>
                </c:pt>
                <c:pt idx="550">
                  <c:v>42423.70360497685</c:v>
                </c:pt>
                <c:pt idx="551">
                  <c:v>42423.703952314812</c:v>
                </c:pt>
                <c:pt idx="552">
                  <c:v>42423.704299537036</c:v>
                </c:pt>
                <c:pt idx="553">
                  <c:v>42423.704646874998</c:v>
                </c:pt>
                <c:pt idx="554">
                  <c:v>42423.70499421296</c:v>
                </c:pt>
                <c:pt idx="555">
                  <c:v>42423.705341550929</c:v>
                </c:pt>
                <c:pt idx="556">
                  <c:v>42423.705688773145</c:v>
                </c:pt>
                <c:pt idx="557">
                  <c:v>42423.706036111114</c:v>
                </c:pt>
                <c:pt idx="558">
                  <c:v>42423.706383449076</c:v>
                </c:pt>
                <c:pt idx="559">
                  <c:v>42423.706730787038</c:v>
                </c:pt>
                <c:pt idx="560">
                  <c:v>42423.707078009262</c:v>
                </c:pt>
                <c:pt idx="561">
                  <c:v>42423.707425347224</c:v>
                </c:pt>
                <c:pt idx="562">
                  <c:v>42423.707772685186</c:v>
                </c:pt>
                <c:pt idx="563">
                  <c:v>42423.708120023148</c:v>
                </c:pt>
              </c:numCache>
            </c:numRef>
          </c:cat>
          <c:val>
            <c:numRef>
              <c:f>Data!$G$2:$G$565</c:f>
              <c:numCache>
                <c:formatCode>0.00</c:formatCode>
                <c:ptCount val="564"/>
                <c:pt idx="0">
                  <c:v>24.150935440000001</c:v>
                </c:pt>
                <c:pt idx="1">
                  <c:v>24.14142863</c:v>
                </c:pt>
                <c:pt idx="2">
                  <c:v>24.121115519</c:v>
                </c:pt>
                <c:pt idx="3">
                  <c:v>24.155137660000001</c:v>
                </c:pt>
                <c:pt idx="4">
                  <c:v>24.134984055</c:v>
                </c:pt>
                <c:pt idx="5">
                  <c:v>24.146438904</c:v>
                </c:pt>
                <c:pt idx="6">
                  <c:v>24.175256933</c:v>
                </c:pt>
                <c:pt idx="7">
                  <c:v>24.132647578</c:v>
                </c:pt>
                <c:pt idx="8">
                  <c:v>24.147100016</c:v>
                </c:pt>
                <c:pt idx="9">
                  <c:v>24.170416640999999</c:v>
                </c:pt>
                <c:pt idx="10">
                  <c:v>24.171987839</c:v>
                </c:pt>
                <c:pt idx="11">
                  <c:v>24.151672133999998</c:v>
                </c:pt>
                <c:pt idx="12">
                  <c:v>24.171891173999999</c:v>
                </c:pt>
                <c:pt idx="13">
                  <c:v>24.145714798</c:v>
                </c:pt>
                <c:pt idx="14">
                  <c:v>24.148059082</c:v>
                </c:pt>
                <c:pt idx="15">
                  <c:v>24.173357824</c:v>
                </c:pt>
                <c:pt idx="16">
                  <c:v>24.191733041999999</c:v>
                </c:pt>
                <c:pt idx="17">
                  <c:v>24.167076162000001</c:v>
                </c:pt>
                <c:pt idx="18">
                  <c:v>24.185463587000001</c:v>
                </c:pt>
                <c:pt idx="19">
                  <c:v>24.187601344000001</c:v>
                </c:pt>
                <c:pt idx="20">
                  <c:v>24.192667922999998</c:v>
                </c:pt>
                <c:pt idx="21">
                  <c:v>24.209324467999998</c:v>
                </c:pt>
                <c:pt idx="22">
                  <c:v>24.183863346999999</c:v>
                </c:pt>
                <c:pt idx="23">
                  <c:v>24.20157163</c:v>
                </c:pt>
                <c:pt idx="24">
                  <c:v>24.198485463000001</c:v>
                </c:pt>
                <c:pt idx="25">
                  <c:v>24.193632558000001</c:v>
                </c:pt>
                <c:pt idx="26">
                  <c:v>24.204479014</c:v>
                </c:pt>
                <c:pt idx="27">
                  <c:v>24.219761911999999</c:v>
                </c:pt>
                <c:pt idx="28">
                  <c:v>24.222130305</c:v>
                </c:pt>
                <c:pt idx="29">
                  <c:v>24.230002670000001</c:v>
                </c:pt>
                <c:pt idx="30">
                  <c:v>24.224363326999999</c:v>
                </c:pt>
                <c:pt idx="31">
                  <c:v>24.223183338999998</c:v>
                </c:pt>
                <c:pt idx="32">
                  <c:v>24.268096465999999</c:v>
                </c:pt>
                <c:pt idx="33">
                  <c:v>24.254020081</c:v>
                </c:pt>
                <c:pt idx="34">
                  <c:v>24.254519831</c:v>
                </c:pt>
                <c:pt idx="35">
                  <c:v>24.244110107000001</c:v>
                </c:pt>
                <c:pt idx="36">
                  <c:v>24.252110773999998</c:v>
                </c:pt>
                <c:pt idx="37">
                  <c:v>24.250400238000001</c:v>
                </c:pt>
                <c:pt idx="38">
                  <c:v>24.278656413</c:v>
                </c:pt>
                <c:pt idx="39">
                  <c:v>24.284889373999999</c:v>
                </c:pt>
                <c:pt idx="40">
                  <c:v>24.275752029</c:v>
                </c:pt>
                <c:pt idx="41">
                  <c:v>24.282876104</c:v>
                </c:pt>
                <c:pt idx="42">
                  <c:v>24.291281433000002</c:v>
                </c:pt>
                <c:pt idx="43">
                  <c:v>24.26990331</c:v>
                </c:pt>
                <c:pt idx="44">
                  <c:v>24.270605647</c:v>
                </c:pt>
                <c:pt idx="45">
                  <c:v>24.265659485</c:v>
                </c:pt>
                <c:pt idx="46">
                  <c:v>24.286642507</c:v>
                </c:pt>
                <c:pt idx="47">
                  <c:v>24.302457352000001</c:v>
                </c:pt>
                <c:pt idx="48">
                  <c:v>24.302673771999999</c:v>
                </c:pt>
                <c:pt idx="49">
                  <c:v>24.293135529000001</c:v>
                </c:pt>
                <c:pt idx="50">
                  <c:v>24.279993820000001</c:v>
                </c:pt>
                <c:pt idx="51">
                  <c:v>24.306461562999999</c:v>
                </c:pt>
                <c:pt idx="52">
                  <c:v>24.302021967999998</c:v>
                </c:pt>
                <c:pt idx="53">
                  <c:v>24.302220713000001</c:v>
                </c:pt>
                <c:pt idx="54">
                  <c:v>24.304222945999999</c:v>
                </c:pt>
                <c:pt idx="55">
                  <c:v>24.321623205000002</c:v>
                </c:pt>
                <c:pt idx="56">
                  <c:v>24.316962433</c:v>
                </c:pt>
                <c:pt idx="57">
                  <c:v>24.330454507999999</c:v>
                </c:pt>
                <c:pt idx="58">
                  <c:v>24.328438389999999</c:v>
                </c:pt>
                <c:pt idx="59">
                  <c:v>24.320668971</c:v>
                </c:pt>
                <c:pt idx="60">
                  <c:v>24.326959381000002</c:v>
                </c:pt>
                <c:pt idx="61">
                  <c:v>24.336255366</c:v>
                </c:pt>
                <c:pt idx="62">
                  <c:v>24.334539261</c:v>
                </c:pt>
                <c:pt idx="63">
                  <c:v>24.328645503000001</c:v>
                </c:pt>
                <c:pt idx="64">
                  <c:v>24.340034891999998</c:v>
                </c:pt>
                <c:pt idx="65">
                  <c:v>24.339534835999999</c:v>
                </c:pt>
                <c:pt idx="66">
                  <c:v>24.336511943000001</c:v>
                </c:pt>
                <c:pt idx="67">
                  <c:v>24.348076274</c:v>
                </c:pt>
                <c:pt idx="68">
                  <c:v>24.354898809000002</c:v>
                </c:pt>
                <c:pt idx="69">
                  <c:v>24.351170832000001</c:v>
                </c:pt>
                <c:pt idx="70">
                  <c:v>24.355385412</c:v>
                </c:pt>
                <c:pt idx="71">
                  <c:v>24.376627857999999</c:v>
                </c:pt>
                <c:pt idx="72">
                  <c:v>24.380052388999999</c:v>
                </c:pt>
                <c:pt idx="73">
                  <c:v>24.358337199000001</c:v>
                </c:pt>
                <c:pt idx="74">
                  <c:v>24.362869669999998</c:v>
                </c:pt>
                <c:pt idx="75">
                  <c:v>24.357934417999999</c:v>
                </c:pt>
                <c:pt idx="76">
                  <c:v>24.352369359000001</c:v>
                </c:pt>
                <c:pt idx="77">
                  <c:v>24.377644552</c:v>
                </c:pt>
                <c:pt idx="78">
                  <c:v>24.392597782999999</c:v>
                </c:pt>
                <c:pt idx="79">
                  <c:v>24.384917552000001</c:v>
                </c:pt>
                <c:pt idx="80">
                  <c:v>24.376103566000001</c:v>
                </c:pt>
                <c:pt idx="81">
                  <c:v>24.363605931999999</c:v>
                </c:pt>
                <c:pt idx="82">
                  <c:v>24.365332158000001</c:v>
                </c:pt>
                <c:pt idx="83">
                  <c:v>24.382462106999998</c:v>
                </c:pt>
                <c:pt idx="84">
                  <c:v>24.357520650000001</c:v>
                </c:pt>
                <c:pt idx="85">
                  <c:v>24.393138198999999</c:v>
                </c:pt>
                <c:pt idx="86">
                  <c:v>24.376815286999999</c:v>
                </c:pt>
                <c:pt idx="87">
                  <c:v>24.382906240000001</c:v>
                </c:pt>
                <c:pt idx="88">
                  <c:v>24.384525069999999</c:v>
                </c:pt>
                <c:pt idx="89">
                  <c:v>24.380038248999998</c:v>
                </c:pt>
                <c:pt idx="90">
                  <c:v>24.365711237999999</c:v>
                </c:pt>
                <c:pt idx="91">
                  <c:v>24.371544749000002</c:v>
                </c:pt>
                <c:pt idx="92">
                  <c:v>24.367075550999999</c:v>
                </c:pt>
                <c:pt idx="93">
                  <c:v>24.351146749000002</c:v>
                </c:pt>
                <c:pt idx="94">
                  <c:v>24.360396881</c:v>
                </c:pt>
                <c:pt idx="95">
                  <c:v>24.354248937000001</c:v>
                </c:pt>
                <c:pt idx="96">
                  <c:v>24.351374359000001</c:v>
                </c:pt>
                <c:pt idx="97">
                  <c:v>24.317139281999999</c:v>
                </c:pt>
                <c:pt idx="98">
                  <c:v>24.362523930999998</c:v>
                </c:pt>
                <c:pt idx="99">
                  <c:v>24.337232792999998</c:v>
                </c:pt>
                <c:pt idx="100">
                  <c:v>24.323106155000001</c:v>
                </c:pt>
                <c:pt idx="101">
                  <c:v>24.323546143000002</c:v>
                </c:pt>
                <c:pt idx="102">
                  <c:v>24.34101064</c:v>
                </c:pt>
                <c:pt idx="103">
                  <c:v>24.323412221000002</c:v>
                </c:pt>
                <c:pt idx="104">
                  <c:v>24.309193141000002</c:v>
                </c:pt>
                <c:pt idx="105">
                  <c:v>24.321239293000001</c:v>
                </c:pt>
                <c:pt idx="106">
                  <c:v>24.326539103000002</c:v>
                </c:pt>
                <c:pt idx="107">
                  <c:v>24.313022944</c:v>
                </c:pt>
                <c:pt idx="108">
                  <c:v>24.314687093</c:v>
                </c:pt>
                <c:pt idx="109">
                  <c:v>24.299505488000001</c:v>
                </c:pt>
                <c:pt idx="110">
                  <c:v>24.296966756</c:v>
                </c:pt>
                <c:pt idx="111">
                  <c:v>24.281709264</c:v>
                </c:pt>
                <c:pt idx="112">
                  <c:v>24.316954829</c:v>
                </c:pt>
                <c:pt idx="113">
                  <c:v>24.293816020000001</c:v>
                </c:pt>
                <c:pt idx="114">
                  <c:v>24.289906641999998</c:v>
                </c:pt>
                <c:pt idx="115">
                  <c:v>24.308816324999999</c:v>
                </c:pt>
                <c:pt idx="116">
                  <c:v>24.313571701000001</c:v>
                </c:pt>
                <c:pt idx="117">
                  <c:v>24.287472687000001</c:v>
                </c:pt>
                <c:pt idx="118">
                  <c:v>24.301481832</c:v>
                </c:pt>
                <c:pt idx="119">
                  <c:v>24.303690669000002</c:v>
                </c:pt>
                <c:pt idx="120">
                  <c:v>24.296308695</c:v>
                </c:pt>
                <c:pt idx="121">
                  <c:v>24.310126088000001</c:v>
                </c:pt>
                <c:pt idx="122">
                  <c:v>24.309722519000001</c:v>
                </c:pt>
                <c:pt idx="123">
                  <c:v>24.323843968999999</c:v>
                </c:pt>
                <c:pt idx="124">
                  <c:v>24.309955469999998</c:v>
                </c:pt>
                <c:pt idx="125">
                  <c:v>24.305391362999998</c:v>
                </c:pt>
                <c:pt idx="126">
                  <c:v>24.306727829</c:v>
                </c:pt>
                <c:pt idx="127">
                  <c:v>24.321845677999999</c:v>
                </c:pt>
                <c:pt idx="128">
                  <c:v>24.317899424</c:v>
                </c:pt>
                <c:pt idx="129">
                  <c:v>24.337271524999998</c:v>
                </c:pt>
                <c:pt idx="130">
                  <c:v>24.310074387</c:v>
                </c:pt>
                <c:pt idx="131">
                  <c:v>24.331764018000001</c:v>
                </c:pt>
                <c:pt idx="132">
                  <c:v>24.331719564</c:v>
                </c:pt>
                <c:pt idx="133">
                  <c:v>24.316597672</c:v>
                </c:pt>
                <c:pt idx="134">
                  <c:v>24.315174459000001</c:v>
                </c:pt>
                <c:pt idx="135">
                  <c:v>24.318611576999999</c:v>
                </c:pt>
                <c:pt idx="136">
                  <c:v>24.327644958</c:v>
                </c:pt>
                <c:pt idx="137">
                  <c:v>24.312258198999999</c:v>
                </c:pt>
                <c:pt idx="138">
                  <c:v>24.294967421999999</c:v>
                </c:pt>
                <c:pt idx="139">
                  <c:v>24.29769104</c:v>
                </c:pt>
                <c:pt idx="140">
                  <c:v>24.282609150999999</c:v>
                </c:pt>
                <c:pt idx="141">
                  <c:v>24.299254226999999</c:v>
                </c:pt>
                <c:pt idx="142">
                  <c:v>24.309967041</c:v>
                </c:pt>
                <c:pt idx="143">
                  <c:v>24.311068751000001</c:v>
                </c:pt>
                <c:pt idx="144">
                  <c:v>24.305630951000001</c:v>
                </c:pt>
                <c:pt idx="145">
                  <c:v>24.321244431</c:v>
                </c:pt>
                <c:pt idx="146">
                  <c:v>24.302452443</c:v>
                </c:pt>
                <c:pt idx="147">
                  <c:v>24.328887634000001</c:v>
                </c:pt>
                <c:pt idx="148">
                  <c:v>24.338951618999999</c:v>
                </c:pt>
                <c:pt idx="149">
                  <c:v>24.327522583</c:v>
                </c:pt>
                <c:pt idx="150">
                  <c:v>24.304290186999999</c:v>
                </c:pt>
                <c:pt idx="151">
                  <c:v>24.325234019</c:v>
                </c:pt>
                <c:pt idx="152">
                  <c:v>24.341258189000001</c:v>
                </c:pt>
                <c:pt idx="153">
                  <c:v>24.311216888000001</c:v>
                </c:pt>
                <c:pt idx="154">
                  <c:v>24.342747725999999</c:v>
                </c:pt>
                <c:pt idx="155">
                  <c:v>24.317633591</c:v>
                </c:pt>
                <c:pt idx="156">
                  <c:v>24.313460463999998</c:v>
                </c:pt>
                <c:pt idx="157">
                  <c:v>24.352438379999999</c:v>
                </c:pt>
                <c:pt idx="158">
                  <c:v>24.334603806000001</c:v>
                </c:pt>
                <c:pt idx="159">
                  <c:v>24.342752837999999</c:v>
                </c:pt>
                <c:pt idx="160">
                  <c:v>24.315156809000001</c:v>
                </c:pt>
                <c:pt idx="161">
                  <c:v>24.329641368000001</c:v>
                </c:pt>
                <c:pt idx="162">
                  <c:v>24.319615911</c:v>
                </c:pt>
                <c:pt idx="163">
                  <c:v>24.338681055999999</c:v>
                </c:pt>
                <c:pt idx="164">
                  <c:v>24.321647110000001</c:v>
                </c:pt>
                <c:pt idx="165">
                  <c:v>24.338540421000001</c:v>
                </c:pt>
                <c:pt idx="166">
                  <c:v>24.338435694000001</c:v>
                </c:pt>
                <c:pt idx="167">
                  <c:v>24.341527405000001</c:v>
                </c:pt>
                <c:pt idx="168">
                  <c:v>24.330219523</c:v>
                </c:pt>
                <c:pt idx="169">
                  <c:v>24.350875777999999</c:v>
                </c:pt>
                <c:pt idx="170">
                  <c:v>24.342470932000001</c:v>
                </c:pt>
                <c:pt idx="171">
                  <c:v>24.337592163</c:v>
                </c:pt>
                <c:pt idx="172">
                  <c:v>24.334456151000001</c:v>
                </c:pt>
                <c:pt idx="173">
                  <c:v>24.327306773</c:v>
                </c:pt>
                <c:pt idx="174">
                  <c:v>24.330360208999998</c:v>
                </c:pt>
                <c:pt idx="175">
                  <c:v>24.339746525999999</c:v>
                </c:pt>
                <c:pt idx="176">
                  <c:v>24.326792806</c:v>
                </c:pt>
                <c:pt idx="177">
                  <c:v>24.342615534</c:v>
                </c:pt>
                <c:pt idx="178">
                  <c:v>24.326365127999999</c:v>
                </c:pt>
                <c:pt idx="179">
                  <c:v>24.329127679999999</c:v>
                </c:pt>
                <c:pt idx="180">
                  <c:v>24.354258550000001</c:v>
                </c:pt>
                <c:pt idx="181">
                  <c:v>24.347810415000001</c:v>
                </c:pt>
                <c:pt idx="182">
                  <c:v>24.351324514000002</c:v>
                </c:pt>
                <c:pt idx="183">
                  <c:v>24.359572449000002</c:v>
                </c:pt>
                <c:pt idx="184">
                  <c:v>24.345661519</c:v>
                </c:pt>
                <c:pt idx="185">
                  <c:v>24.359923730999999</c:v>
                </c:pt>
                <c:pt idx="186">
                  <c:v>24.357371089000001</c:v>
                </c:pt>
                <c:pt idx="187">
                  <c:v>24.354930978999999</c:v>
                </c:pt>
                <c:pt idx="188">
                  <c:v>24.361990077000002</c:v>
                </c:pt>
                <c:pt idx="189">
                  <c:v>24.357681070999998</c:v>
                </c:pt>
                <c:pt idx="190">
                  <c:v>24.357557958000001</c:v>
                </c:pt>
                <c:pt idx="191">
                  <c:v>24.361391957999999</c:v>
                </c:pt>
                <c:pt idx="192">
                  <c:v>24.371147817000001</c:v>
                </c:pt>
                <c:pt idx="193">
                  <c:v>24.342972107000001</c:v>
                </c:pt>
                <c:pt idx="194">
                  <c:v>24.356459960999999</c:v>
                </c:pt>
                <c:pt idx="195">
                  <c:v>24.36779391</c:v>
                </c:pt>
                <c:pt idx="196">
                  <c:v>24.354673817999998</c:v>
                </c:pt>
                <c:pt idx="197">
                  <c:v>24.375915043999999</c:v>
                </c:pt>
                <c:pt idx="198">
                  <c:v>24.359124221999998</c:v>
                </c:pt>
                <c:pt idx="199">
                  <c:v>24.367687758999999</c:v>
                </c:pt>
                <c:pt idx="200">
                  <c:v>24.362247874000001</c:v>
                </c:pt>
                <c:pt idx="201">
                  <c:v>24.364206009</c:v>
                </c:pt>
                <c:pt idx="202">
                  <c:v>24.372495524000001</c:v>
                </c:pt>
                <c:pt idx="203">
                  <c:v>24.376854757</c:v>
                </c:pt>
                <c:pt idx="204">
                  <c:v>24.368802006999999</c:v>
                </c:pt>
                <c:pt idx="205">
                  <c:v>24.383664041999999</c:v>
                </c:pt>
                <c:pt idx="206">
                  <c:v>24.365560837</c:v>
                </c:pt>
                <c:pt idx="207">
                  <c:v>24.379576669999999</c:v>
                </c:pt>
                <c:pt idx="208">
                  <c:v>24.374562683000001</c:v>
                </c:pt>
                <c:pt idx="209">
                  <c:v>24.377750549000002</c:v>
                </c:pt>
                <c:pt idx="210">
                  <c:v>24.379480565000001</c:v>
                </c:pt>
                <c:pt idx="211">
                  <c:v>24.401491343</c:v>
                </c:pt>
                <c:pt idx="212">
                  <c:v>24.383083623000001</c:v>
                </c:pt>
                <c:pt idx="213">
                  <c:v>24.383874766000002</c:v>
                </c:pt>
                <c:pt idx="214">
                  <c:v>24.410224634999999</c:v>
                </c:pt>
                <c:pt idx="215">
                  <c:v>24.380829136999999</c:v>
                </c:pt>
                <c:pt idx="216">
                  <c:v>24.38339831</c:v>
                </c:pt>
                <c:pt idx="217">
                  <c:v>24.399460119</c:v>
                </c:pt>
                <c:pt idx="218">
                  <c:v>24.380047276999999</c:v>
                </c:pt>
                <c:pt idx="219">
                  <c:v>24.375239207</c:v>
                </c:pt>
                <c:pt idx="220">
                  <c:v>24.415088781000001</c:v>
                </c:pt>
                <c:pt idx="221">
                  <c:v>24.416923599</c:v>
                </c:pt>
                <c:pt idx="222">
                  <c:v>24.40600001</c:v>
                </c:pt>
                <c:pt idx="223">
                  <c:v>24.402228343000001</c:v>
                </c:pt>
                <c:pt idx="224">
                  <c:v>24.415902837000001</c:v>
                </c:pt>
                <c:pt idx="225">
                  <c:v>24.469067535000001</c:v>
                </c:pt>
                <c:pt idx="226">
                  <c:v>24.509493332000002</c:v>
                </c:pt>
                <c:pt idx="227">
                  <c:v>24.595584385999999</c:v>
                </c:pt>
                <c:pt idx="228">
                  <c:v>24.640999171000001</c:v>
                </c:pt>
                <c:pt idx="229">
                  <c:v>24.668204853999999</c:v>
                </c:pt>
                <c:pt idx="230">
                  <c:v>24.692953237000001</c:v>
                </c:pt>
                <c:pt idx="231">
                  <c:v>24.720346502000002</c:v>
                </c:pt>
                <c:pt idx="232">
                  <c:v>24.773284353000001</c:v>
                </c:pt>
                <c:pt idx="233">
                  <c:v>24.804845174</c:v>
                </c:pt>
                <c:pt idx="234">
                  <c:v>24.914646911999998</c:v>
                </c:pt>
                <c:pt idx="235">
                  <c:v>24.972849807999999</c:v>
                </c:pt>
                <c:pt idx="236">
                  <c:v>25.020086160999998</c:v>
                </c:pt>
                <c:pt idx="237">
                  <c:v>25.064762675000001</c:v>
                </c:pt>
                <c:pt idx="238">
                  <c:v>25.109733531</c:v>
                </c:pt>
                <c:pt idx="239">
                  <c:v>25.147116013000002</c:v>
                </c:pt>
                <c:pt idx="240">
                  <c:v>25.186716563000001</c:v>
                </c:pt>
                <c:pt idx="241">
                  <c:v>25.223485514</c:v>
                </c:pt>
                <c:pt idx="242">
                  <c:v>25.261449177999999</c:v>
                </c:pt>
                <c:pt idx="243">
                  <c:v>25.262862268999999</c:v>
                </c:pt>
                <c:pt idx="244">
                  <c:v>25.279868851</c:v>
                </c:pt>
                <c:pt idx="245">
                  <c:v>25.331724625</c:v>
                </c:pt>
                <c:pt idx="246">
                  <c:v>25.349104131000001</c:v>
                </c:pt>
                <c:pt idx="247">
                  <c:v>25.363319219000001</c:v>
                </c:pt>
                <c:pt idx="248">
                  <c:v>25.381674652000001</c:v>
                </c:pt>
                <c:pt idx="249">
                  <c:v>25.411802088000002</c:v>
                </c:pt>
                <c:pt idx="250">
                  <c:v>25.411953327999999</c:v>
                </c:pt>
                <c:pt idx="251">
                  <c:v>25.447648341000001</c:v>
                </c:pt>
                <c:pt idx="252">
                  <c:v>25.446202138</c:v>
                </c:pt>
                <c:pt idx="253">
                  <c:v>25.473533478</c:v>
                </c:pt>
                <c:pt idx="254">
                  <c:v>25.476665166</c:v>
                </c:pt>
                <c:pt idx="255">
                  <c:v>25.509378077000001</c:v>
                </c:pt>
                <c:pt idx="256">
                  <c:v>25.516134084000001</c:v>
                </c:pt>
                <c:pt idx="257">
                  <c:v>25.512537104</c:v>
                </c:pt>
                <c:pt idx="258">
                  <c:v>25.528042145000001</c:v>
                </c:pt>
                <c:pt idx="259">
                  <c:v>25.542178801999999</c:v>
                </c:pt>
                <c:pt idx="260">
                  <c:v>25.560745722</c:v>
                </c:pt>
                <c:pt idx="261">
                  <c:v>25.553203505999999</c:v>
                </c:pt>
                <c:pt idx="262">
                  <c:v>25.548110834999999</c:v>
                </c:pt>
                <c:pt idx="263">
                  <c:v>25.628275884000001</c:v>
                </c:pt>
                <c:pt idx="264">
                  <c:v>25.693262404999999</c:v>
                </c:pt>
                <c:pt idx="265">
                  <c:v>25.758760147</c:v>
                </c:pt>
                <c:pt idx="266">
                  <c:v>25.831094309000001</c:v>
                </c:pt>
                <c:pt idx="267">
                  <c:v>25.855613887000001</c:v>
                </c:pt>
                <c:pt idx="268">
                  <c:v>25.894296925999999</c:v>
                </c:pt>
                <c:pt idx="269">
                  <c:v>25.922368673000001</c:v>
                </c:pt>
                <c:pt idx="270">
                  <c:v>26.039059626</c:v>
                </c:pt>
                <c:pt idx="271">
                  <c:v>26.135182165</c:v>
                </c:pt>
                <c:pt idx="272">
                  <c:v>26.281558736000001</c:v>
                </c:pt>
                <c:pt idx="273">
                  <c:v>26.347533493</c:v>
                </c:pt>
                <c:pt idx="274">
                  <c:v>26.423888778999999</c:v>
                </c:pt>
                <c:pt idx="275">
                  <c:v>26.481873220000001</c:v>
                </c:pt>
                <c:pt idx="276">
                  <c:v>26.566585158999999</c:v>
                </c:pt>
                <c:pt idx="277">
                  <c:v>26.611498183999998</c:v>
                </c:pt>
                <c:pt idx="278">
                  <c:v>26.671473642999999</c:v>
                </c:pt>
                <c:pt idx="279">
                  <c:v>26.700958327999999</c:v>
                </c:pt>
                <c:pt idx="280">
                  <c:v>26.740953929</c:v>
                </c:pt>
                <c:pt idx="281">
                  <c:v>26.785869903999998</c:v>
                </c:pt>
                <c:pt idx="282">
                  <c:v>26.872516429000001</c:v>
                </c:pt>
                <c:pt idx="283">
                  <c:v>27.024730937000001</c:v>
                </c:pt>
                <c:pt idx="284">
                  <c:v>27.213260344999998</c:v>
                </c:pt>
                <c:pt idx="285">
                  <c:v>27.371703287999999</c:v>
                </c:pt>
                <c:pt idx="286">
                  <c:v>27.517994029</c:v>
                </c:pt>
                <c:pt idx="287">
                  <c:v>27.630367101000001</c:v>
                </c:pt>
                <c:pt idx="288">
                  <c:v>27.738259251999999</c:v>
                </c:pt>
                <c:pt idx="289">
                  <c:v>27.822659352999999</c:v>
                </c:pt>
                <c:pt idx="290">
                  <c:v>27.920167923000001</c:v>
                </c:pt>
                <c:pt idx="291">
                  <c:v>28.012522939</c:v>
                </c:pt>
                <c:pt idx="292">
                  <c:v>28.095474904</c:v>
                </c:pt>
                <c:pt idx="293">
                  <c:v>28.151101939</c:v>
                </c:pt>
                <c:pt idx="294">
                  <c:v>28.229573643999998</c:v>
                </c:pt>
                <c:pt idx="295">
                  <c:v>28.295649617999999</c:v>
                </c:pt>
                <c:pt idx="296">
                  <c:v>28.375811639999998</c:v>
                </c:pt>
                <c:pt idx="297">
                  <c:v>28.421554616000002</c:v>
                </c:pt>
                <c:pt idx="298">
                  <c:v>28.468746541000002</c:v>
                </c:pt>
                <c:pt idx="299">
                  <c:v>28.533997980999999</c:v>
                </c:pt>
                <c:pt idx="300">
                  <c:v>28.591276066999999</c:v>
                </c:pt>
                <c:pt idx="301">
                  <c:v>28.633880514000001</c:v>
                </c:pt>
                <c:pt idx="302">
                  <c:v>28.692943700000001</c:v>
                </c:pt>
                <c:pt idx="303">
                  <c:v>28.724796041000001</c:v>
                </c:pt>
                <c:pt idx="304">
                  <c:v>28.785277379</c:v>
                </c:pt>
                <c:pt idx="305">
                  <c:v>28.827724279000002</c:v>
                </c:pt>
                <c:pt idx="306">
                  <c:v>28.872063445999999</c:v>
                </c:pt>
                <c:pt idx="307">
                  <c:v>28.937600021000002</c:v>
                </c:pt>
                <c:pt idx="308">
                  <c:v>28.949372355000001</c:v>
                </c:pt>
                <c:pt idx="309">
                  <c:v>29.011464742000001</c:v>
                </c:pt>
                <c:pt idx="310">
                  <c:v>29.033401743999999</c:v>
                </c:pt>
                <c:pt idx="311">
                  <c:v>29.095333252</c:v>
                </c:pt>
                <c:pt idx="312">
                  <c:v>29.137816772000001</c:v>
                </c:pt>
                <c:pt idx="313">
                  <c:v>29.159548059999999</c:v>
                </c:pt>
                <c:pt idx="314">
                  <c:v>29.204007085000001</c:v>
                </c:pt>
                <c:pt idx="315">
                  <c:v>29.247039489999999</c:v>
                </c:pt>
                <c:pt idx="316">
                  <c:v>29.283153966</c:v>
                </c:pt>
                <c:pt idx="317">
                  <c:v>29.312525457</c:v>
                </c:pt>
                <c:pt idx="318">
                  <c:v>29.347541097000001</c:v>
                </c:pt>
                <c:pt idx="319">
                  <c:v>29.378194504</c:v>
                </c:pt>
                <c:pt idx="320">
                  <c:v>29.407245992</c:v>
                </c:pt>
                <c:pt idx="321">
                  <c:v>29.448699747999999</c:v>
                </c:pt>
                <c:pt idx="322">
                  <c:v>29.459196498000001</c:v>
                </c:pt>
                <c:pt idx="323">
                  <c:v>29.4900059</c:v>
                </c:pt>
                <c:pt idx="324">
                  <c:v>29.513240128</c:v>
                </c:pt>
                <c:pt idx="325">
                  <c:v>29.532710443999999</c:v>
                </c:pt>
                <c:pt idx="326">
                  <c:v>29.542752074999999</c:v>
                </c:pt>
                <c:pt idx="327">
                  <c:v>29.576398824000002</c:v>
                </c:pt>
                <c:pt idx="328">
                  <c:v>29.628813044000001</c:v>
                </c:pt>
                <c:pt idx="329">
                  <c:v>29.65738678</c:v>
                </c:pt>
                <c:pt idx="330">
                  <c:v>29.683838069</c:v>
                </c:pt>
                <c:pt idx="331">
                  <c:v>29.698192317</c:v>
                </c:pt>
                <c:pt idx="332">
                  <c:v>29.725671564999999</c:v>
                </c:pt>
                <c:pt idx="333">
                  <c:v>29.767205048000001</c:v>
                </c:pt>
                <c:pt idx="334">
                  <c:v>29.791613616999999</c:v>
                </c:pt>
                <c:pt idx="335">
                  <c:v>29.819962997000001</c:v>
                </c:pt>
                <c:pt idx="336">
                  <c:v>29.836093674000001</c:v>
                </c:pt>
                <c:pt idx="337">
                  <c:v>29.843788528000001</c:v>
                </c:pt>
                <c:pt idx="338">
                  <c:v>29.861143545000001</c:v>
                </c:pt>
                <c:pt idx="339">
                  <c:v>29.866218135</c:v>
                </c:pt>
                <c:pt idx="340">
                  <c:v>29.900192057000002</c:v>
                </c:pt>
                <c:pt idx="341">
                  <c:v>29.913201318999999</c:v>
                </c:pt>
                <c:pt idx="342">
                  <c:v>29.936501363000001</c:v>
                </c:pt>
                <c:pt idx="343">
                  <c:v>29.945105005999999</c:v>
                </c:pt>
                <c:pt idx="344">
                  <c:v>29.989581527999999</c:v>
                </c:pt>
                <c:pt idx="345">
                  <c:v>29.998733724000001</c:v>
                </c:pt>
                <c:pt idx="346">
                  <c:v>30.018642985</c:v>
                </c:pt>
                <c:pt idx="347">
                  <c:v>30.022494075000001</c:v>
                </c:pt>
                <c:pt idx="348">
                  <c:v>30.039109420999999</c:v>
                </c:pt>
                <c:pt idx="349">
                  <c:v>30.073591309000001</c:v>
                </c:pt>
                <c:pt idx="350">
                  <c:v>30.092468846999999</c:v>
                </c:pt>
                <c:pt idx="351">
                  <c:v>30.108842061000001</c:v>
                </c:pt>
                <c:pt idx="352">
                  <c:v>30.120318298000001</c:v>
                </c:pt>
                <c:pt idx="353">
                  <c:v>30.127896549999999</c:v>
                </c:pt>
                <c:pt idx="354">
                  <c:v>30.142047628</c:v>
                </c:pt>
                <c:pt idx="355">
                  <c:v>30.179935125</c:v>
                </c:pt>
                <c:pt idx="356">
                  <c:v>30.173460159000001</c:v>
                </c:pt>
                <c:pt idx="357">
                  <c:v>30.179309387</c:v>
                </c:pt>
                <c:pt idx="358">
                  <c:v>30.217390263999999</c:v>
                </c:pt>
                <c:pt idx="359">
                  <c:v>30.201559549999999</c:v>
                </c:pt>
                <c:pt idx="360">
                  <c:v>30.218363850999999</c:v>
                </c:pt>
                <c:pt idx="361">
                  <c:v>30.256555659</c:v>
                </c:pt>
                <c:pt idx="362">
                  <c:v>30.245598144999999</c:v>
                </c:pt>
                <c:pt idx="363">
                  <c:v>30.259155782000001</c:v>
                </c:pt>
                <c:pt idx="364">
                  <c:v>30.258876699000002</c:v>
                </c:pt>
                <c:pt idx="365">
                  <c:v>30.303891245999999</c:v>
                </c:pt>
                <c:pt idx="366">
                  <c:v>30.298415197000001</c:v>
                </c:pt>
                <c:pt idx="367">
                  <c:v>30.306129634000001</c:v>
                </c:pt>
                <c:pt idx="368">
                  <c:v>30.343861211</c:v>
                </c:pt>
                <c:pt idx="369">
                  <c:v>30.325446701000001</c:v>
                </c:pt>
                <c:pt idx="370">
                  <c:v>30.367821019000001</c:v>
                </c:pt>
                <c:pt idx="371">
                  <c:v>30.360088501</c:v>
                </c:pt>
                <c:pt idx="372">
                  <c:v>30.381732432</c:v>
                </c:pt>
                <c:pt idx="373">
                  <c:v>30.387420780999999</c:v>
                </c:pt>
                <c:pt idx="374">
                  <c:v>30.401658885</c:v>
                </c:pt>
                <c:pt idx="375">
                  <c:v>30.409023336000001</c:v>
                </c:pt>
                <c:pt idx="376">
                  <c:v>30.412727</c:v>
                </c:pt>
                <c:pt idx="377">
                  <c:v>30.422108383000001</c:v>
                </c:pt>
                <c:pt idx="378">
                  <c:v>30.421029307000001</c:v>
                </c:pt>
                <c:pt idx="379">
                  <c:v>30.455656128000001</c:v>
                </c:pt>
                <c:pt idx="380">
                  <c:v>30.469496867</c:v>
                </c:pt>
                <c:pt idx="381">
                  <c:v>30.457568359</c:v>
                </c:pt>
                <c:pt idx="382">
                  <c:v>30.464369685000001</c:v>
                </c:pt>
                <c:pt idx="383">
                  <c:v>30.483828532</c:v>
                </c:pt>
                <c:pt idx="384">
                  <c:v>30.494814478999999</c:v>
                </c:pt>
                <c:pt idx="385">
                  <c:v>30.509849039999999</c:v>
                </c:pt>
                <c:pt idx="386">
                  <c:v>30.517566985999999</c:v>
                </c:pt>
                <c:pt idx="387">
                  <c:v>30.539333623000001</c:v>
                </c:pt>
                <c:pt idx="388">
                  <c:v>30.527990621000001</c:v>
                </c:pt>
                <c:pt idx="389">
                  <c:v>30.533825302</c:v>
                </c:pt>
                <c:pt idx="390">
                  <c:v>30.560835698000002</c:v>
                </c:pt>
                <c:pt idx="391">
                  <c:v>30.549216207000001</c:v>
                </c:pt>
                <c:pt idx="392">
                  <c:v>30.567867812999999</c:v>
                </c:pt>
                <c:pt idx="393">
                  <c:v>30.593337478999999</c:v>
                </c:pt>
                <c:pt idx="394">
                  <c:v>30.582520649999999</c:v>
                </c:pt>
                <c:pt idx="395">
                  <c:v>30.608553975</c:v>
                </c:pt>
                <c:pt idx="396">
                  <c:v>30.593853123999999</c:v>
                </c:pt>
                <c:pt idx="397">
                  <c:v>30.582466709999998</c:v>
                </c:pt>
                <c:pt idx="398">
                  <c:v>30.620429459</c:v>
                </c:pt>
                <c:pt idx="399">
                  <c:v>30.638481521999999</c:v>
                </c:pt>
                <c:pt idx="400">
                  <c:v>30.636391245999999</c:v>
                </c:pt>
                <c:pt idx="401">
                  <c:v>30.639625142</c:v>
                </c:pt>
                <c:pt idx="402">
                  <c:v>30.633361944000001</c:v>
                </c:pt>
                <c:pt idx="403">
                  <c:v>30.638885141999999</c:v>
                </c:pt>
                <c:pt idx="404">
                  <c:v>30.608621750000001</c:v>
                </c:pt>
                <c:pt idx="405">
                  <c:v>30.642413686000001</c:v>
                </c:pt>
                <c:pt idx="406">
                  <c:v>30.643058065000002</c:v>
                </c:pt>
                <c:pt idx="407">
                  <c:v>30.645318374999999</c:v>
                </c:pt>
                <c:pt idx="408">
                  <c:v>30.650781427999998</c:v>
                </c:pt>
                <c:pt idx="409">
                  <c:v>30.665433477000001</c:v>
                </c:pt>
                <c:pt idx="410">
                  <c:v>30.65901062</c:v>
                </c:pt>
                <c:pt idx="411">
                  <c:v>30.654176380999999</c:v>
                </c:pt>
                <c:pt idx="412">
                  <c:v>30.662524261000002</c:v>
                </c:pt>
                <c:pt idx="413">
                  <c:v>30.647085494999999</c:v>
                </c:pt>
                <c:pt idx="414">
                  <c:v>30.659650574</c:v>
                </c:pt>
                <c:pt idx="415">
                  <c:v>30.656001689</c:v>
                </c:pt>
                <c:pt idx="416">
                  <c:v>30.645865834999999</c:v>
                </c:pt>
                <c:pt idx="417">
                  <c:v>30.676449509000001</c:v>
                </c:pt>
                <c:pt idx="418">
                  <c:v>30.683090490000001</c:v>
                </c:pt>
                <c:pt idx="419">
                  <c:v>30.683478443999999</c:v>
                </c:pt>
                <c:pt idx="420">
                  <c:v>30.678628539999998</c:v>
                </c:pt>
                <c:pt idx="421">
                  <c:v>30.678144072999999</c:v>
                </c:pt>
                <c:pt idx="422">
                  <c:v>30.669385655999999</c:v>
                </c:pt>
                <c:pt idx="423">
                  <c:v>30.697947362000001</c:v>
                </c:pt>
                <c:pt idx="424">
                  <c:v>30.666207352000001</c:v>
                </c:pt>
                <c:pt idx="425">
                  <c:v>30.677508698</c:v>
                </c:pt>
                <c:pt idx="426">
                  <c:v>30.692956314</c:v>
                </c:pt>
                <c:pt idx="427">
                  <c:v>30.681233419000002</c:v>
                </c:pt>
                <c:pt idx="428">
                  <c:v>30.670498505000001</c:v>
                </c:pt>
                <c:pt idx="429">
                  <c:v>30.669721246999998</c:v>
                </c:pt>
                <c:pt idx="430">
                  <c:v>30.661378835000001</c:v>
                </c:pt>
                <c:pt idx="431">
                  <c:v>30.642488480000001</c:v>
                </c:pt>
                <c:pt idx="432">
                  <c:v>30.647011312</c:v>
                </c:pt>
                <c:pt idx="433">
                  <c:v>30.661140543999998</c:v>
                </c:pt>
                <c:pt idx="434">
                  <c:v>30.666378173999998</c:v>
                </c:pt>
                <c:pt idx="435">
                  <c:v>30.649207229999998</c:v>
                </c:pt>
                <c:pt idx="436">
                  <c:v>30.656187541000001</c:v>
                </c:pt>
                <c:pt idx="437">
                  <c:v>30.674457652000001</c:v>
                </c:pt>
                <c:pt idx="438">
                  <c:v>30.662184270000001</c:v>
                </c:pt>
                <c:pt idx="439">
                  <c:v>30.646552226000001</c:v>
                </c:pt>
                <c:pt idx="440">
                  <c:v>30.64907135</c:v>
                </c:pt>
                <c:pt idx="441">
                  <c:v>30.660033009999999</c:v>
                </c:pt>
                <c:pt idx="442">
                  <c:v>30.676646932000001</c:v>
                </c:pt>
                <c:pt idx="443">
                  <c:v>30.660478489999999</c:v>
                </c:pt>
                <c:pt idx="444">
                  <c:v>30.697350285999999</c:v>
                </c:pt>
                <c:pt idx="445">
                  <c:v>30.697776488999999</c:v>
                </c:pt>
                <c:pt idx="446">
                  <c:v>30.690426864999999</c:v>
                </c:pt>
                <c:pt idx="447">
                  <c:v>30.692617008999999</c:v>
                </c:pt>
                <c:pt idx="448">
                  <c:v>30.703119990000001</c:v>
                </c:pt>
                <c:pt idx="449">
                  <c:v>30.686953734999999</c:v>
                </c:pt>
                <c:pt idx="450">
                  <c:v>30.716206079999999</c:v>
                </c:pt>
                <c:pt idx="451">
                  <c:v>30.700917154999999</c:v>
                </c:pt>
                <c:pt idx="452">
                  <c:v>30.725085118999999</c:v>
                </c:pt>
                <c:pt idx="453">
                  <c:v>30.705516509999999</c:v>
                </c:pt>
                <c:pt idx="454">
                  <c:v>30.709722645999999</c:v>
                </c:pt>
                <c:pt idx="455">
                  <c:v>30.726788534000001</c:v>
                </c:pt>
                <c:pt idx="456">
                  <c:v>30.727688421</c:v>
                </c:pt>
                <c:pt idx="457">
                  <c:v>30.726942418</c:v>
                </c:pt>
                <c:pt idx="458">
                  <c:v>30.743980687000001</c:v>
                </c:pt>
                <c:pt idx="459">
                  <c:v>30.720896657000001</c:v>
                </c:pt>
                <c:pt idx="460">
                  <c:v>30.732651647000001</c:v>
                </c:pt>
                <c:pt idx="461">
                  <c:v>30.738636372999999</c:v>
                </c:pt>
                <c:pt idx="462">
                  <c:v>30.746613235000002</c:v>
                </c:pt>
                <c:pt idx="463">
                  <c:v>30.728997166999999</c:v>
                </c:pt>
                <c:pt idx="464">
                  <c:v>30.721340789999999</c:v>
                </c:pt>
                <c:pt idx="465">
                  <c:v>30.762926406999998</c:v>
                </c:pt>
                <c:pt idx="466">
                  <c:v>30.761583607999999</c:v>
                </c:pt>
                <c:pt idx="467">
                  <c:v>30.749758325999998</c:v>
                </c:pt>
                <c:pt idx="468">
                  <c:v>30.767177734000001</c:v>
                </c:pt>
                <c:pt idx="469">
                  <c:v>30.753818741</c:v>
                </c:pt>
                <c:pt idx="470">
                  <c:v>30.780388437999999</c:v>
                </c:pt>
                <c:pt idx="471">
                  <c:v>30.792132187</c:v>
                </c:pt>
                <c:pt idx="472">
                  <c:v>30.765443217000001</c:v>
                </c:pt>
                <c:pt idx="473">
                  <c:v>30.808123905999999</c:v>
                </c:pt>
                <c:pt idx="474">
                  <c:v>30.793060633</c:v>
                </c:pt>
                <c:pt idx="475">
                  <c:v>30.805557658000001</c:v>
                </c:pt>
                <c:pt idx="476">
                  <c:v>30.815661518999999</c:v>
                </c:pt>
                <c:pt idx="477">
                  <c:v>30.800676651</c:v>
                </c:pt>
                <c:pt idx="478">
                  <c:v>30.833683496999999</c:v>
                </c:pt>
                <c:pt idx="479">
                  <c:v>30.827478536000001</c:v>
                </c:pt>
                <c:pt idx="480">
                  <c:v>30.815791752999999</c:v>
                </c:pt>
                <c:pt idx="481">
                  <c:v>30.834629973999998</c:v>
                </c:pt>
                <c:pt idx="482">
                  <c:v>30.839589767</c:v>
                </c:pt>
                <c:pt idx="483">
                  <c:v>30.837872416</c:v>
                </c:pt>
                <c:pt idx="484">
                  <c:v>30.850080058</c:v>
                </c:pt>
                <c:pt idx="485">
                  <c:v>30.856773833999998</c:v>
                </c:pt>
                <c:pt idx="486">
                  <c:v>30.865318653999999</c:v>
                </c:pt>
                <c:pt idx="487">
                  <c:v>30.847851079000002</c:v>
                </c:pt>
                <c:pt idx="488">
                  <c:v>30.701544673000001</c:v>
                </c:pt>
                <c:pt idx="489">
                  <c:v>30.409283599999998</c:v>
                </c:pt>
                <c:pt idx="490">
                  <c:v>30.117182999000001</c:v>
                </c:pt>
                <c:pt idx="491">
                  <c:v>29.800733643000001</c:v>
                </c:pt>
                <c:pt idx="492">
                  <c:v>29.489770507999999</c:v>
                </c:pt>
                <c:pt idx="493">
                  <c:v>29.210497715999999</c:v>
                </c:pt>
                <c:pt idx="494">
                  <c:v>29.018873622000001</c:v>
                </c:pt>
                <c:pt idx="495">
                  <c:v>28.805547994000001</c:v>
                </c:pt>
                <c:pt idx="496">
                  <c:v>28.635805104999999</c:v>
                </c:pt>
                <c:pt idx="497">
                  <c:v>28.512568358999999</c:v>
                </c:pt>
                <c:pt idx="498">
                  <c:v>28.51</c:v>
                </c:pt>
                <c:pt idx="499">
                  <c:v>28.279855702999999</c:v>
                </c:pt>
                <c:pt idx="500">
                  <c:v>28.132627131</c:v>
                </c:pt>
                <c:pt idx="501">
                  <c:v>28.020066706000001</c:v>
                </c:pt>
                <c:pt idx="502">
                  <c:v>27.939075291999998</c:v>
                </c:pt>
                <c:pt idx="503">
                  <c:v>27.864184036000001</c:v>
                </c:pt>
                <c:pt idx="504">
                  <c:v>27.765155385</c:v>
                </c:pt>
                <c:pt idx="505">
                  <c:v>27.700975189000001</c:v>
                </c:pt>
                <c:pt idx="506">
                  <c:v>27.618820318000001</c:v>
                </c:pt>
                <c:pt idx="507">
                  <c:v>27.559509201000001</c:v>
                </c:pt>
                <c:pt idx="508">
                  <c:v>27.472081857999999</c:v>
                </c:pt>
                <c:pt idx="509">
                  <c:v>27.381671142999998</c:v>
                </c:pt>
                <c:pt idx="510">
                  <c:v>27.333376414</c:v>
                </c:pt>
                <c:pt idx="511">
                  <c:v>27.241544621999999</c:v>
                </c:pt>
                <c:pt idx="512">
                  <c:v>27.177077585999999</c:v>
                </c:pt>
                <c:pt idx="513">
                  <c:v>27.107541401999999</c:v>
                </c:pt>
                <c:pt idx="514">
                  <c:v>27.040719070000002</c:v>
                </c:pt>
                <c:pt idx="515">
                  <c:v>26.984052225999999</c:v>
                </c:pt>
                <c:pt idx="516">
                  <c:v>26.926906840000001</c:v>
                </c:pt>
                <c:pt idx="517">
                  <c:v>26.856537526</c:v>
                </c:pt>
                <c:pt idx="518">
                  <c:v>26.829482931000001</c:v>
                </c:pt>
                <c:pt idx="519">
                  <c:v>26.779091085000001</c:v>
                </c:pt>
                <c:pt idx="520">
                  <c:v>26.732024841000001</c:v>
                </c:pt>
                <c:pt idx="521">
                  <c:v>26.674372863999999</c:v>
                </c:pt>
                <c:pt idx="522">
                  <c:v>26.656224772000002</c:v>
                </c:pt>
                <c:pt idx="523">
                  <c:v>26.596144028000001</c:v>
                </c:pt>
                <c:pt idx="524">
                  <c:v>26.5268868</c:v>
                </c:pt>
                <c:pt idx="525">
                  <c:v>26.490368804999999</c:v>
                </c:pt>
                <c:pt idx="526">
                  <c:v>26.457218602000001</c:v>
                </c:pt>
                <c:pt idx="527">
                  <c:v>26.399528961000001</c:v>
                </c:pt>
                <c:pt idx="528">
                  <c:v>26.382832082</c:v>
                </c:pt>
                <c:pt idx="529">
                  <c:v>26.330815785999999</c:v>
                </c:pt>
                <c:pt idx="530">
                  <c:v>26.274474308999999</c:v>
                </c:pt>
                <c:pt idx="531">
                  <c:v>26.245860774000001</c:v>
                </c:pt>
                <c:pt idx="532">
                  <c:v>26.197718684000002</c:v>
                </c:pt>
                <c:pt idx="533">
                  <c:v>26.175625432</c:v>
                </c:pt>
                <c:pt idx="534">
                  <c:v>26.143659312</c:v>
                </c:pt>
                <c:pt idx="535">
                  <c:v>26.115015996</c:v>
                </c:pt>
                <c:pt idx="536">
                  <c:v>26.067861226000002</c:v>
                </c:pt>
                <c:pt idx="537">
                  <c:v>26.053006336999999</c:v>
                </c:pt>
                <c:pt idx="538">
                  <c:v>25.988775101000002</c:v>
                </c:pt>
                <c:pt idx="539">
                  <c:v>25.975137558</c:v>
                </c:pt>
                <c:pt idx="540">
                  <c:v>25.927129339</c:v>
                </c:pt>
                <c:pt idx="541">
                  <c:v>25.917443643999999</c:v>
                </c:pt>
                <c:pt idx="542">
                  <c:v>25.876281484</c:v>
                </c:pt>
                <c:pt idx="543">
                  <c:v>25.844877014000001</c:v>
                </c:pt>
                <c:pt idx="544">
                  <c:v>25.812875136999999</c:v>
                </c:pt>
                <c:pt idx="545">
                  <c:v>25.789959997</c:v>
                </c:pt>
                <c:pt idx="546">
                  <c:v>25.757684123000001</c:v>
                </c:pt>
                <c:pt idx="547">
                  <c:v>25.729728114</c:v>
                </c:pt>
                <c:pt idx="548">
                  <c:v>25.694120000000002</c:v>
                </c:pt>
                <c:pt idx="549">
                  <c:v>25.673786494000002</c:v>
                </c:pt>
                <c:pt idx="550">
                  <c:v>25.63553065</c:v>
                </c:pt>
                <c:pt idx="551">
                  <c:v>25.617199046</c:v>
                </c:pt>
                <c:pt idx="552">
                  <c:v>25.590648549000001</c:v>
                </c:pt>
                <c:pt idx="553">
                  <c:v>25.587047297000002</c:v>
                </c:pt>
                <c:pt idx="554">
                  <c:v>25.567775091000001</c:v>
                </c:pt>
                <c:pt idx="555">
                  <c:v>25.537891286000001</c:v>
                </c:pt>
                <c:pt idx="556">
                  <c:v>25.494793065</c:v>
                </c:pt>
                <c:pt idx="557">
                  <c:v>25.477712733000001</c:v>
                </c:pt>
                <c:pt idx="558">
                  <c:v>25.457322896000001</c:v>
                </c:pt>
                <c:pt idx="559">
                  <c:v>25.437778650999999</c:v>
                </c:pt>
                <c:pt idx="560">
                  <c:v>25.387877425999999</c:v>
                </c:pt>
                <c:pt idx="561">
                  <c:v>25.395286357</c:v>
                </c:pt>
                <c:pt idx="562">
                  <c:v>25.376743316999999</c:v>
                </c:pt>
                <c:pt idx="563">
                  <c:v>25.348675919000001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3724736"/>
        <c:axId val="570002168"/>
      </c:lineChart>
      <c:catAx>
        <c:axId val="443724736"/>
        <c:scaling>
          <c:orientation val="minMax"/>
        </c:scaling>
        <c:delete val="0"/>
        <c:axPos val="b"/>
        <c:numFmt formatCode="[$-F400]h:mm:ss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002168"/>
        <c:crosses val="autoZero"/>
        <c:auto val="1"/>
        <c:lblAlgn val="ctr"/>
        <c:lblOffset val="100"/>
        <c:tickLblSkip val="50"/>
        <c:noMultiLvlLbl val="0"/>
      </c:catAx>
      <c:valAx>
        <c:axId val="570002168"/>
        <c:scaling>
          <c:orientation val="minMax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724736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0.57078</cdr:x>
      <cdr:y>0.53953</cdr:y>
    </cdr:from>
    <cdr:to>
      <cdr:x>0.97104</cdr:x>
      <cdr:y>0.79652</cdr:y>
    </cdr:to>
    <cdr:pic>
      <cdr:nvPicPr>
        <cdr:cNvPr id="2" name="Picture 1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5168950" y="2736380"/>
          <a:ext cx="3624740" cy="13033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0.54071</cdr:x>
      <cdr:y>0.70991</cdr:y>
    </cdr:from>
    <cdr:to>
      <cdr:x>0.63613</cdr:x>
      <cdr:y>0.70991</cdr:y>
    </cdr:to>
    <cdr:cxnSp macro="">
      <cdr:nvCxnSpPr>
        <cdr:cNvPr id="6" name="Straight Connector 5"/>
        <cdr:cNvCxnSpPr/>
      </cdr:nvCxnSpPr>
      <cdr:spPr>
        <a:xfrm xmlns:a="http://schemas.openxmlformats.org/drawingml/2006/main" flipH="1">
          <a:off x="4896680" y="3600500"/>
          <a:ext cx="864120" cy="0"/>
        </a:xfrm>
        <a:prstGeom xmlns:a="http://schemas.openxmlformats.org/drawingml/2006/main" prst="line">
          <a:avLst/>
        </a:prstGeom>
        <a:ln xmlns:a="http://schemas.openxmlformats.org/drawingml/2006/main" w="57150"/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3017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2063" y="13017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8532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58532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fld id="{F8CFA29E-D0D5-41C9-86A5-3B9C62E479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6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631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3738" y="739775"/>
            <a:ext cx="5340350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1056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231900"/>
            <a:ext cx="480695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745038"/>
            <a:ext cx="5381625" cy="38830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27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231900"/>
            <a:ext cx="480695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745038"/>
            <a:ext cx="5381625" cy="38830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384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231900"/>
            <a:ext cx="480695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745038"/>
            <a:ext cx="5381625" cy="38830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711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231900"/>
            <a:ext cx="480695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745038"/>
            <a:ext cx="5381625" cy="38830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Out bus-bar is water-cooled</a:t>
            </a:r>
          </a:p>
          <a:p>
            <a:r>
              <a:rPr lang="en-GB" dirty="0" err="1" smtClean="0"/>
              <a:t>Emmitter</a:t>
            </a:r>
            <a:r>
              <a:rPr lang="en-GB" dirty="0" smtClean="0"/>
              <a:t> bus-bar is influenced by convection</a:t>
            </a:r>
            <a:r>
              <a:rPr lang="en-GB" baseline="0" dirty="0" smtClean="0"/>
              <a:t>al </a:t>
            </a:r>
            <a:r>
              <a:rPr lang="en-GB" baseline="0" dirty="0" err="1" smtClean="0"/>
              <a:t>heatflow</a:t>
            </a:r>
            <a:r>
              <a:rPr lang="en-GB" baseline="0" dirty="0" smtClean="0"/>
              <a:t> by </a:t>
            </a:r>
            <a:r>
              <a:rPr lang="en-GB" dirty="0" smtClean="0"/>
              <a:t>shunts</a:t>
            </a:r>
          </a:p>
          <a:p>
            <a:r>
              <a:rPr lang="en-GB" dirty="0" smtClean="0"/>
              <a:t>Out bus top is </a:t>
            </a:r>
            <a:r>
              <a:rPr lang="en-GB" dirty="0" smtClean="0"/>
              <a:t>influenced by convection</a:t>
            </a:r>
            <a:r>
              <a:rPr lang="en-GB" baseline="0" dirty="0" smtClean="0"/>
              <a:t>al </a:t>
            </a:r>
            <a:r>
              <a:rPr lang="en-GB" baseline="0" dirty="0" err="1" smtClean="0"/>
              <a:t>heatflow</a:t>
            </a:r>
            <a:r>
              <a:rPr lang="en-GB" baseline="0" dirty="0" smtClean="0"/>
              <a:t> by connection bar with many holes (smaller cross section)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124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1122363"/>
            <a:ext cx="84174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7853" y="3602038"/>
            <a:ext cx="74271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DCA0-6FC1-4C9D-8DE8-FEFFEB64FA63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06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1C3F7-B4BF-4D37-831D-D54C20CC3DD2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17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710" y="365125"/>
            <a:ext cx="2135297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820" y="365125"/>
            <a:ext cx="628210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923E5-EE67-4910-BA6C-9F37D9A3AF93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989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63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FC569-48C5-41E2-BE30-58CCD72F6F48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00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2" y="1709740"/>
            <a:ext cx="854118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2" y="4589465"/>
            <a:ext cx="854118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858C-25D2-4401-BABD-807FE51E5F22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85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819" y="1825625"/>
            <a:ext cx="42087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305" y="1825625"/>
            <a:ext cx="42087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32D6-5088-42E0-B322-ECA8865D0AE2}" type="datetime1">
              <a:rPr lang="en-US" smtClean="0"/>
              <a:t>2/26/2016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8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365127"/>
            <a:ext cx="8541187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110" y="1681163"/>
            <a:ext cx="418935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110" y="2505075"/>
            <a:ext cx="418935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06" y="1681163"/>
            <a:ext cx="42099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06" y="2505075"/>
            <a:ext cx="420999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2F2E-ED36-4DE3-9EA2-A571C4EF2330}" type="datetime1">
              <a:rPr lang="en-US" smtClean="0"/>
              <a:t>2/26/2016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334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85E0-94E2-4B58-8050-4A4566758ED7}" type="datetime1">
              <a:rPr lang="en-US" smtClean="0"/>
              <a:t>2/26/2016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3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9FF6-57E8-4791-900F-2DA058ADFC6E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6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457200"/>
            <a:ext cx="319391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991" y="987427"/>
            <a:ext cx="501330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09" y="2057400"/>
            <a:ext cx="319391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A3A6-E774-4357-83CF-67EB6D590673}" type="datetime1">
              <a:rPr lang="en-US" smtClean="0"/>
              <a:t>2/26/2016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7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457200"/>
            <a:ext cx="319391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09991" y="987427"/>
            <a:ext cx="501330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09" y="2057400"/>
            <a:ext cx="319391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2070-C2BC-4C8A-ADAE-F4310CE08DBE}" type="datetime1">
              <a:rPr lang="en-US" smtClean="0"/>
              <a:t>2/26/2016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53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819" y="365127"/>
            <a:ext cx="8541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819" y="1825625"/>
            <a:ext cx="85411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07694"/>
            <a:ext cx="1350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9FAB2-912A-42E7-94B7-1D72B3C3ADC1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50912" y="6505579"/>
            <a:ext cx="63237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7.5 - 30kA EES - PRR, Quality control and Tests, </a:t>
            </a:r>
            <a:r>
              <a:rPr lang="en-GB" dirty="0" err="1" smtClean="0"/>
              <a:t>Alexandr</a:t>
            </a:r>
            <a:r>
              <a:rPr lang="en-GB" dirty="0" smtClean="0"/>
              <a:t> Erokhin, TE-MPE-EE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4689" y="6480173"/>
            <a:ext cx="2228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B5E13-C05B-4B77-A6EC-F65A39AA9F3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17025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545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02822" y="1381384"/>
            <a:ext cx="8497180" cy="4445680"/>
          </a:xfrm>
        </p:spPr>
        <p:txBody>
          <a:bodyPr>
            <a:normAutofit fontScale="90000"/>
          </a:bodyPr>
          <a:lstStyle/>
          <a:p>
            <a:r>
              <a:rPr lang="en-GB" sz="3200" i="1" dirty="0" smtClean="0"/>
              <a:t>30kA </a:t>
            </a:r>
            <a:r>
              <a:rPr lang="en-GB" sz="3200" i="1" dirty="0"/>
              <a:t>Energy Extraction Semi-Conductor </a:t>
            </a:r>
            <a:r>
              <a:rPr lang="en-GB" sz="3200" i="1" dirty="0" smtClean="0"/>
              <a:t>Switch</a:t>
            </a:r>
            <a:br>
              <a:rPr lang="en-GB" sz="3200" i="1" dirty="0" smtClean="0"/>
            </a:br>
            <a:r>
              <a:rPr lang="en-GB" sz="3200" i="1" dirty="0" smtClean="0"/>
              <a:t/>
            </a:r>
            <a:br>
              <a:rPr lang="en-GB" sz="3200" i="1" dirty="0" smtClean="0"/>
            </a:br>
            <a:r>
              <a:rPr lang="en-GB" sz="3200" i="1" dirty="0" smtClean="0"/>
              <a:t>PRR</a:t>
            </a:r>
            <a:r>
              <a:rPr lang="en-GB" sz="3200" i="1" dirty="0"/>
              <a:t>: </a:t>
            </a:r>
            <a:r>
              <a:rPr lang="en-GB" sz="3200" i="1" dirty="0" smtClean="0"/>
              <a:t>29-01-2016 SM18 </a:t>
            </a:r>
            <a:r>
              <a:rPr lang="en-GB" sz="3200" i="1" dirty="0"/>
              <a:t>-CLUSTER D </a:t>
            </a:r>
            <a:r>
              <a:rPr lang="en-GB" sz="3200" i="1" dirty="0" smtClean="0"/>
              <a:t/>
            </a:r>
            <a:br>
              <a:rPr lang="en-GB" sz="3200" i="1" dirty="0" smtClean="0"/>
            </a:br>
            <a:r>
              <a:rPr lang="en-GB" sz="3200" i="1" dirty="0" smtClean="0"/>
              <a:t/>
            </a:r>
            <a:br>
              <a:rPr lang="en-GB" sz="3200" i="1" dirty="0" smtClean="0"/>
            </a:b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4000" i="1" dirty="0" smtClean="0">
                <a:latin typeface="+mn-lt"/>
              </a:rPr>
              <a:t>Quality </a:t>
            </a:r>
            <a:r>
              <a:rPr lang="en-GB" sz="4000" i="1" dirty="0">
                <a:latin typeface="+mn-lt"/>
              </a:rPr>
              <a:t>Control, Test Program and </a:t>
            </a:r>
            <a:r>
              <a:rPr lang="en-GB" sz="4000" i="1" dirty="0" smtClean="0">
                <a:latin typeface="+mn-lt"/>
              </a:rPr>
              <a:t>Test results</a:t>
            </a:r>
            <a:r>
              <a:rPr lang="en-GB" sz="4000" i="1" dirty="0">
                <a:latin typeface="+mn-lt"/>
                <a:cs typeface="Arial" panose="020B0604020202020204" pitchFamily="34" charset="0"/>
              </a:rPr>
              <a:t/>
            </a:r>
            <a:br>
              <a:rPr lang="en-GB" sz="4000" i="1" dirty="0">
                <a:latin typeface="+mn-lt"/>
                <a:cs typeface="Arial" panose="020B0604020202020204" pitchFamily="34" charset="0"/>
              </a:rPr>
            </a:br>
            <a:r>
              <a:rPr lang="en-GB" sz="3899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3899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67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4467" dirty="0">
                <a:latin typeface="Calibri" pitchFamily="34" charset="0"/>
                <a:cs typeface="Calibri" pitchFamily="34" charset="0"/>
              </a:rPr>
            </a:br>
            <a:r>
              <a:rPr lang="en-US" sz="1137" dirty="0" err="1">
                <a:latin typeface="Calibri" pitchFamily="34" charset="0"/>
                <a:cs typeface="Calibri" pitchFamily="34" charset="0"/>
              </a:rPr>
              <a:t>Alexandr</a:t>
            </a:r>
            <a:r>
              <a:rPr lang="en-US" sz="1137" dirty="0">
                <a:latin typeface="Calibri" pitchFamily="34" charset="0"/>
                <a:cs typeface="Calibri" pitchFamily="34" charset="0"/>
              </a:rPr>
              <a:t> Erokhin</a:t>
            </a:r>
            <a:br>
              <a:rPr lang="en-US" sz="1137" dirty="0">
                <a:latin typeface="Calibri" pitchFamily="34" charset="0"/>
                <a:cs typeface="Calibri" pitchFamily="34" charset="0"/>
              </a:rPr>
            </a:br>
            <a:r>
              <a:rPr lang="en-US" sz="1137" dirty="0">
                <a:latin typeface="Calibri" pitchFamily="34" charset="0"/>
                <a:cs typeface="Calibri" pitchFamily="34" charset="0"/>
              </a:rPr>
              <a:t>TE-MPE-EE</a:t>
            </a:r>
            <a:endParaRPr lang="en-GB" sz="4467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136158"/>
      </p:ext>
    </p:extLst>
  </p:cSld>
  <p:clrMapOvr>
    <a:masterClrMapping/>
  </p:clrMapOvr>
  <p:transition advTm="1686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75" y="836640"/>
            <a:ext cx="3836337" cy="56773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49953" y="62061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4699478" y="1196690"/>
            <a:ext cx="4572534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i="1" dirty="0" smtClean="0"/>
              <a:t>Complete system: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Ultimate current heat run for 1-2 hours</a:t>
            </a:r>
          </a:p>
          <a:p>
            <a:endParaRPr lang="en-GB" sz="1800" b="0" i="1" dirty="0" smtClean="0"/>
          </a:p>
          <a:p>
            <a:r>
              <a:rPr lang="en-GB" sz="1800" b="0" i="1" dirty="0"/>
              <a:t>Ultimate current heat run for </a:t>
            </a:r>
            <a:r>
              <a:rPr lang="en-GB" sz="1800" b="0" i="1" dirty="0" smtClean="0"/>
              <a:t>8 hours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All temperatures should be monitored:</a:t>
            </a:r>
          </a:p>
          <a:p>
            <a:r>
              <a:rPr lang="en-GB" sz="1800" b="0" i="1" dirty="0" smtClean="0"/>
              <a:t>	Input and output water</a:t>
            </a:r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Heatsinks</a:t>
            </a:r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Laminated </a:t>
            </a:r>
            <a:r>
              <a:rPr lang="en-GB" sz="1800" b="0" i="1" dirty="0" err="1" smtClean="0"/>
              <a:t>busbars</a:t>
            </a:r>
            <a:endParaRPr lang="en-GB" sz="1800" b="0" i="1" dirty="0" smtClean="0"/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Distribution </a:t>
            </a:r>
            <a:r>
              <a:rPr lang="en-GB" sz="1800" b="0" i="1" dirty="0" err="1" smtClean="0"/>
              <a:t>busbars</a:t>
            </a:r>
            <a:endParaRPr lang="en-GB" sz="1800" b="0" i="1" dirty="0" smtClean="0"/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Ambient temperature</a:t>
            </a:r>
          </a:p>
          <a:p>
            <a:endParaRPr lang="en-GB" sz="1800" b="0" i="1" dirty="0"/>
          </a:p>
          <a:p>
            <a:r>
              <a:rPr lang="en-GB" sz="1800" b="0" i="1" dirty="0" err="1" smtClean="0"/>
              <a:t>Vce</a:t>
            </a:r>
            <a:r>
              <a:rPr lang="en-GB" sz="1800" b="0" i="1" dirty="0" smtClean="0"/>
              <a:t> monitoring versus current and temperature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Thermal </a:t>
            </a:r>
            <a:r>
              <a:rPr lang="en-GB" sz="1800" b="0" i="1" dirty="0" smtClean="0"/>
              <a:t>scans every 30 minutes.</a:t>
            </a:r>
            <a:endParaRPr lang="en-GB" sz="1800" b="0" i="1" dirty="0"/>
          </a:p>
          <a:p>
            <a:endParaRPr lang="en-GB" sz="1800" b="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8AB1-6AFE-49F6-AD47-98FC4CEAB2F6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10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42772" y="77087"/>
            <a:ext cx="2974413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programme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6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9934" y="861591"/>
            <a:ext cx="4249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/>
              <a:t>EDMS document – complete test </a:t>
            </a:r>
            <a:r>
              <a:rPr lang="en-GB" sz="1800" b="0" dirty="0" smtClean="0"/>
              <a:t>program </a:t>
            </a:r>
            <a:endParaRPr lang="en-GB" sz="1800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32" t="23000" r="45748" b="10806"/>
          <a:stretch/>
        </p:blipFill>
        <p:spPr>
          <a:xfrm>
            <a:off x="4040759" y="1844780"/>
            <a:ext cx="5657659" cy="3839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2" y="1468956"/>
            <a:ext cx="3580534" cy="41923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12270" y="1268700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/>
              <a:t>All results to be saved in MTF</a:t>
            </a:r>
            <a:endParaRPr lang="en-GB" sz="1800" b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42772" y="77087"/>
            <a:ext cx="3312460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documentation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795A5-7C8B-407F-A174-0646ADEA486C}" type="datetime1">
              <a:rPr lang="en-US" smtClean="0"/>
              <a:t>2/26/2016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5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0B8C-AF14-45A3-ACA5-F5F6FEC4E476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/>
          <a:stretch/>
        </p:blipFill>
        <p:spPr>
          <a:xfrm>
            <a:off x="680819" y="857577"/>
            <a:ext cx="4235340" cy="537327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326807" y="1484730"/>
            <a:ext cx="1750243" cy="615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000" i="1" dirty="0" smtClean="0"/>
              <a:t>Test conditions</a:t>
            </a:r>
            <a:endParaRPr lang="en-GB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5095432" y="2261795"/>
            <a:ext cx="431400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i="1" dirty="0" smtClean="0"/>
              <a:t>Beside the integrated measurement channel, </a:t>
            </a:r>
          </a:p>
          <a:p>
            <a:r>
              <a:rPr lang="en-GB" sz="1800" b="0" i="1" dirty="0" smtClean="0"/>
              <a:t>During test we use: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1. All </a:t>
            </a:r>
            <a:r>
              <a:rPr lang="en-GB" sz="1800" b="0" i="1" dirty="0" err="1" smtClean="0"/>
              <a:t>Vge</a:t>
            </a:r>
            <a:r>
              <a:rPr lang="en-GB" sz="1800" b="0" i="1" dirty="0" smtClean="0"/>
              <a:t> -  4 channels by one scope</a:t>
            </a:r>
          </a:p>
          <a:p>
            <a:r>
              <a:rPr lang="en-GB" sz="1800" b="0" i="1" dirty="0" smtClean="0"/>
              <a:t>2. </a:t>
            </a:r>
            <a:r>
              <a:rPr lang="en-GB" sz="1800" b="0" i="1" dirty="0"/>
              <a:t>All </a:t>
            </a:r>
            <a:r>
              <a:rPr lang="en-GB" sz="1800" b="0" i="1" dirty="0" err="1" smtClean="0"/>
              <a:t>Vce</a:t>
            </a:r>
            <a:r>
              <a:rPr lang="en-GB" sz="1800" b="0" i="1" dirty="0" smtClean="0"/>
              <a:t> </a:t>
            </a:r>
            <a:r>
              <a:rPr lang="en-GB" sz="1800" b="0" i="1" dirty="0"/>
              <a:t>-  4 channels by one </a:t>
            </a:r>
            <a:r>
              <a:rPr lang="en-GB" sz="1800" b="0" i="1" dirty="0" smtClean="0"/>
              <a:t>scope</a:t>
            </a:r>
          </a:p>
          <a:p>
            <a:r>
              <a:rPr lang="en-GB" sz="1800" b="0" i="1" dirty="0" smtClean="0"/>
              <a:t>3. </a:t>
            </a:r>
            <a:r>
              <a:rPr lang="en-GB" sz="1800" b="0" i="1" dirty="0"/>
              <a:t>AC currents - </a:t>
            </a:r>
            <a:r>
              <a:rPr lang="en-GB" sz="1800" b="0" i="1" dirty="0" smtClean="0"/>
              <a:t>4 </a:t>
            </a:r>
            <a:r>
              <a:rPr lang="en-GB" sz="1800" b="0" i="1" dirty="0"/>
              <a:t>channels by one </a:t>
            </a:r>
            <a:r>
              <a:rPr lang="en-GB" sz="1800" b="0" i="1" dirty="0" smtClean="0"/>
              <a:t>scope</a:t>
            </a:r>
          </a:p>
          <a:p>
            <a:r>
              <a:rPr lang="en-GB" sz="1800" b="0" i="1" dirty="0" smtClean="0"/>
              <a:t>4. Infrared camera during </a:t>
            </a:r>
            <a:r>
              <a:rPr lang="en-GB" sz="1800" b="0" i="1" dirty="0" smtClean="0"/>
              <a:t>heat-run</a:t>
            </a:r>
            <a:endParaRPr lang="en-GB" sz="1800" b="0" i="1" dirty="0"/>
          </a:p>
        </p:txBody>
      </p:sp>
    </p:spTree>
    <p:extLst>
      <p:ext uri="{BB962C8B-B14F-4D97-AF65-F5344CB8AC3E}">
        <p14:creationId xmlns:p14="http://schemas.microsoft.com/office/powerpoint/2010/main" val="24238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772" y="2563267"/>
            <a:ext cx="1782972" cy="2638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36753" y="188550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80178" y="476590"/>
            <a:ext cx="30714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Each IGBT separately one by one.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08" y="1268700"/>
            <a:ext cx="2997913" cy="22484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376" y="1268700"/>
            <a:ext cx="2997915" cy="22484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08" y="4082866"/>
            <a:ext cx="3051470" cy="22886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450" y="4082866"/>
            <a:ext cx="3051472" cy="22886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67192" y="3666526"/>
            <a:ext cx="40806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Currents trough the snubber capacitors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30891" y="894141"/>
            <a:ext cx="2504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Opening curves, voltages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195C-9294-40E4-A249-EDE19C52E26A}" type="datetime1">
              <a:rPr lang="en-US" smtClean="0"/>
              <a:t>2/26/2016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25744" y="6492875"/>
            <a:ext cx="5631652" cy="365125"/>
          </a:xfrm>
        </p:spPr>
        <p:txBody>
          <a:bodyPr/>
          <a:lstStyle/>
          <a:p>
            <a:r>
              <a:rPr lang="en-GB" dirty="0" smtClean="0"/>
              <a:t>7.5 - 30kA EES - PRR, Quality control and Tests, </a:t>
            </a:r>
            <a:r>
              <a:rPr lang="en-GB" dirty="0" err="1" smtClean="0"/>
              <a:t>Alexandr</a:t>
            </a:r>
            <a:r>
              <a:rPr lang="en-GB" dirty="0" smtClean="0"/>
              <a:t> Erokhin, TE-MPE-EE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4689" y="6507694"/>
            <a:ext cx="2228136" cy="365125"/>
          </a:xfrm>
        </p:spPr>
        <p:txBody>
          <a:bodyPr/>
          <a:lstStyle/>
          <a:p>
            <a:fld id="{11FB5E13-C05B-4B77-A6EC-F65A39AA9F31}" type="slidenum">
              <a:rPr lang="en-GB" smtClean="0"/>
              <a:t>13</a:t>
            </a:fld>
            <a:endParaRPr lang="en-GB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86792" y="116540"/>
            <a:ext cx="2326323" cy="615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b="0" smtClean="0">
                <a:solidFill>
                  <a:srgbClr val="7030A0"/>
                </a:solidFill>
              </a:rPr>
              <a:t>Test results</a:t>
            </a:r>
            <a:endParaRPr lang="en-GB" sz="2800" b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2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3291-5A84-45DB-84D3-8F6CD6338DD2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739" t="18096" r="38873" b="12160"/>
          <a:stretch/>
        </p:blipFill>
        <p:spPr>
          <a:xfrm>
            <a:off x="699168" y="1653415"/>
            <a:ext cx="1961349" cy="1631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9" r="24800" b="9050"/>
          <a:stretch/>
        </p:blipFill>
        <p:spPr>
          <a:xfrm>
            <a:off x="780272" y="3573020"/>
            <a:ext cx="1880244" cy="25203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36753" y="404580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69691" y="885755"/>
            <a:ext cx="15650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Snubbers design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597" y="1916790"/>
            <a:ext cx="32512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872" y="1916790"/>
            <a:ext cx="3251200" cy="24384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583222" y="1484730"/>
            <a:ext cx="22067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C snubber ringing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967692" y="1412720"/>
            <a:ext cx="22067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Spike over RCD snubber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95597" y="4709116"/>
            <a:ext cx="6807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Since any kind of  snubber will always has a </a:t>
            </a:r>
            <a:r>
              <a:rPr lang="en-GB" sz="1600" b="0" i="1" dirty="0" smtClean="0"/>
              <a:t>small stray </a:t>
            </a:r>
            <a:r>
              <a:rPr lang="en-GB" sz="1600" b="0" i="1" dirty="0" smtClean="0"/>
              <a:t>inductance </a:t>
            </a:r>
            <a:r>
              <a:rPr lang="en-GB" sz="1600" b="0" i="1" dirty="0" smtClean="0"/>
              <a:t>(~</a:t>
            </a:r>
            <a:r>
              <a:rPr lang="en-GB" sz="1600" b="0" i="1" dirty="0" smtClean="0"/>
              <a:t>5nH)</a:t>
            </a:r>
            <a:r>
              <a:rPr lang="en-GB" sz="1600" b="0" i="1" dirty="0"/>
              <a:t> </a:t>
            </a:r>
            <a:r>
              <a:rPr lang="en-GB" sz="1600" b="0" i="1" dirty="0" smtClean="0"/>
              <a:t>it is not possible to have </a:t>
            </a:r>
            <a:r>
              <a:rPr lang="el-GR" sz="1600" b="0" i="1" dirty="0" smtClean="0"/>
              <a:t>Δ</a:t>
            </a:r>
            <a:r>
              <a:rPr lang="en-GB" sz="1600" b="0" i="1" dirty="0" smtClean="0"/>
              <a:t>U = 0. But the existing </a:t>
            </a:r>
            <a:r>
              <a:rPr lang="el-GR" sz="1600" b="0" i="1" dirty="0"/>
              <a:t>Δ</a:t>
            </a:r>
            <a:r>
              <a:rPr lang="en-GB" sz="1600" b="0" i="1" dirty="0"/>
              <a:t>U </a:t>
            </a:r>
            <a:r>
              <a:rPr lang="en-GB" sz="1600" b="0" i="1" dirty="0" smtClean="0"/>
              <a:t>~ 40V is not dangerous and fully acceptable 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4B67F-AFD7-4375-A2D6-7DCD00BEE1EF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36753" y="404580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3392138" y="915990"/>
            <a:ext cx="47997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All four IGBT’s branches are connected, 7.5kA opening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182" y="1844780"/>
            <a:ext cx="3251200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892" y="1844780"/>
            <a:ext cx="3251200" cy="2438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919640" y="1268700"/>
            <a:ext cx="29284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Currents trough the snubber capacitors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24793" y="1412720"/>
            <a:ext cx="22067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RCDC snubber ringing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2772" y="1430105"/>
            <a:ext cx="2504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Opening curves, voltages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6730" y="4581028"/>
            <a:ext cx="91933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One </a:t>
            </a:r>
            <a:r>
              <a:rPr lang="en-GB" sz="1800" b="0" i="1" dirty="0" smtClean="0"/>
              <a:t>can </a:t>
            </a:r>
            <a:r>
              <a:rPr lang="en-GB" sz="1800" b="0" i="1" dirty="0" smtClean="0"/>
              <a:t>see that all 4 curves for the voltages are identical (curve to curve), meaning that 4 </a:t>
            </a:r>
            <a:r>
              <a:rPr lang="en-GB" sz="1800" b="0" i="1" dirty="0" smtClean="0"/>
              <a:t>branches </a:t>
            </a:r>
            <a:r>
              <a:rPr lang="en-GB" sz="1800" b="0" i="1" dirty="0" smtClean="0"/>
              <a:t>are symmetrical and have the identical impedances!</a:t>
            </a:r>
          </a:p>
          <a:p>
            <a:r>
              <a:rPr lang="en-GB" sz="1800" b="0" i="1" dirty="0" smtClean="0"/>
              <a:t>600kHz ringing at the beginning of the commutation has low amplitude and decays fast. But anyway we would like to </a:t>
            </a:r>
            <a:r>
              <a:rPr lang="en-GB" sz="1800" b="0" i="1" dirty="0" smtClean="0"/>
              <a:t>damp </a:t>
            </a:r>
            <a:r>
              <a:rPr lang="en-GB" sz="1800" b="0" i="1" dirty="0" smtClean="0"/>
              <a:t>it by increasing the IGBT opening time up to 10µs. In this case ringing will be </a:t>
            </a:r>
            <a:r>
              <a:rPr lang="en-GB" sz="1800" b="0" i="1" dirty="0" smtClean="0"/>
              <a:t>damped </a:t>
            </a:r>
            <a:r>
              <a:rPr lang="en-GB" sz="1800" b="0" i="1" dirty="0" smtClean="0"/>
              <a:t>by the IGBT resistance in </a:t>
            </a:r>
            <a:r>
              <a:rPr lang="en-GB" sz="1800" b="0" i="1" dirty="0" smtClean="0"/>
              <a:t>linear </a:t>
            </a:r>
            <a:r>
              <a:rPr lang="en-GB" sz="1800" b="0" i="1" dirty="0" smtClean="0"/>
              <a:t>mode.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4" y="1844632"/>
            <a:ext cx="3251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B72-1F12-4C7B-A328-13CDE96545E9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87292" y="43653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1"/>
          <a:stretch/>
        </p:blipFill>
        <p:spPr>
          <a:xfrm>
            <a:off x="3536753" y="1556740"/>
            <a:ext cx="2756917" cy="18569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5"/>
          <a:stretch/>
        </p:blipFill>
        <p:spPr>
          <a:xfrm>
            <a:off x="145635" y="1518040"/>
            <a:ext cx="2830664" cy="19270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15"/>
          <a:stretch/>
        </p:blipFill>
        <p:spPr>
          <a:xfrm>
            <a:off x="3572203" y="4246382"/>
            <a:ext cx="2758417" cy="19189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1"/>
          <a:stretch/>
        </p:blipFill>
        <p:spPr>
          <a:xfrm>
            <a:off x="194064" y="4231036"/>
            <a:ext cx="2808914" cy="189193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66075" y="1115384"/>
            <a:ext cx="25250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Heatsink and IGBT housing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6075" y="3645030"/>
            <a:ext cx="25250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Laminated </a:t>
            </a:r>
            <a:r>
              <a:rPr lang="en-GB" sz="1600" b="0" i="1" dirty="0" err="1" smtClean="0"/>
              <a:t>busbars</a:t>
            </a:r>
            <a:r>
              <a:rPr lang="en-GB" sz="1600" b="0" i="1" dirty="0" smtClean="0"/>
              <a:t> and IGBT terminals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88195" y="1115384"/>
            <a:ext cx="7072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Shunt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652692" y="3882556"/>
            <a:ext cx="25250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i="1" dirty="0" smtClean="0"/>
              <a:t>Distribution </a:t>
            </a:r>
            <a:r>
              <a:rPr lang="en-GB" sz="1600" b="0" i="1" dirty="0" err="1" smtClean="0"/>
              <a:t>busbars</a:t>
            </a:r>
            <a:endParaRPr lang="en-GB" sz="1600" b="0" i="1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6631600" y="1700760"/>
            <a:ext cx="29284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Current </a:t>
            </a:r>
            <a:r>
              <a:rPr lang="en-GB" sz="1800" b="0" i="1" dirty="0"/>
              <a:t>shunts – average is </a:t>
            </a:r>
            <a:r>
              <a:rPr lang="en-GB" sz="1800" b="0" i="1" dirty="0" smtClean="0"/>
              <a:t>~70°C, but there are spots up to ~85°C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746975" y="4221110"/>
            <a:ext cx="28130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Air cooled distribution input </a:t>
            </a:r>
            <a:r>
              <a:rPr lang="en-GB" sz="1800" b="0" i="1" dirty="0" err="1" smtClean="0"/>
              <a:t>busbar</a:t>
            </a:r>
            <a:r>
              <a:rPr lang="en-GB" sz="1800" b="0" i="1" dirty="0" smtClean="0"/>
              <a:t> is stressed by the heat </a:t>
            </a:r>
            <a:r>
              <a:rPr lang="en-GB" sz="1800" b="0" i="1" dirty="0" smtClean="0"/>
              <a:t>conducted from </a:t>
            </a:r>
            <a:r>
              <a:rPr lang="en-GB" sz="1800" b="0" i="1" dirty="0" smtClean="0"/>
              <a:t>the input flag and from </a:t>
            </a:r>
            <a:r>
              <a:rPr lang="en-GB" sz="1800" b="0" i="1" dirty="0" smtClean="0"/>
              <a:t>the 4 </a:t>
            </a:r>
            <a:r>
              <a:rPr lang="en-GB" sz="1800" b="0" i="1" dirty="0" smtClean="0"/>
              <a:t>shunts.</a:t>
            </a:r>
          </a:p>
          <a:p>
            <a:r>
              <a:rPr lang="en-GB" sz="1800" b="0" i="1" dirty="0" smtClean="0"/>
              <a:t>Second air cooled bar is ~40°C</a:t>
            </a:r>
          </a:p>
          <a:p>
            <a:r>
              <a:rPr lang="en-GB" sz="1800" b="0" i="1" dirty="0" smtClean="0"/>
              <a:t>Water cooled bar is ~30°C</a:t>
            </a:r>
          </a:p>
          <a:p>
            <a:r>
              <a:rPr lang="en-GB" sz="1800" b="0" i="1" dirty="0" smtClean="0"/>
              <a:t> 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B72-1F12-4C7B-A328-13CDE96545E9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17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87292" y="43653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748821"/>
              </p:ext>
            </p:extLst>
          </p:nvPr>
        </p:nvGraphicFramePr>
        <p:xfrm>
          <a:off x="558802" y="836640"/>
          <a:ext cx="9055983" cy="5071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>
            <a:off x="4648137" y="4221110"/>
            <a:ext cx="825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0" dirty="0" smtClean="0"/>
              <a:t>T probe</a:t>
            </a:r>
            <a:endParaRPr lang="en-GB" sz="1600" b="0" dirty="0"/>
          </a:p>
        </p:txBody>
      </p:sp>
      <p:sp>
        <p:nvSpPr>
          <p:cNvPr id="9" name="Rectangle 8"/>
          <p:cNvSpPr/>
          <p:nvPr/>
        </p:nvSpPr>
        <p:spPr>
          <a:xfrm>
            <a:off x="7004346" y="836640"/>
            <a:ext cx="2217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Courtesy </a:t>
            </a:r>
            <a:r>
              <a:rPr lang="en-GB" sz="1600" b="0" dirty="0" err="1" smtClean="0"/>
              <a:t>Pål</a:t>
            </a:r>
            <a:r>
              <a:rPr lang="en-GB" sz="1600" b="0" dirty="0" smtClean="0"/>
              <a:t> </a:t>
            </a:r>
            <a:r>
              <a:rPr lang="en-GB" sz="1600" b="0" dirty="0" err="1" smtClean="0"/>
              <a:t>Austnes</a:t>
            </a:r>
            <a:r>
              <a:rPr lang="en-GB" sz="1600" b="0" dirty="0" smtClean="0"/>
              <a:t> </a:t>
            </a:r>
            <a:endParaRPr lang="en-GB" sz="1600" b="0" dirty="0"/>
          </a:p>
          <a:p>
            <a:r>
              <a:rPr lang="en-GB" sz="1600" b="0" dirty="0" smtClean="0">
                <a:solidFill>
                  <a:srgbClr val="000000"/>
                </a:solidFill>
              </a:rPr>
              <a:t> </a:t>
            </a:r>
            <a:endParaRPr lang="en-GB" sz="16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5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B72-1F12-4C7B-A328-13CDE96545E9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18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87292" y="43653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553475"/>
              </p:ext>
            </p:extLst>
          </p:nvPr>
        </p:nvGraphicFramePr>
        <p:xfrm>
          <a:off x="270762" y="1186254"/>
          <a:ext cx="9433310" cy="4784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86412" y="1195588"/>
            <a:ext cx="2217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Courtesy </a:t>
            </a:r>
            <a:r>
              <a:rPr lang="en-GB" sz="1600" b="0" dirty="0" err="1" smtClean="0"/>
              <a:t>Pål</a:t>
            </a:r>
            <a:r>
              <a:rPr lang="en-GB" sz="1600" b="0" dirty="0" smtClean="0"/>
              <a:t> </a:t>
            </a:r>
            <a:r>
              <a:rPr lang="en-GB" sz="1600" b="0" dirty="0" err="1" smtClean="0"/>
              <a:t>Austnes</a:t>
            </a:r>
            <a:r>
              <a:rPr lang="en-GB" sz="1600" b="0" dirty="0" smtClean="0">
                <a:solidFill>
                  <a:srgbClr val="000000"/>
                </a:solidFill>
              </a:rPr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5880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B72-1F12-4C7B-A328-13CDE96545E9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19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87292" y="43653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282281"/>
              </p:ext>
            </p:extLst>
          </p:nvPr>
        </p:nvGraphicFramePr>
        <p:xfrm>
          <a:off x="342772" y="850320"/>
          <a:ext cx="9289290" cy="5415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6792" y="116540"/>
            <a:ext cx="2326323" cy="61553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results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04346" y="836640"/>
            <a:ext cx="2217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 smtClean="0">
                <a:solidFill>
                  <a:srgbClr val="000000"/>
                </a:solidFill>
              </a:rPr>
              <a:t>Courtesy </a:t>
            </a:r>
            <a:r>
              <a:rPr lang="en-GB" sz="1600" b="0" dirty="0" err="1" smtClean="0"/>
              <a:t>Pål</a:t>
            </a:r>
            <a:r>
              <a:rPr lang="en-GB" sz="1600" b="0" dirty="0" smtClean="0"/>
              <a:t> </a:t>
            </a:r>
            <a:r>
              <a:rPr lang="en-GB" sz="1600" b="0" dirty="0" err="1" smtClean="0"/>
              <a:t>Austnes</a:t>
            </a:r>
            <a:r>
              <a:rPr lang="en-GB" sz="1600" b="0" dirty="0" smtClean="0"/>
              <a:t> </a:t>
            </a:r>
            <a:r>
              <a:rPr lang="en-GB" sz="1600" b="0" dirty="0" smtClean="0">
                <a:solidFill>
                  <a:srgbClr val="000000"/>
                </a:solidFill>
              </a:rPr>
              <a:t> 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450553" y="1502120"/>
            <a:ext cx="3073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 </a:t>
            </a:r>
            <a:r>
              <a:rPr lang="en-GB" dirty="0" smtClean="0"/>
              <a:t>bus-bar at </a:t>
            </a:r>
            <a:r>
              <a:rPr lang="en-GB" dirty="0"/>
              <a:t>top is influenced by </a:t>
            </a:r>
            <a:r>
              <a:rPr lang="en-GB" dirty="0" err="1" smtClean="0"/>
              <a:t>heatflow</a:t>
            </a:r>
            <a:endParaRPr lang="en-GB" dirty="0" smtClean="0"/>
          </a:p>
          <a:p>
            <a:r>
              <a:rPr lang="en-GB" dirty="0" smtClean="0"/>
              <a:t> via connection </a:t>
            </a:r>
            <a:r>
              <a:rPr lang="en-GB" dirty="0"/>
              <a:t>bar with many holes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smaller cross section)</a:t>
            </a:r>
          </a:p>
          <a:p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5959552" y="1809604"/>
            <a:ext cx="1230722" cy="216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3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092" y="116540"/>
            <a:ext cx="5760490" cy="550760"/>
          </a:xfrm>
        </p:spPr>
        <p:txBody>
          <a:bodyPr>
            <a:normAutofit/>
          </a:bodyPr>
          <a:lstStyle/>
          <a:p>
            <a:r>
              <a:rPr lang="fr-CH" sz="2800" dirty="0" err="1" smtClean="0">
                <a:solidFill>
                  <a:srgbClr val="7030A0"/>
                </a:solidFill>
              </a:rPr>
              <a:t>Quality</a:t>
            </a:r>
            <a:r>
              <a:rPr lang="fr-CH" sz="2800" dirty="0" smtClean="0">
                <a:solidFill>
                  <a:srgbClr val="7030A0"/>
                </a:solidFill>
              </a:rPr>
              <a:t> control and tests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2763" y="1196690"/>
            <a:ext cx="8759825" cy="46482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Quality assurance should include: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Before arriving to CERN - Factory Acceptance Tests on the manufacturer’s premises </a:t>
            </a:r>
            <a:r>
              <a:rPr lang="en-GB" sz="1800" dirty="0"/>
              <a:t>o</a:t>
            </a:r>
            <a:r>
              <a:rPr lang="en-GB" sz="1800" dirty="0" smtClean="0"/>
              <a:t>bligatory!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Input control of the components. Travellers, responsibilities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Input test of the delivered parts (quality test, electrical tests, pressure tests). Travellers, responsibilities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Approved test program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Complete test documentation, responsibilities</a:t>
            </a:r>
            <a:endParaRPr lang="en-GB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F7E1-1BF7-47B3-8548-1C24427E9EDA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7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64DF-5BD2-4747-A75F-59D931B6A67A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20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162766" y="404580"/>
            <a:ext cx="1508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Conclusions</a:t>
            </a:r>
            <a:endParaRPr lang="en-GB" sz="2000" dirty="0"/>
          </a:p>
        </p:txBody>
      </p:sp>
      <p:sp>
        <p:nvSpPr>
          <p:cNvPr id="10" name="Content Placeholder 3"/>
          <p:cNvSpPr>
            <a:spLocks noGrp="1"/>
          </p:cNvSpPr>
          <p:nvPr>
            <p:ph idx="1"/>
          </p:nvPr>
        </p:nvSpPr>
        <p:spPr>
          <a:xfrm>
            <a:off x="512763" y="1196690"/>
            <a:ext cx="8759825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 control: very strong attention should be paid for the technical specifications and factory and input quality control.</a:t>
            </a:r>
            <a:r>
              <a:rPr lang="fr-CH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tests to qualify the main components and parts of the prototype are done with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current. Results are good and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precisely match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calculations and computer simulations!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 a lot of tests should be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performed: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tests, long heat runs, failure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simulations, EMI. </a:t>
            </a:r>
            <a:endParaRPr lang="en-GB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folders 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organized </a:t>
            </a:r>
          </a:p>
        </p:txBody>
      </p:sp>
    </p:spTree>
    <p:extLst>
      <p:ext uri="{BB962C8B-B14F-4D97-AF65-F5344CB8AC3E}">
        <p14:creationId xmlns:p14="http://schemas.microsoft.com/office/powerpoint/2010/main" val="20120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2922" y="2636890"/>
            <a:ext cx="71304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i="1" dirty="0" smtClean="0">
                <a:solidFill>
                  <a:srgbClr val="0000FF"/>
                </a:solidFill>
              </a:rPr>
              <a:t>Thanks for your attention! </a:t>
            </a:r>
            <a:endParaRPr lang="en-GB" sz="4800" i="1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56449-B825-4055-B0FE-24B668B627E1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4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779" y="122782"/>
            <a:ext cx="4558633" cy="658822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Parts input control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2" y="2276840"/>
            <a:ext cx="3070459" cy="40939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r="8000"/>
          <a:stretch/>
        </p:blipFill>
        <p:spPr>
          <a:xfrm rot="5400000">
            <a:off x="4555266" y="1274124"/>
            <a:ext cx="2388434" cy="26656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7998" r="6949" b="10800"/>
          <a:stretch/>
        </p:blipFill>
        <p:spPr>
          <a:xfrm rot="5400000">
            <a:off x="7123585" y="2148215"/>
            <a:ext cx="2819143" cy="2554849"/>
          </a:xfrm>
          <a:prstGeom prst="rect">
            <a:avLst/>
          </a:prstGeom>
        </p:spPr>
      </p:pic>
      <p:pic>
        <p:nvPicPr>
          <p:cNvPr id="8" name="Picture 7" descr="\\cern.ch\dfs\Users\a\aerokhin\Desktop\Semiconductors_EES\Infenion_option\IGBTs\Thermal\Pictures\inhouse_stencil_80_tr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0" t="5778" r="3818" b="10750"/>
          <a:stretch/>
        </p:blipFill>
        <p:spPr bwMode="auto">
          <a:xfrm>
            <a:off x="4581885" y="4293120"/>
            <a:ext cx="2313797" cy="20446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4159302" y="1052381"/>
            <a:ext cx="311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Correct printing of the grease</a:t>
            </a:r>
            <a:endParaRPr lang="en-GB" sz="1800" dirty="0"/>
          </a:p>
        </p:txBody>
      </p:sp>
      <p:sp>
        <p:nvSpPr>
          <p:cNvPr id="10" name="Rectangle 9"/>
          <p:cNvSpPr/>
          <p:nvPr/>
        </p:nvSpPr>
        <p:spPr>
          <a:xfrm>
            <a:off x="7975832" y="1556740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Mounting</a:t>
            </a:r>
            <a:endParaRPr lang="en-GB" sz="1800" dirty="0"/>
          </a:p>
        </p:txBody>
      </p:sp>
      <p:sp>
        <p:nvSpPr>
          <p:cNvPr id="11" name="Rectangle 10"/>
          <p:cNvSpPr/>
          <p:nvPr/>
        </p:nvSpPr>
        <p:spPr>
          <a:xfrm>
            <a:off x="4162702" y="3933070"/>
            <a:ext cx="30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“pattern” after dismounting</a:t>
            </a:r>
            <a:endParaRPr lang="en-GB" sz="1800" dirty="0"/>
          </a:p>
        </p:txBody>
      </p:sp>
      <p:sp>
        <p:nvSpPr>
          <p:cNvPr id="6" name="Rectangle 5"/>
          <p:cNvSpPr/>
          <p:nvPr/>
        </p:nvSpPr>
        <p:spPr>
          <a:xfrm>
            <a:off x="844669" y="1487959"/>
            <a:ext cx="3314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/>
              <a:t>Heatsinks</a:t>
            </a:r>
            <a:r>
              <a:rPr lang="en-GB" sz="1800" dirty="0" smtClean="0"/>
              <a:t>: </a:t>
            </a:r>
          </a:p>
          <a:p>
            <a:pPr marL="0" indent="0">
              <a:buNone/>
            </a:pPr>
            <a:r>
              <a:rPr lang="en-GB" sz="1800" dirty="0" smtClean="0"/>
              <a:t>Surface </a:t>
            </a:r>
            <a:r>
              <a:rPr lang="en-GB" sz="1800" dirty="0"/>
              <a:t>test under 25 bars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25BF-85AA-4B3A-A07B-F1A9B994A07B}" type="datetime1">
              <a:rPr lang="en-US" smtClean="0"/>
              <a:t>2/26/2016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20600" b="27950"/>
          <a:stretch/>
        </p:blipFill>
        <p:spPr>
          <a:xfrm>
            <a:off x="5346832" y="908650"/>
            <a:ext cx="4104570" cy="1655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>
          <a:xfrm>
            <a:off x="4879402" y="2708900"/>
            <a:ext cx="4572000" cy="2974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2" y="2708900"/>
            <a:ext cx="3925296" cy="29439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8957" y="1412720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 smtClean="0">
                <a:solidFill>
                  <a:srgbClr val="FF0000"/>
                </a:solidFill>
              </a:rPr>
              <a:t>What should not be accepted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984" y="5877340"/>
            <a:ext cx="8597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 smtClean="0">
                <a:solidFill>
                  <a:srgbClr val="FF0000"/>
                </a:solidFill>
              </a:rPr>
              <a:t>Deeply detailed </a:t>
            </a:r>
            <a:r>
              <a:rPr lang="en-GB" sz="2400" i="1" dirty="0" smtClean="0">
                <a:solidFill>
                  <a:srgbClr val="FF0000"/>
                </a:solidFill>
              </a:rPr>
              <a:t>written specification and </a:t>
            </a:r>
            <a:r>
              <a:rPr lang="en-GB" sz="2400" i="1" dirty="0" smtClean="0">
                <a:solidFill>
                  <a:srgbClr val="FF0000"/>
                </a:solidFill>
              </a:rPr>
              <a:t>on-site control must be!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2779" y="116540"/>
            <a:ext cx="4558633" cy="658822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Parts input control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5728-0598-47EB-B411-328F40998669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0" b="29000"/>
          <a:stretch/>
        </p:blipFill>
        <p:spPr>
          <a:xfrm>
            <a:off x="630812" y="4113095"/>
            <a:ext cx="4940128" cy="16728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r="9049" b="10799"/>
          <a:stretch/>
        </p:blipFill>
        <p:spPr>
          <a:xfrm rot="5400000">
            <a:off x="5460103" y="1624129"/>
            <a:ext cx="4680650" cy="36817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1664" y="1311105"/>
            <a:ext cx="537358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0" dirty="0" smtClean="0"/>
              <a:t>Bus-bars</a:t>
            </a:r>
            <a:r>
              <a:rPr lang="en-GB" sz="2000" b="0" dirty="0" smtClean="0"/>
              <a:t>:</a:t>
            </a:r>
          </a:p>
          <a:p>
            <a:endParaRPr lang="en-GB" sz="2000" b="0" dirty="0"/>
          </a:p>
          <a:p>
            <a:r>
              <a:rPr lang="en-GB" sz="2000" b="0" dirty="0" smtClean="0"/>
              <a:t>Surface check (especially for the connection flags)</a:t>
            </a:r>
          </a:p>
          <a:p>
            <a:endParaRPr lang="en-GB" sz="2000" b="0" dirty="0" smtClean="0"/>
          </a:p>
          <a:p>
            <a:r>
              <a:rPr lang="en-GB" sz="2000" b="0" dirty="0" smtClean="0"/>
              <a:t>Pressure tests with 25 bars</a:t>
            </a:r>
          </a:p>
          <a:p>
            <a:endParaRPr lang="en-GB" sz="2000" b="0" dirty="0" smtClean="0"/>
          </a:p>
          <a:p>
            <a:r>
              <a:rPr lang="en-GB" sz="2000" b="0" dirty="0" smtClean="0"/>
              <a:t>Correct lamination and hi-pot test</a:t>
            </a:r>
            <a:endParaRPr lang="en-GB" sz="2000" b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4782" y="44530"/>
            <a:ext cx="4558633" cy="658822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Parts input control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1F575-B6A0-47A9-90DB-D9CA9B43B6BD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5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772" y="116540"/>
            <a:ext cx="2974413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</a:t>
            </a:r>
            <a:r>
              <a:rPr lang="en-GB" sz="2800" dirty="0" smtClean="0">
                <a:solidFill>
                  <a:srgbClr val="7030A0"/>
                </a:solidFill>
              </a:rPr>
              <a:t>program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819" y="1196690"/>
            <a:ext cx="8541187" cy="4351338"/>
          </a:xfrm>
        </p:spPr>
        <p:txBody>
          <a:bodyPr>
            <a:normAutofit lnSpcReduction="10000"/>
          </a:bodyPr>
          <a:lstStyle/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 control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 test – 2.5kV. Dry conditions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system pressure test – 25 bars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 test – 2.5kV.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running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Interlock tests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tests without current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tests for each IGBT separately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test for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groups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GBTs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Faults simulation – reaction control</a:t>
            </a: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tests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run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FA92-8CAE-48E0-8F27-25AA5F958ABB}" type="datetime1">
              <a:rPr lang="en-US" smtClean="0"/>
              <a:t>2/26/2016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9031" y="1300650"/>
            <a:ext cx="37018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without current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998" y="1988800"/>
            <a:ext cx="86880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0" i="1" dirty="0" smtClean="0"/>
              <a:t>Auxiliary voltages control</a:t>
            </a:r>
          </a:p>
          <a:p>
            <a:endParaRPr lang="en-GB" sz="2000" b="0" i="1" dirty="0" smtClean="0"/>
          </a:p>
          <a:p>
            <a:r>
              <a:rPr lang="en-GB" sz="2000" b="0" i="1" dirty="0" smtClean="0"/>
              <a:t>IGBTs commutation cycles ON – Off</a:t>
            </a:r>
          </a:p>
          <a:p>
            <a:endParaRPr lang="en-GB" sz="2000" b="0" i="1" dirty="0"/>
          </a:p>
          <a:p>
            <a:r>
              <a:rPr lang="en-GB" sz="2000" b="0" i="1" dirty="0" smtClean="0"/>
              <a:t>Oscilloscope measurements for the gate side – all channels – delays?</a:t>
            </a:r>
          </a:p>
          <a:p>
            <a:endParaRPr lang="en-GB" sz="2000" b="0" i="1" dirty="0"/>
          </a:p>
          <a:p>
            <a:r>
              <a:rPr lang="en-GB" sz="2000" b="0" i="1" dirty="0" smtClean="0"/>
              <a:t>Interlock tests</a:t>
            </a:r>
          </a:p>
          <a:p>
            <a:endParaRPr lang="en-GB" sz="2000" b="0" i="1" dirty="0"/>
          </a:p>
          <a:p>
            <a:r>
              <a:rPr lang="en-GB" sz="2000" b="0" i="1" dirty="0" smtClean="0"/>
              <a:t>Analogue channels: noise, offsets, calibrations</a:t>
            </a:r>
            <a:endParaRPr lang="en-GB" sz="2000" b="0" i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772" y="77087"/>
            <a:ext cx="2974413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</a:t>
            </a:r>
            <a:r>
              <a:rPr lang="en-GB" sz="2800" dirty="0" smtClean="0">
                <a:solidFill>
                  <a:srgbClr val="7030A0"/>
                </a:solidFill>
              </a:rPr>
              <a:t>program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95C4-2163-48D8-98AA-C1219482D1EF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23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762" y="1340710"/>
            <a:ext cx="2189676" cy="3240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102" y="1768779"/>
            <a:ext cx="2241033" cy="33164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570" y="2204830"/>
            <a:ext cx="2328282" cy="34455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8288" y="2708900"/>
            <a:ext cx="2369915" cy="35071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60545" y="432466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3918" y="5201991"/>
            <a:ext cx="35597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i="1" dirty="0" smtClean="0"/>
              <a:t>Tests of 1 IGBT: DC 0 – full current,</a:t>
            </a:r>
          </a:p>
          <a:p>
            <a:r>
              <a:rPr lang="en-GB" sz="1800" b="0" i="1" dirty="0" smtClean="0"/>
              <a:t>opening, transients, </a:t>
            </a:r>
            <a:r>
              <a:rPr lang="en-GB" sz="1800" b="0" i="1" dirty="0" err="1" smtClean="0"/>
              <a:t>overvoltages</a:t>
            </a:r>
            <a:r>
              <a:rPr lang="en-GB" sz="1800" b="0" i="1" dirty="0" smtClean="0"/>
              <a:t>…</a:t>
            </a:r>
          </a:p>
          <a:p>
            <a:r>
              <a:rPr lang="en-GB" sz="1800" b="0" i="1" dirty="0" smtClean="0"/>
              <a:t>3</a:t>
            </a:r>
            <a:r>
              <a:rPr lang="en-GB" sz="1800" b="0" i="1" baseline="30000" dirty="0" smtClean="0"/>
              <a:t>rd</a:t>
            </a:r>
            <a:r>
              <a:rPr lang="en-GB" sz="1800" b="0" i="1" dirty="0" smtClean="0"/>
              <a:t> level snubber calculations and </a:t>
            </a:r>
          </a:p>
          <a:p>
            <a:r>
              <a:rPr lang="en-GB" sz="1800" b="0" i="1" dirty="0" smtClean="0"/>
              <a:t>implementation for all IGBTs</a:t>
            </a:r>
            <a:endParaRPr lang="en-GB" sz="1800" b="0" i="1" dirty="0"/>
          </a:p>
        </p:txBody>
      </p:sp>
      <p:sp>
        <p:nvSpPr>
          <p:cNvPr id="12" name="Rectangle 11"/>
          <p:cNvSpPr/>
          <p:nvPr/>
        </p:nvSpPr>
        <p:spPr>
          <a:xfrm>
            <a:off x="3161936" y="1403438"/>
            <a:ext cx="634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Introducing IGBTs one by one. Master – Slave configuration</a:t>
            </a:r>
            <a:endParaRPr lang="en-GB" sz="1800" b="0" i="1" dirty="0"/>
          </a:p>
        </p:txBody>
      </p:sp>
      <p:sp>
        <p:nvSpPr>
          <p:cNvPr id="14" name="Rectangle 13"/>
          <p:cNvSpPr/>
          <p:nvPr/>
        </p:nvSpPr>
        <p:spPr>
          <a:xfrm>
            <a:off x="281536" y="931309"/>
            <a:ext cx="3335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Each IGBT separately one by one.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5FD0-FBA2-4133-84CA-BAF99A7F2FDC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8</a:t>
            </a:fld>
            <a:endParaRPr lang="en-GB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42772" y="77087"/>
            <a:ext cx="2974413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programme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43" y="1234035"/>
            <a:ext cx="3528490" cy="52217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19031" y="692620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6204" y="1916790"/>
            <a:ext cx="5961888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i="1" dirty="0" smtClean="0"/>
              <a:t>Complete system: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Introducing delays for the switching Off for different IGBTs</a:t>
            </a:r>
          </a:p>
          <a:p>
            <a:endParaRPr lang="en-GB" sz="1800" b="0" i="1" dirty="0"/>
          </a:p>
          <a:p>
            <a:r>
              <a:rPr lang="en-GB" sz="1800" b="0" i="1" dirty="0" smtClean="0"/>
              <a:t>	reaction control: </a:t>
            </a:r>
          </a:p>
          <a:p>
            <a:r>
              <a:rPr lang="en-GB" sz="1800" b="0" i="1" dirty="0" smtClean="0"/>
              <a:t>	oscillations</a:t>
            </a:r>
          </a:p>
          <a:p>
            <a:r>
              <a:rPr lang="en-GB" sz="1800" b="0" i="1" dirty="0" smtClean="0"/>
              <a:t>	</a:t>
            </a:r>
            <a:r>
              <a:rPr lang="en-GB" sz="1800" b="0" i="1" dirty="0" err="1" smtClean="0"/>
              <a:t>overcurrents</a:t>
            </a:r>
            <a:endParaRPr lang="en-GB" sz="1800" b="0" i="1" dirty="0" smtClean="0"/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safe triggering</a:t>
            </a:r>
          </a:p>
          <a:p>
            <a:endParaRPr lang="en-GB" sz="1800" b="0" i="1" dirty="0" smtClean="0"/>
          </a:p>
          <a:p>
            <a:r>
              <a:rPr lang="en-GB" sz="1800" b="0" i="1" dirty="0" smtClean="0"/>
              <a:t>Switching Off in normal conditions: oscilloscope shots for the </a:t>
            </a:r>
          </a:p>
          <a:p>
            <a:r>
              <a:rPr lang="en-GB" sz="1800" b="0" i="1" dirty="0" smtClean="0"/>
              <a:t>	transients	 </a:t>
            </a:r>
            <a:endParaRPr lang="en-GB" sz="1800" b="0" i="1" dirty="0"/>
          </a:p>
          <a:p>
            <a:endParaRPr lang="en-GB" sz="1800" b="0" i="1" dirty="0" smtClean="0"/>
          </a:p>
          <a:p>
            <a:r>
              <a:rPr lang="en-GB" sz="1800" b="0" i="1" dirty="0" smtClean="0"/>
              <a:t>DC test: Current sharing, analogue measurements, </a:t>
            </a:r>
          </a:p>
          <a:p>
            <a:r>
              <a:rPr lang="en-GB" sz="1800" b="0" i="1" dirty="0"/>
              <a:t>	</a:t>
            </a:r>
            <a:r>
              <a:rPr lang="en-GB" sz="1800" b="0" i="1" dirty="0" smtClean="0"/>
              <a:t>thermal </a:t>
            </a:r>
            <a:r>
              <a:rPr lang="en-GB" sz="1800" b="0" i="1" dirty="0" smtClean="0"/>
              <a:t>scans</a:t>
            </a:r>
            <a:endParaRPr lang="en-GB" sz="1800" b="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388DE-4DF7-474F-B84C-60DFB77A64E7}" type="datetime1">
              <a:rPr lang="en-US" smtClean="0"/>
              <a:t>2/26/2016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7.5 - 30kA EES - PRR, Quality control and Tests, Alexandr Erokhin, TE-MPE-EE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5E13-C05B-4B77-A6EC-F65A39AA9F31}" type="slidenum">
              <a:rPr lang="en-GB" smtClean="0"/>
              <a:t>9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42772" y="77087"/>
            <a:ext cx="2974413" cy="471513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Test programme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40938</TotalTime>
  <Words>1153</Words>
  <Application>Microsoft Office PowerPoint</Application>
  <PresentationFormat>Custom</PresentationFormat>
  <Paragraphs>218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Office Theme</vt:lpstr>
      <vt:lpstr>30kA Energy Extraction Semi-Conductor Switch  PRR: 29-01-2016 SM18 -CLUSTER D    Quality Control, Test Program and Test results   Alexandr Erokhin TE-MPE-EE</vt:lpstr>
      <vt:lpstr>Quality control and tests</vt:lpstr>
      <vt:lpstr>Parts input control</vt:lpstr>
      <vt:lpstr>Parts input control</vt:lpstr>
      <vt:lpstr>Parts input control</vt:lpstr>
      <vt:lpstr>Test program</vt:lpstr>
      <vt:lpstr>Test program</vt:lpstr>
      <vt:lpstr>Test programme</vt:lpstr>
      <vt:lpstr>Test programme</vt:lpstr>
      <vt:lpstr>Test programme</vt:lpstr>
      <vt:lpstr>Test documentation</vt:lpstr>
      <vt:lpstr>Test results</vt:lpstr>
      <vt:lpstr>PowerPoint Presentation</vt:lpstr>
      <vt:lpstr>Test results</vt:lpstr>
      <vt:lpstr>Test results</vt:lpstr>
      <vt:lpstr>Test results</vt:lpstr>
      <vt:lpstr>Test results</vt:lpstr>
      <vt:lpstr>Test results</vt:lpstr>
      <vt:lpstr>Test results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Protection System</dc:title>
  <dc:creator>Costa Coelingh</dc:creator>
  <cp:lastModifiedBy>Gert-Jan Coelingh</cp:lastModifiedBy>
  <cp:revision>1823</cp:revision>
  <cp:lastPrinted>2001-08-07T15:51:36Z</cp:lastPrinted>
  <dcterms:created xsi:type="dcterms:W3CDTF">1997-09-30T10:09:02Z</dcterms:created>
  <dcterms:modified xsi:type="dcterms:W3CDTF">2016-02-26T10:42:22Z</dcterms:modified>
</cp:coreProperties>
</file>