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9" r:id="rId2"/>
    <p:sldId id="265" r:id="rId3"/>
    <p:sldId id="274" r:id="rId4"/>
    <p:sldId id="273" r:id="rId5"/>
    <p:sldId id="271" r:id="rId6"/>
    <p:sldId id="272" r:id="rId7"/>
    <p:sldId id="277" r:id="rId8"/>
    <p:sldId id="275" r:id="rId9"/>
    <p:sldId id="270" r:id="rId10"/>
    <p:sldId id="276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99FF"/>
    <a:srgbClr val="ABC7FF"/>
    <a:srgbClr val="FFCCCC"/>
    <a:srgbClr val="FFCC99"/>
    <a:srgbClr val="BDD292"/>
    <a:srgbClr val="6187FF"/>
    <a:srgbClr val="4B76FF"/>
    <a:srgbClr val="3366FF"/>
    <a:srgbClr val="89B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120" d="100"/>
          <a:sy n="120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01/12/2015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052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45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26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9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0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65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62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1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hyperlink" Target="https://cad-support.web.cern.ch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04385/2.0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edms.cern.ch/document/943040/5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943040/5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ad-support.web.cern.ch/methodology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hyperlink" Target="https://cad-support.web.cern.ch/methodology/_layouts/15/WopiFrame.aspx?sourcedoc=/methodology/Documents/CATPart_FONCTIONS.docx&amp;action=defaul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2" y="2387556"/>
            <a:ext cx="8226854" cy="940443"/>
          </a:xfrm>
          <a:effectLst/>
        </p:spPr>
        <p:txBody>
          <a:bodyPr>
            <a:noAutofit/>
          </a:bodyPr>
          <a:lstStyle/>
          <a:p>
            <a:pPr algn="ctr"/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21</a:t>
            </a:r>
            <a:r>
              <a:rPr lang="en-GB" sz="6000" b="1" baseline="30000" dirty="0" smtClean="0">
                <a:latin typeface="Calibri" pitchFamily="34" charset="0"/>
                <a:cs typeface="Arial" pitchFamily="34" charset="0"/>
              </a:rPr>
              <a:t>th</a:t>
            </a:r>
            <a:r>
              <a:rPr lang="en-GB" sz="6000" b="1" dirty="0" smtClean="0">
                <a:latin typeface="Calibri" pitchFamily="34" charset="0"/>
                <a:cs typeface="Arial" pitchFamily="34" charset="0"/>
              </a:rPr>
              <a:t> CATIA FORUM</a:t>
            </a:r>
            <a:br>
              <a:rPr lang="en-GB" sz="6000" b="1" dirty="0" smtClean="0">
                <a:latin typeface="Calibri" pitchFamily="34" charset="0"/>
                <a:cs typeface="Arial" pitchFamily="34" charset="0"/>
              </a:rPr>
            </a:br>
            <a:r>
              <a:rPr lang="en-GB" sz="4800" b="1" dirty="0" smtClean="0">
                <a:latin typeface="Calibri" pitchFamily="34" charset="0"/>
                <a:cs typeface="Arial" pitchFamily="34" charset="0"/>
              </a:rPr>
              <a:t>Introduction</a:t>
            </a:r>
            <a:endParaRPr lang="fr-FR" sz="4800" b="1" dirty="0"/>
          </a:p>
        </p:txBody>
      </p:sp>
      <p:pic>
        <p:nvPicPr>
          <p:cNvPr id="1026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1310156" cy="101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6515100" y="4773821"/>
            <a:ext cx="2388915" cy="127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82548"/>
            <a:ext cx="1333777" cy="16596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7235" y="4170290"/>
            <a:ext cx="1961420" cy="17981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0533" y="376810"/>
            <a:ext cx="2661739" cy="660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8028" y="376810"/>
            <a:ext cx="2661739" cy="6605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l="-2" r="17010"/>
          <a:stretch/>
        </p:blipFill>
        <p:spPr>
          <a:xfrm>
            <a:off x="6934979" y="376810"/>
            <a:ext cx="2209021" cy="660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8763" y="962123"/>
            <a:ext cx="6800260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</a:rPr>
              <a:t>…This forum is yours…</a:t>
            </a:r>
          </a:p>
          <a:p>
            <a:pPr algn="ctr"/>
            <a:endParaRPr lang="en-GB" sz="2800" dirty="0">
              <a:latin typeface="arial" panose="020B0604020202020204" pitchFamily="34" charset="0"/>
            </a:endParaRPr>
          </a:p>
          <a:p>
            <a:pPr algn="ctr"/>
            <a:r>
              <a:rPr lang="en-GB" sz="2800" dirty="0" smtClean="0">
                <a:latin typeface="arial" panose="020B0604020202020204" pitchFamily="34" charset="0"/>
              </a:rPr>
              <a:t>…We need your participation…</a:t>
            </a:r>
          </a:p>
          <a:p>
            <a:pPr algn="ctr"/>
            <a:endParaRPr lang="en-GB" sz="2800" dirty="0">
              <a:latin typeface="arial" panose="020B0604020202020204" pitchFamily="34" charset="0"/>
            </a:endParaRPr>
          </a:p>
          <a:p>
            <a:pPr algn="ctr"/>
            <a:r>
              <a:rPr lang="en-GB" sz="2800" dirty="0" smtClean="0">
                <a:latin typeface="arial" panose="020B0604020202020204" pitchFamily="34" charset="0"/>
              </a:rPr>
              <a:t>…Don’t hesitate to make a presentation…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82548"/>
            <a:ext cx="1333777" cy="16596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458" y="4527227"/>
            <a:ext cx="1761607" cy="16149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623" y="3347928"/>
            <a:ext cx="3725663" cy="279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0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61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02229" y="107576"/>
            <a:ext cx="11795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RULES</a:t>
            </a:r>
            <a:endParaRPr lang="en-GB" sz="3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355574" y="884583"/>
            <a:ext cx="4007573" cy="4055164"/>
            <a:chOff x="2266122" y="1590261"/>
            <a:chExt cx="4007573" cy="405516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642878">
              <a:off x="2532120" y="1936249"/>
              <a:ext cx="3707666" cy="3363188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2266122" y="1590261"/>
              <a:ext cx="4007573" cy="4055164"/>
            </a:xfrm>
            <a:prstGeom prst="ellipse">
              <a:avLst/>
            </a:prstGeom>
            <a:noFill/>
            <a:ln w="6350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54000" rIns="72000" bIns="72000" rtlCol="0" anchor="t" anchorCtr="0"/>
            <a:lstStyle/>
            <a:p>
              <a:pPr algn="just"/>
              <a:endParaRPr lang="en-GB" sz="1200" b="1" cap="all" dirty="0" smtClean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cxnSp>
          <p:nvCxnSpPr>
            <p:cNvPr id="7" name="Straight Connector 6"/>
            <p:cNvCxnSpPr>
              <a:stCxn id="3" idx="3"/>
              <a:endCxn id="3" idx="7"/>
            </p:cNvCxnSpPr>
            <p:nvPr/>
          </p:nvCxnSpPr>
          <p:spPr>
            <a:xfrm flipV="1">
              <a:off x="2853017" y="2184126"/>
              <a:ext cx="2833783" cy="2867434"/>
            </a:xfrm>
            <a:prstGeom prst="line">
              <a:avLst/>
            </a:prstGeom>
            <a:ln w="2540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975578" y="5371346"/>
            <a:ext cx="710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PLEASE TURN </a:t>
            </a:r>
            <a:r>
              <a:rPr lang="en-GB" sz="3200" dirty="0" smtClean="0">
                <a:solidFill>
                  <a:srgbClr val="FF0000"/>
                </a:solidFill>
              </a:rPr>
              <a:t>OFF YOUR PHONES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974" y="5212281"/>
            <a:ext cx="8581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</a:rPr>
              <a:t>…and </a:t>
            </a:r>
            <a:r>
              <a:rPr lang="en-GB" sz="2800" dirty="0">
                <a:latin typeface="arial" panose="020B0604020202020204" pitchFamily="34" charset="0"/>
              </a:rPr>
              <a:t>now the gifts </a:t>
            </a:r>
            <a:r>
              <a:rPr lang="en-GB" sz="2800" dirty="0" smtClean="0">
                <a:latin typeface="arial" panose="020B0604020202020204" pitchFamily="34" charset="0"/>
              </a:rPr>
              <a:t>promised during the last forum…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869" y="1583710"/>
            <a:ext cx="6110148" cy="317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19" y="1153319"/>
            <a:ext cx="8858258" cy="4502046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229" y="107576"/>
            <a:ext cx="56164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UPDATED CAD SERVICE WEB PAGE</a:t>
            </a:r>
            <a:endParaRPr lang="en-GB" sz="3000" dirty="0"/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423" y="599321"/>
            <a:ext cx="3158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Link </a:t>
            </a:r>
            <a:r>
              <a:rPr lang="en-GB" sz="1400" dirty="0"/>
              <a:t>: </a:t>
            </a:r>
            <a:r>
              <a:rPr lang="en-GB" sz="1400" dirty="0">
                <a:hlinkClick r:id="rId4"/>
              </a:rPr>
              <a:t>https://</a:t>
            </a:r>
            <a:r>
              <a:rPr lang="en-GB" sz="1400" dirty="0" smtClean="0">
                <a:hlinkClick r:id="rId4"/>
              </a:rPr>
              <a:t>cad-support.web.cern.ch</a:t>
            </a:r>
            <a:endParaRPr lang="en-GB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539339" y="3089742"/>
            <a:ext cx="2455945" cy="156966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32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     IN PROD</a:t>
            </a:r>
          </a:p>
          <a:p>
            <a:pPr algn="ctr"/>
            <a:endParaRPr lang="en-GB" sz="32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65270" y="955649"/>
            <a:ext cx="1159835" cy="15551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8566" y="3228141"/>
            <a:ext cx="424550" cy="129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7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229" y="107576"/>
            <a:ext cx="766972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DRAWING CONTROL 1 AND CONTROL </a:t>
            </a:r>
            <a:r>
              <a:rPr lang="en-GB" sz="3000" b="1" dirty="0" smtClean="0">
                <a:latin typeface="Calibri" panose="020F0502020204030204" pitchFamily="34" charset="0"/>
              </a:rPr>
              <a:t>2     (1/1)</a:t>
            </a:r>
            <a:endParaRPr lang="en-GB" sz="3000" dirty="0"/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423" y="599321"/>
            <a:ext cx="4919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Link to EDMS : </a:t>
            </a:r>
            <a:r>
              <a:rPr lang="en-GB" sz="1400" dirty="0">
                <a:hlinkClick r:id="rId3"/>
              </a:rPr>
              <a:t>https://edms.cern.ch/document/1504385/2.0</a:t>
            </a:r>
            <a:endParaRPr lang="en-GB" sz="1400" dirty="0">
              <a:effectLst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174" y="1068651"/>
            <a:ext cx="3445514" cy="496808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8911" y="1032572"/>
            <a:ext cx="2976465" cy="283372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174" y="1068651"/>
            <a:ext cx="892130" cy="84455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715931" y="4091696"/>
            <a:ext cx="3362423" cy="1815882"/>
            <a:chOff x="4715931" y="3799300"/>
            <a:chExt cx="3362423" cy="1815882"/>
          </a:xfrm>
        </p:grpSpPr>
        <p:sp>
          <p:nvSpPr>
            <p:cNvPr id="15" name="TextBox 14"/>
            <p:cNvSpPr txBox="1"/>
            <p:nvPr/>
          </p:nvSpPr>
          <p:spPr>
            <a:xfrm>
              <a:off x="4715931" y="3799300"/>
              <a:ext cx="3362423" cy="1815882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RELEASED BY</a:t>
              </a:r>
            </a:p>
            <a:p>
              <a:pPr algn="ctr"/>
              <a:r>
                <a:rPr lang="en-GB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CAEC </a:t>
              </a:r>
              <a:endParaRPr lang="en-GB" sz="3200" b="1" dirty="0" smtClean="0">
                <a:solidFill>
                  <a:srgbClr val="FFFF00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sz="800" b="1" dirty="0" smtClean="0">
                <a:solidFill>
                  <a:srgbClr val="FFFF00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      PRACTICABLE STARTING</a:t>
              </a:r>
            </a:p>
            <a:p>
              <a:pPr algn="ctr"/>
              <a:r>
                <a:rPr lang="en-GB" sz="2000" b="1" dirty="0">
                  <a:solidFill>
                    <a:srgbClr val="FFFF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FROM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NOW !!!</a:t>
              </a:r>
              <a:endParaRPr lang="en-GB" sz="2000" b="1" dirty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04758" y="3935789"/>
              <a:ext cx="507203" cy="1542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787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229" y="107576"/>
            <a:ext cx="79423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USAGE INSTRUCTIONS OF CATIA AT CERN     (1/2)</a:t>
            </a:r>
            <a:endParaRPr lang="en-GB" sz="3000" dirty="0"/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423" y="599321"/>
            <a:ext cx="4671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Link to EDMS : </a:t>
            </a:r>
            <a:r>
              <a:rPr lang="en-GB" sz="1400" dirty="0">
                <a:hlinkClick r:id="rId3"/>
              </a:rPr>
              <a:t>https://edms.cern.ch/document/943040/5</a:t>
            </a:r>
            <a:endParaRPr lang="en-GB" sz="1400" dirty="0">
              <a:effectLst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182756" y="4112324"/>
            <a:ext cx="3362423" cy="1815882"/>
            <a:chOff x="4715931" y="3799300"/>
            <a:chExt cx="3362423" cy="1815882"/>
          </a:xfrm>
        </p:grpSpPr>
        <p:sp>
          <p:nvSpPr>
            <p:cNvPr id="20" name="TextBox 19"/>
            <p:cNvSpPr txBox="1"/>
            <p:nvPr/>
          </p:nvSpPr>
          <p:spPr>
            <a:xfrm>
              <a:off x="4715931" y="3799300"/>
              <a:ext cx="3362423" cy="1815882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RELEASED BY</a:t>
              </a:r>
            </a:p>
            <a:p>
              <a:pPr algn="ctr"/>
              <a:r>
                <a:rPr lang="en-GB" sz="32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CAEC </a:t>
              </a:r>
              <a:endParaRPr lang="en-GB" sz="3200" b="1" dirty="0" smtClean="0">
                <a:solidFill>
                  <a:srgbClr val="FFFF00"/>
                </a:solidFill>
                <a:latin typeface="Calibri" panose="020F0502020204030204" pitchFamily="34" charset="0"/>
              </a:endParaRPr>
            </a:p>
            <a:p>
              <a:pPr algn="ctr"/>
              <a:endParaRPr lang="en-GB" sz="800" b="1" dirty="0" smtClean="0">
                <a:solidFill>
                  <a:srgbClr val="FFFF00"/>
                </a:solidFill>
                <a:latin typeface="Calibri" panose="020F0502020204030204" pitchFamily="34" charset="0"/>
              </a:endParaRPr>
            </a:p>
            <a:p>
              <a:pPr algn="ctr"/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      PRACTICABLE STARTING</a:t>
              </a:r>
            </a:p>
            <a:p>
              <a:pPr algn="ctr"/>
              <a:r>
                <a:rPr lang="en-GB" sz="2000" b="1" dirty="0">
                  <a:solidFill>
                    <a:srgbClr val="FFFF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     FROM </a:t>
              </a:r>
              <a:r>
                <a:rPr lang="en-GB" sz="20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NOW !!!</a:t>
              </a:r>
              <a:endParaRPr lang="en-GB" sz="2000" b="1" dirty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4758" y="3935789"/>
              <a:ext cx="507203" cy="1542903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5182755" y="3011973"/>
            <a:ext cx="3362423" cy="7848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CHECKED BY MORE THAN 50 OF YOUR DEPARTMENT/GROUP/SECTION LEADERS</a:t>
            </a:r>
            <a:endParaRPr lang="en-GB" sz="15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92722" y="992447"/>
            <a:ext cx="4183356" cy="5057230"/>
            <a:chOff x="492722" y="992447"/>
            <a:chExt cx="4183356" cy="50572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722" y="992447"/>
              <a:ext cx="2543357" cy="3780314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22" y="992447"/>
              <a:ext cx="663980" cy="64627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66647" y="2210463"/>
              <a:ext cx="2609431" cy="3839214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6647" y="2210463"/>
              <a:ext cx="663980" cy="646274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632309" y="5134220"/>
            <a:ext cx="1766328" cy="5539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FRENCH &amp; ENGLISH VERSIONS</a:t>
            </a:r>
            <a:endParaRPr lang="en-GB" sz="15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7566" y="1021386"/>
            <a:ext cx="3492799" cy="1609555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22042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25" y="1858235"/>
            <a:ext cx="535532" cy="5212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2229" y="107576"/>
            <a:ext cx="79423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>
                <a:latin typeface="Calibri" panose="020F0502020204030204" pitchFamily="34" charset="0"/>
              </a:rPr>
              <a:t>USAGE INSTRUCTIONS OF CATIA AT </a:t>
            </a:r>
            <a:r>
              <a:rPr lang="en-GB" sz="3000" b="1" dirty="0" smtClean="0">
                <a:latin typeface="Calibri" panose="020F0502020204030204" pitchFamily="34" charset="0"/>
              </a:rPr>
              <a:t>CERN     (</a:t>
            </a:r>
            <a:r>
              <a:rPr lang="en-GB" sz="3000" b="1" dirty="0">
                <a:latin typeface="Calibri" panose="020F0502020204030204" pitchFamily="34" charset="0"/>
              </a:rPr>
              <a:t>2/2</a:t>
            </a:r>
            <a:r>
              <a:rPr lang="en-GB" sz="3000" b="1" dirty="0" smtClean="0">
                <a:latin typeface="Calibri" panose="020F0502020204030204" pitchFamily="34" charset="0"/>
              </a:rPr>
              <a:t>)</a:t>
            </a:r>
            <a:endParaRPr lang="en-GB" sz="3000" dirty="0"/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39643" y="1249770"/>
            <a:ext cx="8628544" cy="4025489"/>
            <a:chOff x="139643" y="1249770"/>
            <a:chExt cx="8628544" cy="4025489"/>
          </a:xfrm>
        </p:grpSpPr>
        <p:grpSp>
          <p:nvGrpSpPr>
            <p:cNvPr id="31" name="Group 30"/>
            <p:cNvGrpSpPr/>
            <p:nvPr/>
          </p:nvGrpSpPr>
          <p:grpSpPr>
            <a:xfrm>
              <a:off x="139643" y="1249770"/>
              <a:ext cx="8628544" cy="4025489"/>
              <a:chOff x="139643" y="1249770"/>
              <a:chExt cx="8628544" cy="4025489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39643" y="1249770"/>
                <a:ext cx="8628544" cy="4025489"/>
                <a:chOff x="139643" y="1249770"/>
                <a:chExt cx="8628544" cy="4025489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1986" y="1841400"/>
                  <a:ext cx="1625049" cy="2415389"/>
                </a:xfrm>
                <a:prstGeom prst="rect">
                  <a:avLst/>
                </a:prstGeom>
                <a:ln>
                  <a:solidFill>
                    <a:schemeClr val="accent4"/>
                  </a:solidFill>
                </a:ln>
              </p:spPr>
            </p:pic>
            <p:grpSp>
              <p:nvGrpSpPr>
                <p:cNvPr id="23" name="Group 22"/>
                <p:cNvGrpSpPr/>
                <p:nvPr/>
              </p:nvGrpSpPr>
              <p:grpSpPr>
                <a:xfrm>
                  <a:off x="791346" y="1249770"/>
                  <a:ext cx="7976841" cy="3803403"/>
                  <a:chOff x="791346" y="1303382"/>
                  <a:chExt cx="7976841" cy="3803403"/>
                </a:xfrm>
              </p:grpSpPr>
              <p:pic>
                <p:nvPicPr>
                  <p:cNvPr id="11" name="Picture 10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3297690" y="1895013"/>
                    <a:ext cx="5470497" cy="3211772"/>
                  </a:xfrm>
                  <a:prstGeom prst="rect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</p:pic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4474132" y="1584593"/>
                    <a:ext cx="272702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>
                        <a:hlinkClick r:id="rId6"/>
                      </a:rPr>
                      <a:t>https://</a:t>
                    </a:r>
                    <a:r>
                      <a:rPr lang="en-GB" sz="1000" dirty="0" smtClean="0">
                        <a:hlinkClick r:id="rId6"/>
                      </a:rPr>
                      <a:t>cad-support.web.cern.ch/methodology</a:t>
                    </a:r>
                    <a:endParaRPr lang="en-GB" sz="1000" dirty="0" smtClean="0"/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>
                  <a:xfrm>
                    <a:off x="5438692" y="1895013"/>
                    <a:ext cx="516835" cy="205158"/>
                  </a:xfrm>
                  <a:prstGeom prst="ellipse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72000" tIns="54000" rIns="72000" bIns="72000" rtlCol="0" anchor="t" anchorCtr="0"/>
                  <a:lstStyle/>
                  <a:p>
                    <a:pPr algn="just"/>
                    <a:endParaRPr lang="en-GB" sz="1200" b="1" cap="all" dirty="0" smtClean="0">
                      <a:solidFill>
                        <a:schemeClr val="tx1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659465" y="1319043"/>
                    <a:ext cx="239905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 smtClean="0"/>
                      <a:t>CAD Service Website</a:t>
                    </a:r>
                    <a:endParaRPr lang="en-GB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91346" y="1303382"/>
                    <a:ext cx="123623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 smtClean="0"/>
                      <a:t>Document</a:t>
                    </a:r>
                    <a:endParaRPr lang="en-GB" dirty="0"/>
                  </a:p>
                </p:txBody>
              </p:sp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7832417" y="1920651"/>
                    <a:ext cx="961407" cy="91013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2" name="Curved Down Arrow 21"/>
                <p:cNvSpPr/>
                <p:nvPr/>
              </p:nvSpPr>
              <p:spPr>
                <a:xfrm rot="1184175" flipV="1">
                  <a:off x="867206" y="3948690"/>
                  <a:ext cx="4474682" cy="1326569"/>
                </a:xfrm>
                <a:prstGeom prst="curvedDownArrow">
                  <a:avLst>
                    <a:gd name="adj1" fmla="val 25000"/>
                    <a:gd name="adj2" fmla="val 57346"/>
                    <a:gd name="adj3" fmla="val 40045"/>
                  </a:avLst>
                </a:prstGeom>
                <a:solidFill>
                  <a:srgbClr val="0080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54000" rIns="72000" bIns="72000" rtlCol="0" anchor="t" anchorCtr="0"/>
                <a:lstStyle/>
                <a:p>
                  <a:pPr algn="just"/>
                  <a:endParaRPr lang="en-GB" sz="1200" b="1" cap="all" dirty="0" smtClean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139643" y="1511652"/>
                  <a:ext cx="2491388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000" dirty="0">
                      <a:hlinkClick r:id="rId8"/>
                    </a:rPr>
                    <a:t>https://edms.cern.ch/document/943040/5</a:t>
                  </a:r>
                  <a:endParaRPr lang="en-GB" sz="1000" dirty="0">
                    <a:effectLst/>
                  </a:endParaRPr>
                </a:p>
              </p:txBody>
            </p:sp>
          </p:grpSp>
          <p:sp>
            <p:nvSpPr>
              <p:cNvPr id="30" name="Rounded Rectangle 29"/>
              <p:cNvSpPr/>
              <p:nvPr/>
            </p:nvSpPr>
            <p:spPr>
              <a:xfrm>
                <a:off x="4215202" y="3279998"/>
                <a:ext cx="1875497" cy="1270195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54000" rIns="72000" bIns="72000" rtlCol="0" anchor="t" anchorCtr="0"/>
              <a:lstStyle/>
              <a:p>
                <a:pPr algn="just"/>
                <a:endParaRPr lang="en-GB" sz="1200" b="1" cap="all" dirty="0" smtClean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5837646" y="4550193"/>
              <a:ext cx="69563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 smtClean="0">
                  <a:hlinkClick r:id="rId9"/>
                </a:rPr>
                <a:t>Example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730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6041" y="5212281"/>
            <a:ext cx="87783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</a:rPr>
              <a:t>…and </a:t>
            </a:r>
            <a:r>
              <a:rPr lang="en-GB" sz="2800" dirty="0" smtClean="0">
                <a:latin typeface="arial" panose="020B0604020202020204" pitchFamily="34" charset="0"/>
              </a:rPr>
              <a:t>as usual, don’t forget to send your wish list to…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282" y="1261533"/>
            <a:ext cx="4194274" cy="344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1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9B0FF"/>
            </a:gs>
            <a:gs pos="16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02229" y="107576"/>
            <a:ext cx="186230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b="1" dirty="0" smtClean="0">
                <a:latin typeface="Calibri" panose="020F0502020204030204" pitchFamily="34" charset="0"/>
              </a:rPr>
              <a:t>CONTACTS</a:t>
            </a:r>
            <a:endParaRPr lang="en-GB" sz="3000" dirty="0"/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F8F8F8"/>
                </a:solidFill>
              </a:rPr>
              <a:t>3 December 2015</a:t>
            </a:r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21th CATIA FORUM</a:t>
            </a:r>
            <a:endParaRPr lang="en-US" sz="900" dirty="0">
              <a:solidFill>
                <a:srgbClr val="F8F8F8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422" y="1954538"/>
            <a:ext cx="5842955" cy="402419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99" y="830538"/>
            <a:ext cx="4139783" cy="2757487"/>
          </a:xfrm>
          <a:prstGeom prst="rect">
            <a:avLst/>
          </a:prstGeom>
          <a:ln w="0">
            <a:solidFill>
              <a:schemeClr val="accent2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21499" y="3721549"/>
            <a:ext cx="1294996" cy="70788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WORKING GROUPS</a:t>
            </a:r>
            <a:endParaRPr lang="en-GB" sz="20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8426" y="1103574"/>
            <a:ext cx="2172951" cy="70788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LOCAL REPRESENTATIVES</a:t>
            </a:r>
            <a:endParaRPr lang="en-GB" sz="20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4961</TotalTime>
  <Words>234</Words>
  <Application>Microsoft Office PowerPoint</Application>
  <PresentationFormat>On-screen Show (4:3)</PresentationFormat>
  <Paragraphs>76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Arial</vt:lpstr>
      <vt:lpstr>Calibri</vt:lpstr>
      <vt:lpstr>CERNCorporate4-3</vt:lpstr>
      <vt:lpstr>21th CATIA FORUM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1437</cp:revision>
  <cp:lastPrinted>2013-10-22T15:05:18Z</cp:lastPrinted>
  <dcterms:created xsi:type="dcterms:W3CDTF">2013-09-24T18:59:28Z</dcterms:created>
  <dcterms:modified xsi:type="dcterms:W3CDTF">2015-12-03T09:23:37Z</dcterms:modified>
</cp:coreProperties>
</file>